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sldIdLst>
    <p:sldId id="256" r:id="rId5"/>
    <p:sldId id="257" r:id="rId6"/>
    <p:sldId id="277" r:id="rId7"/>
    <p:sldId id="260" r:id="rId8"/>
    <p:sldId id="263" r:id="rId9"/>
    <p:sldId id="269" r:id="rId10"/>
  </p:sldIdLst>
  <p:sldSz cx="12192000" cy="6858000"/>
  <p:notesSz cx="6858000" cy="9144000"/>
  <p:embeddedFontLst>
    <p:embeddedFont>
      <p:font typeface="Amatic SC" panose="00000500000000000000" pitchFamily="2" charset="-79"/>
      <p:regular r:id="rId11"/>
      <p:bold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Comic Sans MS" panose="030F0702030302020204" pitchFamily="66" charset="0"/>
      <p:regular r:id="rId19"/>
      <p:bold r:id="rId20"/>
      <p:italic r:id="rId21"/>
      <p:boldItalic r:id="rId22"/>
    </p:embeddedFont>
    <p:embeddedFont>
      <p:font typeface="Courier Prime" panose="020B0604020202020204" charset="0"/>
      <p:regular r:id="rId23"/>
      <p:bold r:id="rId24"/>
    </p:embeddedFont>
    <p:embeddedFont>
      <p:font typeface="Montserrat Alternates SemiBold" panose="020B0604020202020204" charset="0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88" userDrawn="1">
          <p15:clr>
            <a:srgbClr val="A4A3A4"/>
          </p15:clr>
        </p15:guide>
        <p15:guide id="2" pos="438" userDrawn="1">
          <p15:clr>
            <a:srgbClr val="A4A3A4"/>
          </p15:clr>
        </p15:guide>
        <p15:guide id="3" pos="7265" userDrawn="1">
          <p15:clr>
            <a:srgbClr val="A4A3A4"/>
          </p15:clr>
        </p15:guide>
        <p15:guide id="4" orient="horz" pos="255" userDrawn="1">
          <p15:clr>
            <a:srgbClr val="A4A3A4"/>
          </p15:clr>
        </p15:guide>
        <p15:guide id="5" orient="horz" pos="26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F1DF"/>
    <a:srgbClr val="71CC4C"/>
    <a:srgbClr val="22A94A"/>
    <a:srgbClr val="74D740"/>
    <a:srgbClr val="75C044"/>
    <a:srgbClr val="50564F"/>
    <a:srgbClr val="ED2224"/>
    <a:srgbClr val="5BA932"/>
    <a:srgbClr val="FEE354"/>
    <a:srgbClr val="F7F0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686" y="82"/>
      </p:cViewPr>
      <p:guideLst>
        <p:guide orient="horz" pos="4088"/>
        <p:guide pos="438"/>
        <p:guide pos="7265"/>
        <p:guide orient="horz" pos="255"/>
        <p:guide orient="horz" pos="26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font" Target="fonts/font11.fntdata"/><Relationship Id="rId7" Type="http://schemas.openxmlformats.org/officeDocument/2006/relationships/slide" Target="slides/slide3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customXml" Target="../customXml/item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1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3D0D7-6B31-13D3-F54F-8C465B8AEE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4C0B9B-28F9-C3EE-7AD4-4A35A13DE8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A27297-0750-FC35-72B3-227028BAD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21304-4369-4AA5-80BB-3DA810A069BA}" type="datetimeFigureOut">
              <a:rPr lang="en-IN" smtClean="0"/>
              <a:t>13-12-2023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9B1DE-E49B-F7D1-7241-BE2324AF2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59F20-DFC1-F45A-E7AC-2E9BAF527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11AB0-16B4-4383-91FB-06B309C69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4085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7">
            <a:extLst>
              <a:ext uri="{FF2B5EF4-FFF2-40B4-BE49-F238E27FC236}">
                <a16:creationId xmlns:a16="http://schemas.microsoft.com/office/drawing/2014/main" id="{A93E555A-EB6B-CFFD-CBD5-36FF0B0CEFE1}"/>
              </a:ext>
            </a:extLst>
          </p:cNvPr>
          <p:cNvGrpSpPr/>
          <p:nvPr/>
        </p:nvGrpSpPr>
        <p:grpSpPr>
          <a:xfrm>
            <a:off x="890593" y="361912"/>
            <a:ext cx="10409096" cy="6134747"/>
            <a:chOff x="890593" y="361912"/>
            <a:chExt cx="10409096" cy="6134747"/>
          </a:xfrm>
          <a:solidFill>
            <a:srgbClr val="FFFFFF"/>
          </a:solidFill>
        </p:grpSpPr>
        <p:grpSp>
          <p:nvGrpSpPr>
            <p:cNvPr id="12" name="Graphic 7">
              <a:extLst>
                <a:ext uri="{FF2B5EF4-FFF2-40B4-BE49-F238E27FC236}">
                  <a16:creationId xmlns:a16="http://schemas.microsoft.com/office/drawing/2014/main" id="{7C63227D-86DC-C7EF-88C1-398177A4A1B0}"/>
                </a:ext>
              </a:extLst>
            </p:cNvPr>
            <p:cNvGrpSpPr/>
            <p:nvPr/>
          </p:nvGrpSpPr>
          <p:grpSpPr>
            <a:xfrm>
              <a:off x="890593" y="361912"/>
              <a:ext cx="10408906" cy="6134747"/>
              <a:chOff x="890593" y="361912"/>
              <a:chExt cx="10408906" cy="6134747"/>
            </a:xfrm>
            <a:solidFill>
              <a:srgbClr val="FFFFFF"/>
            </a:solidFill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21A2020-06DF-67E5-061C-C419E8B47BB8}"/>
                  </a:ext>
                </a:extLst>
              </p:cNvPr>
              <p:cNvSpPr/>
              <p:nvPr/>
            </p:nvSpPr>
            <p:spPr>
              <a:xfrm rot="-3747056">
                <a:off x="10250209" y="105600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F82F195F-1793-08AD-5609-DFD20A8D2D69}"/>
                  </a:ext>
                </a:extLst>
              </p:cNvPr>
              <p:cNvSpPr/>
              <p:nvPr/>
            </p:nvSpPr>
            <p:spPr>
              <a:xfrm>
                <a:off x="8636895" y="10956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B472E24-A410-892B-E94C-82103F2DA4B2}"/>
                  </a:ext>
                </a:extLst>
              </p:cNvPr>
              <p:cNvSpPr/>
              <p:nvPr/>
            </p:nvSpPr>
            <p:spPr>
              <a:xfrm>
                <a:off x="8381625" y="124268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FD42D99E-A703-8A67-D4D3-1C9063E06B4A}"/>
                  </a:ext>
                </a:extLst>
              </p:cNvPr>
              <p:cNvSpPr/>
              <p:nvPr/>
            </p:nvSpPr>
            <p:spPr>
              <a:xfrm>
                <a:off x="8340858" y="10780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5C03EEFF-E4EE-D544-818E-AD0677E8D634}"/>
                  </a:ext>
                </a:extLst>
              </p:cNvPr>
              <p:cNvSpPr/>
              <p:nvPr/>
            </p:nvSpPr>
            <p:spPr>
              <a:xfrm>
                <a:off x="8017008" y="72357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3E932F53-C051-EE87-EB48-1C04BBF0266B}"/>
                  </a:ext>
                </a:extLst>
              </p:cNvPr>
              <p:cNvSpPr/>
              <p:nvPr/>
            </p:nvSpPr>
            <p:spPr>
              <a:xfrm>
                <a:off x="7176045" y="7592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60F838D8-9E15-6415-C7F3-572C33CDACF3}"/>
                  </a:ext>
                </a:extLst>
              </p:cNvPr>
              <p:cNvSpPr/>
              <p:nvPr/>
            </p:nvSpPr>
            <p:spPr>
              <a:xfrm>
                <a:off x="7029837" y="14371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70E15294-68D2-D3AA-3560-034C9A9A5B61}"/>
                  </a:ext>
                </a:extLst>
              </p:cNvPr>
              <p:cNvSpPr/>
              <p:nvPr/>
            </p:nvSpPr>
            <p:spPr>
              <a:xfrm>
                <a:off x="7769453" y="175875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E2CDC8B-99DB-D276-8ACC-0144784DFEA8}"/>
                  </a:ext>
                </a:extLst>
              </p:cNvPr>
              <p:cNvSpPr/>
              <p:nvPr/>
            </p:nvSpPr>
            <p:spPr>
              <a:xfrm>
                <a:off x="9372892" y="196525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12517046-ABA5-465E-10A8-00E01137D35A}"/>
                  </a:ext>
                </a:extLst>
              </p:cNvPr>
              <p:cNvSpPr/>
              <p:nvPr/>
            </p:nvSpPr>
            <p:spPr>
              <a:xfrm>
                <a:off x="9612636" y="17790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B54FC13-E157-0EFD-12BD-8E9BC2182F56}"/>
                  </a:ext>
                </a:extLst>
              </p:cNvPr>
              <p:cNvSpPr/>
              <p:nvPr/>
            </p:nvSpPr>
            <p:spPr>
              <a:xfrm>
                <a:off x="10057834" y="133222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60EBDA3F-CAA2-03D1-C4EC-1AFB23E5AE81}"/>
                  </a:ext>
                </a:extLst>
              </p:cNvPr>
              <p:cNvSpPr/>
              <p:nvPr/>
            </p:nvSpPr>
            <p:spPr>
              <a:xfrm>
                <a:off x="10201662" y="116753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1B0F3DC4-2112-2871-EE70-0E3830035273}"/>
                  </a:ext>
                </a:extLst>
              </p:cNvPr>
              <p:cNvSpPr/>
              <p:nvPr/>
            </p:nvSpPr>
            <p:spPr>
              <a:xfrm>
                <a:off x="10544847" y="20258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97049FAD-CD6E-7C7D-3C73-1A9205F7EB04}"/>
                  </a:ext>
                </a:extLst>
              </p:cNvPr>
              <p:cNvSpPr/>
              <p:nvPr/>
            </p:nvSpPr>
            <p:spPr>
              <a:xfrm>
                <a:off x="10464076" y="20823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B97889EF-4E98-F854-BF6D-FDA561276282}"/>
                  </a:ext>
                </a:extLst>
              </p:cNvPr>
              <p:cNvSpPr/>
              <p:nvPr/>
            </p:nvSpPr>
            <p:spPr>
              <a:xfrm>
                <a:off x="10678674" y="19542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7E0CDF7E-0F7B-667C-6A71-9568CE0E4944}"/>
                  </a:ext>
                </a:extLst>
              </p:cNvPr>
              <p:cNvSpPr/>
              <p:nvPr/>
            </p:nvSpPr>
            <p:spPr>
              <a:xfrm>
                <a:off x="9857047" y="3545262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3BB5AA6A-5E9F-EEE0-1EB8-0521775838C3}"/>
                  </a:ext>
                </a:extLst>
              </p:cNvPr>
              <p:cNvSpPr/>
              <p:nvPr/>
            </p:nvSpPr>
            <p:spPr>
              <a:xfrm rot="-3747056">
                <a:off x="9809954" y="324657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6C57CC44-6A5A-C313-9C3D-7A2710559136}"/>
                  </a:ext>
                </a:extLst>
              </p:cNvPr>
              <p:cNvSpPr/>
              <p:nvPr/>
            </p:nvSpPr>
            <p:spPr>
              <a:xfrm>
                <a:off x="9466236" y="3339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365DCCD8-115E-69CF-8931-D2197131DEB9}"/>
                  </a:ext>
                </a:extLst>
              </p:cNvPr>
              <p:cNvSpPr/>
              <p:nvPr/>
            </p:nvSpPr>
            <p:spPr>
              <a:xfrm>
                <a:off x="8586222" y="285469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1A930454-494A-8871-6A8F-325030C16EAC}"/>
                  </a:ext>
                </a:extLst>
              </p:cNvPr>
              <p:cNvSpPr/>
              <p:nvPr/>
            </p:nvSpPr>
            <p:spPr>
              <a:xfrm>
                <a:off x="8952839" y="24902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8CDC37F9-DE9D-A588-E3C8-F57947124CA3}"/>
                  </a:ext>
                </a:extLst>
              </p:cNvPr>
              <p:cNvSpPr/>
              <p:nvPr/>
            </p:nvSpPr>
            <p:spPr>
              <a:xfrm>
                <a:off x="8900166" y="24639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B3355DE-F4AA-A0CF-8382-11A744A68089}"/>
                  </a:ext>
                </a:extLst>
              </p:cNvPr>
              <p:cNvSpPr/>
              <p:nvPr/>
            </p:nvSpPr>
            <p:spPr>
              <a:xfrm>
                <a:off x="5595943" y="12123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DC9FEB4-26BC-E2D7-6362-72C0D94F94AD}"/>
                  </a:ext>
                </a:extLst>
              </p:cNvPr>
              <p:cNvSpPr/>
              <p:nvPr/>
            </p:nvSpPr>
            <p:spPr>
              <a:xfrm>
                <a:off x="4191768" y="11161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88343F4-6A67-9FF9-4AE2-D7C7CDAA0D2C}"/>
                  </a:ext>
                </a:extLst>
              </p:cNvPr>
              <p:cNvSpPr/>
              <p:nvPr/>
            </p:nvSpPr>
            <p:spPr>
              <a:xfrm>
                <a:off x="3340328" y="1353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4071A5F-0897-0BCC-EF44-14407BAEBAEE}"/>
                  </a:ext>
                </a:extLst>
              </p:cNvPr>
              <p:cNvSpPr/>
              <p:nvPr/>
            </p:nvSpPr>
            <p:spPr>
              <a:xfrm>
                <a:off x="3363664" y="17129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345A1C1-4B5B-1A01-89DF-2BD35BB97F50}"/>
                  </a:ext>
                </a:extLst>
              </p:cNvPr>
              <p:cNvSpPr/>
              <p:nvPr/>
            </p:nvSpPr>
            <p:spPr>
              <a:xfrm>
                <a:off x="3109823" y="16964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4BE2D8EE-38B9-1EA6-2C52-A78818CE474D}"/>
                  </a:ext>
                </a:extLst>
              </p:cNvPr>
              <p:cNvSpPr/>
              <p:nvPr/>
            </p:nvSpPr>
            <p:spPr>
              <a:xfrm rot="-3747056">
                <a:off x="3110543" y="15987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C7575F4C-7948-6B4D-0748-DE9001C59ABA}"/>
                  </a:ext>
                </a:extLst>
              </p:cNvPr>
              <p:cNvSpPr/>
              <p:nvPr/>
            </p:nvSpPr>
            <p:spPr>
              <a:xfrm>
                <a:off x="2971711" y="10581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B66441EB-02ED-AC1C-43F5-EBFF6D2F640F}"/>
                  </a:ext>
                </a:extLst>
              </p:cNvPr>
              <p:cNvSpPr/>
              <p:nvPr/>
            </p:nvSpPr>
            <p:spPr>
              <a:xfrm>
                <a:off x="2653861" y="9541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631C7214-5D09-4A1D-35BA-17D6D8EDB818}"/>
                  </a:ext>
                </a:extLst>
              </p:cNvPr>
              <p:cNvSpPr/>
              <p:nvPr/>
            </p:nvSpPr>
            <p:spPr>
              <a:xfrm>
                <a:off x="1935676" y="13324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5E4538B4-B424-9CDA-2DE0-5363EE394099}"/>
                  </a:ext>
                </a:extLst>
              </p:cNvPr>
              <p:cNvSpPr/>
              <p:nvPr/>
            </p:nvSpPr>
            <p:spPr>
              <a:xfrm>
                <a:off x="1769846" y="1933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18066F82-BC6A-86C9-5C40-96172751BE39}"/>
                  </a:ext>
                </a:extLst>
              </p:cNvPr>
              <p:cNvSpPr/>
              <p:nvPr/>
            </p:nvSpPr>
            <p:spPr>
              <a:xfrm>
                <a:off x="1939201" y="244636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D3983F3C-C8D6-B4C6-2B56-2063677ACCC3}"/>
                  </a:ext>
                </a:extLst>
              </p:cNvPr>
              <p:cNvSpPr/>
              <p:nvPr/>
            </p:nvSpPr>
            <p:spPr>
              <a:xfrm>
                <a:off x="2619857" y="26715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6865BF80-2CF8-4E48-FF80-B448FD957795}"/>
                  </a:ext>
                </a:extLst>
              </p:cNvPr>
              <p:cNvSpPr/>
              <p:nvPr/>
            </p:nvSpPr>
            <p:spPr>
              <a:xfrm>
                <a:off x="2680912" y="28542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FE9E1168-37AB-0BEC-4413-2DD99B6362AD}"/>
                  </a:ext>
                </a:extLst>
              </p:cNvPr>
              <p:cNvSpPr/>
              <p:nvPr/>
            </p:nvSpPr>
            <p:spPr>
              <a:xfrm>
                <a:off x="1860238" y="334942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950B7637-35F8-2A88-BAB5-5B857E77639C}"/>
                  </a:ext>
                </a:extLst>
              </p:cNvPr>
              <p:cNvSpPr/>
              <p:nvPr/>
            </p:nvSpPr>
            <p:spPr>
              <a:xfrm>
                <a:off x="1742414" y="339819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0DE34358-F0A7-C93C-55BB-EF769B122190}"/>
                  </a:ext>
                </a:extLst>
              </p:cNvPr>
              <p:cNvSpPr/>
              <p:nvPr/>
            </p:nvSpPr>
            <p:spPr>
              <a:xfrm>
                <a:off x="2916656" y="27055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3D71350B-1526-ACDD-62B4-37942244DBF1}"/>
                  </a:ext>
                </a:extLst>
              </p:cNvPr>
              <p:cNvSpPr/>
              <p:nvPr/>
            </p:nvSpPr>
            <p:spPr>
              <a:xfrm>
                <a:off x="2742634" y="31078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C6D3626F-022E-A600-3BD0-F442750ED32E}"/>
                  </a:ext>
                </a:extLst>
              </p:cNvPr>
              <p:cNvSpPr/>
              <p:nvPr/>
            </p:nvSpPr>
            <p:spPr>
              <a:xfrm>
                <a:off x="2653195" y="32614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A6240BE1-5135-B269-4D32-F32557BFC3FD}"/>
                  </a:ext>
                </a:extLst>
              </p:cNvPr>
              <p:cNvSpPr/>
              <p:nvPr/>
            </p:nvSpPr>
            <p:spPr>
              <a:xfrm>
                <a:off x="2343251" y="35406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F22B8E0-E2C1-152E-9CB6-262ED25B05D2}"/>
                  </a:ext>
                </a:extLst>
              </p:cNvPr>
              <p:cNvSpPr/>
              <p:nvPr/>
            </p:nvSpPr>
            <p:spPr>
              <a:xfrm>
                <a:off x="2251716" y="35590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8D39E467-2439-9E77-B75C-685ECA6E8AEA}"/>
                  </a:ext>
                </a:extLst>
              </p:cNvPr>
              <p:cNvSpPr/>
              <p:nvPr/>
            </p:nvSpPr>
            <p:spPr>
              <a:xfrm>
                <a:off x="2059406" y="3401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212A0465-10EC-F54C-E081-105207BCE9A4}"/>
                  </a:ext>
                </a:extLst>
              </p:cNvPr>
              <p:cNvSpPr/>
              <p:nvPr/>
            </p:nvSpPr>
            <p:spPr>
              <a:xfrm>
                <a:off x="1694027" y="30095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A1062D81-9BC7-1810-0743-5FB73815C2F8}"/>
                  </a:ext>
                </a:extLst>
              </p:cNvPr>
              <p:cNvSpPr/>
              <p:nvPr/>
            </p:nvSpPr>
            <p:spPr>
              <a:xfrm>
                <a:off x="1572583" y="278545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0996811-544B-7DAF-13D4-444BA709EE74}"/>
                  </a:ext>
                </a:extLst>
              </p:cNvPr>
              <p:cNvSpPr/>
              <p:nvPr/>
            </p:nvSpPr>
            <p:spPr>
              <a:xfrm>
                <a:off x="2021211" y="3630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B2909343-75EA-D7F7-D83F-AE008230A89F}"/>
                  </a:ext>
                </a:extLst>
              </p:cNvPr>
              <p:cNvSpPr/>
              <p:nvPr/>
            </p:nvSpPr>
            <p:spPr>
              <a:xfrm>
                <a:off x="2124271" y="38474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A31B0D57-1E42-5485-7B49-025F94C2DC7F}"/>
                  </a:ext>
                </a:extLst>
              </p:cNvPr>
              <p:cNvSpPr/>
              <p:nvPr/>
            </p:nvSpPr>
            <p:spPr>
              <a:xfrm>
                <a:off x="2367826" y="408456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4A256DD2-100B-924F-68E5-2B26AACABEC6}"/>
                  </a:ext>
                </a:extLst>
              </p:cNvPr>
              <p:cNvSpPr/>
              <p:nvPr/>
            </p:nvSpPr>
            <p:spPr>
              <a:xfrm>
                <a:off x="1997208" y="431554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5B46B065-8BC1-C4C5-89E6-A02E4E209974}"/>
                  </a:ext>
                </a:extLst>
              </p:cNvPr>
              <p:cNvSpPr/>
              <p:nvPr/>
            </p:nvSpPr>
            <p:spPr>
              <a:xfrm>
                <a:off x="1721745" y="4048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9883446-9412-834F-36FB-4AE396BFA1C0}"/>
                  </a:ext>
                </a:extLst>
              </p:cNvPr>
              <p:cNvSpPr/>
              <p:nvPr/>
            </p:nvSpPr>
            <p:spPr>
              <a:xfrm>
                <a:off x="1746034" y="3246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38548513-73F7-7E45-FCBA-83B5FA6A5383}"/>
                  </a:ext>
                </a:extLst>
              </p:cNvPr>
              <p:cNvSpPr/>
              <p:nvPr/>
            </p:nvSpPr>
            <p:spPr>
              <a:xfrm>
                <a:off x="1634877" y="26445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5ED02238-76C0-E790-C14F-AF0C624D4BA5}"/>
                  </a:ext>
                </a:extLst>
              </p:cNvPr>
              <p:cNvSpPr/>
              <p:nvPr/>
            </p:nvSpPr>
            <p:spPr>
              <a:xfrm>
                <a:off x="1534388" y="202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4D24FF2-6C06-35E5-6528-F67D6DB16AD7}"/>
                  </a:ext>
                </a:extLst>
              </p:cNvPr>
              <p:cNvSpPr/>
              <p:nvPr/>
            </p:nvSpPr>
            <p:spPr>
              <a:xfrm>
                <a:off x="1455712" y="1492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0A5D3EFF-0EAC-0422-38E9-A1FDF718DDB0}"/>
                  </a:ext>
                </a:extLst>
              </p:cNvPr>
              <p:cNvSpPr/>
              <p:nvPr/>
            </p:nvSpPr>
            <p:spPr>
              <a:xfrm>
                <a:off x="1867763" y="984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10AADA06-560C-40E8-118D-001691DC44C8}"/>
                  </a:ext>
                </a:extLst>
              </p:cNvPr>
              <p:cNvSpPr/>
              <p:nvPr/>
            </p:nvSpPr>
            <p:spPr>
              <a:xfrm>
                <a:off x="3579501" y="104399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CE2C6DD-0C57-BB0D-08F7-98D24E65392C}"/>
                  </a:ext>
                </a:extLst>
              </p:cNvPr>
              <p:cNvSpPr/>
              <p:nvPr/>
            </p:nvSpPr>
            <p:spPr>
              <a:xfrm>
                <a:off x="4161192" y="1289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7A699D8-5A08-1715-FA9A-CF375C512FB6}"/>
                  </a:ext>
                </a:extLst>
              </p:cNvPr>
              <p:cNvSpPr/>
              <p:nvPr/>
            </p:nvSpPr>
            <p:spPr>
              <a:xfrm>
                <a:off x="5156079" y="1068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8FD0082E-C103-0B82-1E2A-5130E0E44734}"/>
                  </a:ext>
                </a:extLst>
              </p:cNvPr>
              <p:cNvSpPr/>
              <p:nvPr/>
            </p:nvSpPr>
            <p:spPr>
              <a:xfrm>
                <a:off x="5845784" y="92712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3278E28F-89F8-2B74-5EBC-2A062BE7EEAB}"/>
                  </a:ext>
                </a:extLst>
              </p:cNvPr>
              <p:cNvSpPr/>
              <p:nvPr/>
            </p:nvSpPr>
            <p:spPr>
              <a:xfrm>
                <a:off x="6191732" y="9170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37A77C9A-9698-F3A0-B8F9-753B6547137B}"/>
                  </a:ext>
                </a:extLst>
              </p:cNvPr>
              <p:cNvSpPr/>
              <p:nvPr/>
            </p:nvSpPr>
            <p:spPr>
              <a:xfrm>
                <a:off x="6744754" y="11859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12EDEA5F-8723-B846-AD70-40CA9CA1A107}"/>
                  </a:ext>
                </a:extLst>
              </p:cNvPr>
              <p:cNvSpPr/>
              <p:nvPr/>
            </p:nvSpPr>
            <p:spPr>
              <a:xfrm>
                <a:off x="6344132" y="165997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CCBE8083-D1E9-AD68-0897-FFA64B7DDAC8}"/>
                  </a:ext>
                </a:extLst>
              </p:cNvPr>
              <p:cNvSpPr/>
              <p:nvPr/>
            </p:nvSpPr>
            <p:spPr>
              <a:xfrm>
                <a:off x="6404711" y="1717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989608B0-953A-6875-AD48-C53A62A95BB3}"/>
                  </a:ext>
                </a:extLst>
              </p:cNvPr>
              <p:cNvSpPr/>
              <p:nvPr/>
            </p:nvSpPr>
            <p:spPr>
              <a:xfrm>
                <a:off x="7546377" y="1675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B61B027E-56B5-310C-488A-14D57E2AA099}"/>
                  </a:ext>
                </a:extLst>
              </p:cNvPr>
              <p:cNvSpPr/>
              <p:nvPr/>
            </p:nvSpPr>
            <p:spPr>
              <a:xfrm>
                <a:off x="7818697" y="17980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34B31124-F663-A454-17B9-65936633BEC0}"/>
                  </a:ext>
                </a:extLst>
              </p:cNvPr>
              <p:cNvSpPr/>
              <p:nvPr/>
            </p:nvSpPr>
            <p:spPr>
              <a:xfrm>
                <a:off x="9808565" y="270820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4886150E-C552-D022-9DD9-4F004BC5BF82}"/>
                  </a:ext>
                </a:extLst>
              </p:cNvPr>
              <p:cNvSpPr/>
              <p:nvPr/>
            </p:nvSpPr>
            <p:spPr>
              <a:xfrm>
                <a:off x="10180326" y="26465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798B2FDB-07E5-E2DC-745C-FD9CFE80A879}"/>
                  </a:ext>
                </a:extLst>
              </p:cNvPr>
              <p:cNvSpPr/>
              <p:nvPr/>
            </p:nvSpPr>
            <p:spPr>
              <a:xfrm>
                <a:off x="10592663" y="2436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B8EFB72A-18CA-CF32-8917-96D50E6313B8}"/>
                  </a:ext>
                </a:extLst>
              </p:cNvPr>
              <p:cNvSpPr/>
              <p:nvPr/>
            </p:nvSpPr>
            <p:spPr>
              <a:xfrm>
                <a:off x="10634002" y="181485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2838C86C-A0F8-1B64-A4CB-03DB321938E0}"/>
                  </a:ext>
                </a:extLst>
              </p:cNvPr>
              <p:cNvSpPr/>
              <p:nvPr/>
            </p:nvSpPr>
            <p:spPr>
              <a:xfrm>
                <a:off x="10636669" y="126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6C53E8FF-03FE-7E08-3844-C9827BB897D2}"/>
                  </a:ext>
                </a:extLst>
              </p:cNvPr>
              <p:cNvSpPr/>
              <p:nvPr/>
            </p:nvSpPr>
            <p:spPr>
              <a:xfrm>
                <a:off x="10688294" y="11778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68385B86-DB16-CA97-FB7F-1FAA64B71A2C}"/>
                  </a:ext>
                </a:extLst>
              </p:cNvPr>
              <p:cNvSpPr/>
              <p:nvPr/>
            </p:nvSpPr>
            <p:spPr>
              <a:xfrm>
                <a:off x="9183535" y="24345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E3FC245E-165A-F836-3162-FE549DAB8E07}"/>
                  </a:ext>
                </a:extLst>
              </p:cNvPr>
              <p:cNvSpPr/>
              <p:nvPr/>
            </p:nvSpPr>
            <p:spPr>
              <a:xfrm>
                <a:off x="7247102" y="278745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5F673D15-30CF-A8C5-75E6-48469B4DD6E1}"/>
                  </a:ext>
                </a:extLst>
              </p:cNvPr>
              <p:cNvSpPr/>
              <p:nvPr/>
            </p:nvSpPr>
            <p:spPr>
              <a:xfrm>
                <a:off x="6443478" y="28331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C2CC6F8C-767A-75FE-9662-D0ECA6D96856}"/>
                  </a:ext>
                </a:extLst>
              </p:cNvPr>
              <p:cNvSpPr/>
              <p:nvPr/>
            </p:nvSpPr>
            <p:spPr>
              <a:xfrm>
                <a:off x="5561558" y="287708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470CD04D-A351-15CC-252A-B64468CCEDF5}"/>
                  </a:ext>
                </a:extLst>
              </p:cNvPr>
              <p:cNvSpPr/>
              <p:nvPr/>
            </p:nvSpPr>
            <p:spPr>
              <a:xfrm>
                <a:off x="4683448" y="27972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A3A9E10E-7C24-A0CC-C044-79367F904F5D}"/>
                  </a:ext>
                </a:extLst>
              </p:cNvPr>
              <p:cNvSpPr/>
              <p:nvPr/>
            </p:nvSpPr>
            <p:spPr>
              <a:xfrm rot="-3747056">
                <a:off x="4381814" y="306535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6CC8F162-19C8-E687-98C6-7E857725346A}"/>
                  </a:ext>
                </a:extLst>
              </p:cNvPr>
              <p:cNvSpPr/>
              <p:nvPr/>
            </p:nvSpPr>
            <p:spPr>
              <a:xfrm>
                <a:off x="4118425" y="361222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622BFE66-FEA9-FECB-3279-7CAAFB6FD283}"/>
                  </a:ext>
                </a:extLst>
              </p:cNvPr>
              <p:cNvSpPr/>
              <p:nvPr/>
            </p:nvSpPr>
            <p:spPr>
              <a:xfrm>
                <a:off x="4161097" y="37829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51528FC1-EF56-0A6D-3FCF-86AC6900A726}"/>
                  </a:ext>
                </a:extLst>
              </p:cNvPr>
              <p:cNvSpPr/>
              <p:nvPr/>
            </p:nvSpPr>
            <p:spPr>
              <a:xfrm>
                <a:off x="6647884" y="387816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531A13D8-7119-C1D1-92A5-BF27E2205008}"/>
                  </a:ext>
                </a:extLst>
              </p:cNvPr>
              <p:cNvSpPr/>
              <p:nvPr/>
            </p:nvSpPr>
            <p:spPr>
              <a:xfrm>
                <a:off x="7412075" y="3900925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CFCED46D-BA9A-DC19-3547-37D252402EEC}"/>
                  </a:ext>
                </a:extLst>
              </p:cNvPr>
              <p:cNvSpPr/>
              <p:nvPr/>
            </p:nvSpPr>
            <p:spPr>
              <a:xfrm>
                <a:off x="7775263" y="3919690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62097AEB-A0FF-2ED8-4ADB-5C1E6267ED35}"/>
                  </a:ext>
                </a:extLst>
              </p:cNvPr>
              <p:cNvSpPr/>
              <p:nvPr/>
            </p:nvSpPr>
            <p:spPr>
              <a:xfrm>
                <a:off x="9033706" y="2855652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5F9AD5F0-6BE9-C2C2-D811-EF20FA64E55C}"/>
                  </a:ext>
                </a:extLst>
              </p:cNvPr>
              <p:cNvSpPr/>
              <p:nvPr/>
            </p:nvSpPr>
            <p:spPr>
              <a:xfrm>
                <a:off x="8859589" y="328227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184D115D-BACD-5C72-08EF-D15F90B3742E}"/>
                  </a:ext>
                </a:extLst>
              </p:cNvPr>
              <p:cNvSpPr/>
              <p:nvPr/>
            </p:nvSpPr>
            <p:spPr>
              <a:xfrm>
                <a:off x="8319331" y="3568503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8B81E0DD-C46B-F27C-893D-F2283E9CAD80}"/>
                  </a:ext>
                </a:extLst>
              </p:cNvPr>
              <p:cNvSpPr/>
              <p:nvPr/>
            </p:nvSpPr>
            <p:spPr>
              <a:xfrm>
                <a:off x="7754785" y="369413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92B73E4D-623C-FFFD-F189-843B2A13D324}"/>
                  </a:ext>
                </a:extLst>
              </p:cNvPr>
              <p:cNvSpPr/>
              <p:nvPr/>
            </p:nvSpPr>
            <p:spPr>
              <a:xfrm>
                <a:off x="7323397" y="384177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CEB264C9-21C2-4E17-480B-0650CAAC6651}"/>
                  </a:ext>
                </a:extLst>
              </p:cNvPr>
              <p:cNvSpPr/>
              <p:nvPr/>
            </p:nvSpPr>
            <p:spPr>
              <a:xfrm>
                <a:off x="7212717" y="432116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65714B66-1AAC-4939-D06A-F71311FECCA7}"/>
                  </a:ext>
                </a:extLst>
              </p:cNvPr>
              <p:cNvSpPr/>
              <p:nvPr/>
            </p:nvSpPr>
            <p:spPr>
              <a:xfrm>
                <a:off x="6900202" y="45877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A8B2A22A-8742-53B2-A4DC-B05DF960C764}"/>
                  </a:ext>
                </a:extLst>
              </p:cNvPr>
              <p:cNvSpPr/>
              <p:nvPr/>
            </p:nvSpPr>
            <p:spPr>
              <a:xfrm>
                <a:off x="6218783" y="47658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FEB9386B-2BCB-AA72-8950-E9372C360425}"/>
                  </a:ext>
                </a:extLst>
              </p:cNvPr>
              <p:cNvSpPr/>
              <p:nvPr/>
            </p:nvSpPr>
            <p:spPr>
              <a:xfrm>
                <a:off x="5960465" y="48875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39E64EB1-9EBB-FA9B-D73D-4EE352FC4E8D}"/>
                  </a:ext>
                </a:extLst>
              </p:cNvPr>
              <p:cNvSpPr/>
              <p:nvPr/>
            </p:nvSpPr>
            <p:spPr>
              <a:xfrm>
                <a:off x="5459069" y="448176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2657E9FA-4767-8DF4-37D5-3555ADCB34DA}"/>
                  </a:ext>
                </a:extLst>
              </p:cNvPr>
              <p:cNvSpPr/>
              <p:nvPr/>
            </p:nvSpPr>
            <p:spPr>
              <a:xfrm>
                <a:off x="5568416" y="419020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6217F511-6EAC-7E2A-3682-FBE6D47E079A}"/>
                  </a:ext>
                </a:extLst>
              </p:cNvPr>
              <p:cNvSpPr/>
              <p:nvPr/>
            </p:nvSpPr>
            <p:spPr>
              <a:xfrm>
                <a:off x="5521267" y="396236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D45921B6-6FE2-51BF-60DA-E9F5BACA7319}"/>
                  </a:ext>
                </a:extLst>
              </p:cNvPr>
              <p:cNvSpPr/>
              <p:nvPr/>
            </p:nvSpPr>
            <p:spPr>
              <a:xfrm>
                <a:off x="5434590" y="35948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E148640A-C156-D222-AD10-F1A0EE383C43}"/>
                  </a:ext>
                </a:extLst>
              </p:cNvPr>
              <p:cNvSpPr/>
              <p:nvPr/>
            </p:nvSpPr>
            <p:spPr>
              <a:xfrm>
                <a:off x="6833812" y="35435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6AF681A1-8859-3DAA-1F6B-59D2E89424B6}"/>
                  </a:ext>
                </a:extLst>
              </p:cNvPr>
              <p:cNvSpPr/>
              <p:nvPr/>
            </p:nvSpPr>
            <p:spPr>
              <a:xfrm>
                <a:off x="6410045" y="452500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7907FAA9-A899-E684-CDB8-D565485B565B}"/>
                  </a:ext>
                </a:extLst>
              </p:cNvPr>
              <p:cNvSpPr/>
              <p:nvPr/>
            </p:nvSpPr>
            <p:spPr>
              <a:xfrm>
                <a:off x="7902994" y="48410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9D1F9E4A-107E-2082-1A23-B3F16CF08CE3}"/>
                  </a:ext>
                </a:extLst>
              </p:cNvPr>
              <p:cNvSpPr/>
              <p:nvPr/>
            </p:nvSpPr>
            <p:spPr>
              <a:xfrm>
                <a:off x="9316789" y="47138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013DF6F9-F2E7-3A3F-08F4-5DD683E8CA6E}"/>
                  </a:ext>
                </a:extLst>
              </p:cNvPr>
              <p:cNvSpPr/>
              <p:nvPr/>
            </p:nvSpPr>
            <p:spPr>
              <a:xfrm>
                <a:off x="8660802" y="34465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8E6538C-6C50-A07C-E34D-7A3F34A53125}"/>
                  </a:ext>
                </a:extLst>
              </p:cNvPr>
              <p:cNvSpPr/>
              <p:nvPr/>
            </p:nvSpPr>
            <p:spPr>
              <a:xfrm>
                <a:off x="9464236" y="38472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3698E507-1412-2233-8474-DCB1EEEBD3A7}"/>
                  </a:ext>
                </a:extLst>
              </p:cNvPr>
              <p:cNvSpPr/>
              <p:nvPr/>
            </p:nvSpPr>
            <p:spPr>
              <a:xfrm>
                <a:off x="9462712" y="4772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901AC371-0B2B-D55B-1F06-AFF6D4AC9AC1}"/>
                  </a:ext>
                </a:extLst>
              </p:cNvPr>
              <p:cNvSpPr/>
              <p:nvPr/>
            </p:nvSpPr>
            <p:spPr>
              <a:xfrm>
                <a:off x="9836188" y="46488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F6BD50F0-68F2-3A5A-60DE-5B373C73B89F}"/>
                  </a:ext>
                </a:extLst>
              </p:cNvPr>
              <p:cNvSpPr/>
              <p:nvPr/>
            </p:nvSpPr>
            <p:spPr>
              <a:xfrm>
                <a:off x="9806851" y="475074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BF09A114-3AA4-076D-CA31-CB1222F12A24}"/>
                  </a:ext>
                </a:extLst>
              </p:cNvPr>
              <p:cNvSpPr/>
              <p:nvPr/>
            </p:nvSpPr>
            <p:spPr>
              <a:xfrm>
                <a:off x="9441662" y="403589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4003C134-DB0F-1827-5C0C-635EB834E2F9}"/>
                  </a:ext>
                </a:extLst>
              </p:cNvPr>
              <p:cNvSpPr/>
              <p:nvPr/>
            </p:nvSpPr>
            <p:spPr>
              <a:xfrm>
                <a:off x="9986683" y="49926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F9F5E494-1DD3-DD86-4464-27D6961F5AA7}"/>
                  </a:ext>
                </a:extLst>
              </p:cNvPr>
              <p:cNvSpPr/>
              <p:nvPr/>
            </p:nvSpPr>
            <p:spPr>
              <a:xfrm>
                <a:off x="9862000" y="5098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F2C4376A-746A-213E-62CD-36DB59FD1209}"/>
                  </a:ext>
                </a:extLst>
              </p:cNvPr>
              <p:cNvSpPr/>
              <p:nvPr/>
            </p:nvSpPr>
            <p:spPr>
              <a:xfrm rot="-3747056">
                <a:off x="10307353" y="326685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867092E2-0A6F-E26B-D398-9CE0C9E390B8}"/>
                  </a:ext>
                </a:extLst>
              </p:cNvPr>
              <p:cNvSpPr/>
              <p:nvPr/>
            </p:nvSpPr>
            <p:spPr>
              <a:xfrm rot="-3747056">
                <a:off x="10173575" y="290198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4F660782-133D-B267-C518-8AAF2F7CD86B}"/>
                  </a:ext>
                </a:extLst>
              </p:cNvPr>
              <p:cNvSpPr/>
              <p:nvPr/>
            </p:nvSpPr>
            <p:spPr>
              <a:xfrm>
                <a:off x="10273956" y="41160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BFF2401F-60D8-267B-AD86-47AB69F39197}"/>
                  </a:ext>
                </a:extLst>
              </p:cNvPr>
              <p:cNvSpPr/>
              <p:nvPr/>
            </p:nvSpPr>
            <p:spPr>
              <a:xfrm>
                <a:off x="10193185" y="525280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56221FEB-4041-3C2C-1EB7-733646DEBFFC}"/>
                  </a:ext>
                </a:extLst>
              </p:cNvPr>
              <p:cNvSpPr/>
              <p:nvPr/>
            </p:nvSpPr>
            <p:spPr>
              <a:xfrm>
                <a:off x="9817233" y="566457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26D4F450-A295-4A19-CC77-E2A31CD4961C}"/>
                  </a:ext>
                </a:extLst>
              </p:cNvPr>
              <p:cNvSpPr/>
              <p:nvPr/>
            </p:nvSpPr>
            <p:spPr>
              <a:xfrm>
                <a:off x="8460206" y="4600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8BF3BF48-D994-7B74-779D-E47B917C403D}"/>
                  </a:ext>
                </a:extLst>
              </p:cNvPr>
              <p:cNvSpPr/>
              <p:nvPr/>
            </p:nvSpPr>
            <p:spPr>
              <a:xfrm>
                <a:off x="8364861" y="4377842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5E8B9EDE-5994-7705-D0EB-EDFFA394FFE7}"/>
                  </a:ext>
                </a:extLst>
              </p:cNvPr>
              <p:cNvSpPr/>
              <p:nvPr/>
            </p:nvSpPr>
            <p:spPr>
              <a:xfrm>
                <a:off x="8883592" y="544864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D7359666-85A5-EC0C-92B4-776C62EE607B}"/>
                  </a:ext>
                </a:extLst>
              </p:cNvPr>
              <p:cNvSpPr/>
              <p:nvPr/>
            </p:nvSpPr>
            <p:spPr>
              <a:xfrm>
                <a:off x="9553104" y="572743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E26074B9-01FB-9330-3417-1DD7863B3E95}"/>
                  </a:ext>
                </a:extLst>
              </p:cNvPr>
              <p:cNvSpPr/>
              <p:nvPr/>
            </p:nvSpPr>
            <p:spPr>
              <a:xfrm>
                <a:off x="10005542" y="59211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30104C5-7714-AFEF-4E23-FDE8ADB7D23C}"/>
                  </a:ext>
                </a:extLst>
              </p:cNvPr>
              <p:cNvSpPr/>
              <p:nvPr/>
            </p:nvSpPr>
            <p:spPr>
              <a:xfrm rot="-3747056">
                <a:off x="9235277" y="583113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310CE587-9D83-C925-BA43-E56FD6D41B16}"/>
                  </a:ext>
                </a:extLst>
              </p:cNvPr>
              <p:cNvSpPr/>
              <p:nvPr/>
            </p:nvSpPr>
            <p:spPr>
              <a:xfrm>
                <a:off x="7976622" y="5485600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A3821141-9A86-D467-6C8B-C8EA1930BF8E}"/>
                  </a:ext>
                </a:extLst>
              </p:cNvPr>
              <p:cNvSpPr/>
              <p:nvPr/>
            </p:nvSpPr>
            <p:spPr>
              <a:xfrm>
                <a:off x="8084635" y="57518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5DC51920-2CB8-816C-BA81-B4C0A86F641A}"/>
                  </a:ext>
                </a:extLst>
              </p:cNvPr>
              <p:cNvSpPr/>
              <p:nvPr/>
            </p:nvSpPr>
            <p:spPr>
              <a:xfrm>
                <a:off x="8965698" y="3566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1DB94906-3F3C-C435-E401-358931DBDB18}"/>
                  </a:ext>
                </a:extLst>
              </p:cNvPr>
              <p:cNvSpPr/>
              <p:nvPr/>
            </p:nvSpPr>
            <p:spPr>
              <a:xfrm>
                <a:off x="8254085" y="385930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DAD990F9-E7CF-B3E2-6E40-9D304CE4B932}"/>
                  </a:ext>
                </a:extLst>
              </p:cNvPr>
              <p:cNvSpPr/>
              <p:nvPr/>
            </p:nvSpPr>
            <p:spPr>
              <a:xfrm>
                <a:off x="9078379" y="369356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5CD071B-7492-E711-28E4-BA448F3CF9EE}"/>
                  </a:ext>
                </a:extLst>
              </p:cNvPr>
              <p:cNvSpPr/>
              <p:nvPr/>
            </p:nvSpPr>
            <p:spPr>
              <a:xfrm>
                <a:off x="10395686" y="34316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C0CA347C-87FF-3D53-6AB8-07517BC0CEC3}"/>
                  </a:ext>
                </a:extLst>
              </p:cNvPr>
              <p:cNvSpPr/>
              <p:nvPr/>
            </p:nvSpPr>
            <p:spPr>
              <a:xfrm>
                <a:off x="10909464" y="45436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6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8" y="12706"/>
                      <a:pt x="15424" y="11277"/>
                    </a:cubicBezTo>
                    <a:cubicBezTo>
                      <a:pt x="18757" y="4324"/>
                      <a:pt x="11709" y="-2343"/>
                      <a:pt x="4376" y="800"/>
                    </a:cubicBezTo>
                    <a:cubicBezTo>
                      <a:pt x="2851" y="1467"/>
                      <a:pt x="1518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C86A086-0FFD-D6F9-7936-D49A8C29D2C4}"/>
                  </a:ext>
                </a:extLst>
              </p:cNvPr>
              <p:cNvSpPr/>
              <p:nvPr/>
            </p:nvSpPr>
            <p:spPr>
              <a:xfrm>
                <a:off x="10625810" y="5191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F7A2F033-797D-EB82-A49A-E770317C22AD}"/>
                  </a:ext>
                </a:extLst>
              </p:cNvPr>
              <p:cNvSpPr/>
              <p:nvPr/>
            </p:nvSpPr>
            <p:spPr>
              <a:xfrm>
                <a:off x="9886289" y="53008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EF3C2EB1-1168-B897-F166-6C5D91A449E3}"/>
                  </a:ext>
                </a:extLst>
              </p:cNvPr>
              <p:cNvSpPr/>
              <p:nvPr/>
            </p:nvSpPr>
            <p:spPr>
              <a:xfrm rot="-3747056">
                <a:off x="9753173" y="472257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62EB4EC3-1C6F-CE49-6746-ECCB022C2F8C}"/>
                  </a:ext>
                </a:extLst>
              </p:cNvPr>
              <p:cNvSpPr/>
              <p:nvPr/>
            </p:nvSpPr>
            <p:spPr>
              <a:xfrm>
                <a:off x="10080504" y="648124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FE661A0C-C08F-5FEF-5132-F106C6FED744}"/>
                  </a:ext>
                </a:extLst>
              </p:cNvPr>
              <p:cNvSpPr/>
              <p:nvPr/>
            </p:nvSpPr>
            <p:spPr>
              <a:xfrm>
                <a:off x="6704082" y="5848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A80EA86-20C2-6917-3114-5B2714576269}"/>
                  </a:ext>
                </a:extLst>
              </p:cNvPr>
              <p:cNvSpPr/>
              <p:nvPr/>
            </p:nvSpPr>
            <p:spPr>
              <a:xfrm>
                <a:off x="6158585" y="536320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4FC76C86-B443-A2AD-9732-41939A5BA37F}"/>
                  </a:ext>
                </a:extLst>
              </p:cNvPr>
              <p:cNvSpPr/>
              <p:nvPr/>
            </p:nvSpPr>
            <p:spPr>
              <a:xfrm>
                <a:off x="7128040" y="584907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8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2D3DEF7C-9E8B-89AF-149C-65A1F0020A3A}"/>
                  </a:ext>
                </a:extLst>
              </p:cNvPr>
              <p:cNvSpPr/>
              <p:nvPr/>
            </p:nvSpPr>
            <p:spPr>
              <a:xfrm>
                <a:off x="6770185" y="50119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6F0E1839-DF21-AF3B-B2C6-54D6B96EB534}"/>
                  </a:ext>
                </a:extLst>
              </p:cNvPr>
              <p:cNvSpPr/>
              <p:nvPr/>
            </p:nvSpPr>
            <p:spPr>
              <a:xfrm>
                <a:off x="5968656" y="56305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A36F149E-32D7-8A00-E53D-EC888E2A224E}"/>
                  </a:ext>
                </a:extLst>
              </p:cNvPr>
              <p:cNvSpPr/>
              <p:nvPr/>
            </p:nvSpPr>
            <p:spPr>
              <a:xfrm>
                <a:off x="6943254" y="515813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C68EA18C-6B5D-AFBF-617C-23791554F91B}"/>
                  </a:ext>
                </a:extLst>
              </p:cNvPr>
              <p:cNvSpPr/>
              <p:nvPr/>
            </p:nvSpPr>
            <p:spPr>
              <a:xfrm>
                <a:off x="4175480" y="556122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E324C247-AC08-FCA8-BC21-D2EE050700B0}"/>
                  </a:ext>
                </a:extLst>
              </p:cNvPr>
              <p:cNvSpPr/>
              <p:nvPr/>
            </p:nvSpPr>
            <p:spPr>
              <a:xfrm>
                <a:off x="4176337" y="63488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D7EFC932-6349-6BE5-0A7E-4C695139C037}"/>
                  </a:ext>
                </a:extLst>
              </p:cNvPr>
              <p:cNvSpPr/>
              <p:nvPr/>
            </p:nvSpPr>
            <p:spPr>
              <a:xfrm>
                <a:off x="5142077" y="5566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19717C56-F0BA-ED93-CB1F-693E0D0FE645}"/>
                  </a:ext>
                </a:extLst>
              </p:cNvPr>
              <p:cNvSpPr/>
              <p:nvPr/>
            </p:nvSpPr>
            <p:spPr>
              <a:xfrm>
                <a:off x="3262795" y="58905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8AC7B7E6-A0A7-15D3-0304-8089AED8E042}"/>
                  </a:ext>
                </a:extLst>
              </p:cNvPr>
              <p:cNvSpPr/>
              <p:nvPr/>
            </p:nvSpPr>
            <p:spPr>
              <a:xfrm>
                <a:off x="3756094" y="492638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5B5C450-1141-566E-DC96-F0CB502B8086}"/>
                  </a:ext>
                </a:extLst>
              </p:cNvPr>
              <p:cNvSpPr/>
              <p:nvPr/>
            </p:nvSpPr>
            <p:spPr>
              <a:xfrm>
                <a:off x="3537305" y="38172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7D211D9D-ECBB-FDB6-313D-9645F083FC53}"/>
                  </a:ext>
                </a:extLst>
              </p:cNvPr>
              <p:cNvSpPr/>
              <p:nvPr/>
            </p:nvSpPr>
            <p:spPr>
              <a:xfrm>
                <a:off x="2150275" y="48786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47ABD1C9-0011-F106-61FE-ED0EE4B4E2CF}"/>
                  </a:ext>
                </a:extLst>
              </p:cNvPr>
              <p:cNvSpPr/>
              <p:nvPr/>
            </p:nvSpPr>
            <p:spPr>
              <a:xfrm rot="-3747056">
                <a:off x="1923221" y="577834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A898B549-8DD1-9BEE-0564-25F4C174D521}"/>
                  </a:ext>
                </a:extLst>
              </p:cNvPr>
              <p:cNvSpPr/>
              <p:nvPr/>
            </p:nvSpPr>
            <p:spPr>
              <a:xfrm>
                <a:off x="1668214" y="603566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764E4553-27B3-29E4-4DBF-B8A29591A8EC}"/>
                  </a:ext>
                </a:extLst>
              </p:cNvPr>
              <p:cNvSpPr/>
              <p:nvPr/>
            </p:nvSpPr>
            <p:spPr>
              <a:xfrm>
                <a:off x="1485620" y="4861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69607A51-CE11-FE54-2919-98B47B1469A6}"/>
                  </a:ext>
                </a:extLst>
              </p:cNvPr>
              <p:cNvSpPr/>
              <p:nvPr/>
            </p:nvSpPr>
            <p:spPr>
              <a:xfrm>
                <a:off x="1824710" y="46434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994E0B80-8AE3-FA19-BA88-319D708DC85D}"/>
                  </a:ext>
                </a:extLst>
              </p:cNvPr>
              <p:cNvSpPr/>
              <p:nvPr/>
            </p:nvSpPr>
            <p:spPr>
              <a:xfrm>
                <a:off x="2412307" y="5826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7D87A4FC-20B9-9C61-FA3A-CC72D6CF138E}"/>
                  </a:ext>
                </a:extLst>
              </p:cNvPr>
              <p:cNvSpPr/>
              <p:nvPr/>
            </p:nvSpPr>
            <p:spPr>
              <a:xfrm>
                <a:off x="3580072" y="49762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98A2EC0E-0378-2713-EEEF-59A7E94D1480}"/>
                  </a:ext>
                </a:extLst>
              </p:cNvPr>
              <p:cNvSpPr/>
              <p:nvPr/>
            </p:nvSpPr>
            <p:spPr>
              <a:xfrm>
                <a:off x="2984284" y="433926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17951012-0A48-FA99-248D-65F3BB2B3D4F}"/>
                  </a:ext>
                </a:extLst>
              </p:cNvPr>
              <p:cNvSpPr/>
              <p:nvPr/>
            </p:nvSpPr>
            <p:spPr>
              <a:xfrm>
                <a:off x="2944850" y="2496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C847709B-5712-8509-8C4C-570F13EEA135}"/>
                  </a:ext>
                </a:extLst>
              </p:cNvPr>
              <p:cNvSpPr/>
              <p:nvPr/>
            </p:nvSpPr>
            <p:spPr>
              <a:xfrm>
                <a:off x="4147000" y="19403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2A9A48FA-32DD-2352-F5E8-6A00B68B0E4C}"/>
                  </a:ext>
                </a:extLst>
              </p:cNvPr>
              <p:cNvSpPr/>
              <p:nvPr/>
            </p:nvSpPr>
            <p:spPr>
              <a:xfrm>
                <a:off x="4784032" y="212384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5F5C2F39-7150-97F2-1A32-0593BA16A362}"/>
                  </a:ext>
                </a:extLst>
              </p:cNvPr>
              <p:cNvSpPr/>
              <p:nvPr/>
            </p:nvSpPr>
            <p:spPr>
              <a:xfrm>
                <a:off x="4391316" y="25615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B8DE8959-4568-8313-9514-9C0401E49D70}"/>
                  </a:ext>
                </a:extLst>
              </p:cNvPr>
              <p:cNvSpPr/>
              <p:nvPr/>
            </p:nvSpPr>
            <p:spPr>
              <a:xfrm>
                <a:off x="6835813" y="16893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81439B6-EDBA-3A1E-61BE-F30706A933D4}"/>
                  </a:ext>
                </a:extLst>
              </p:cNvPr>
              <p:cNvSpPr/>
              <p:nvPr/>
            </p:nvSpPr>
            <p:spPr>
              <a:xfrm>
                <a:off x="7856035" y="25489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1467273-5A14-14DB-357E-F9B5B20BDAAA}"/>
                  </a:ext>
                </a:extLst>
              </p:cNvPr>
              <p:cNvSpPr/>
              <p:nvPr/>
            </p:nvSpPr>
            <p:spPr>
              <a:xfrm>
                <a:off x="7599432" y="305262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D4655641-AE9B-662C-3184-6AA5D5735353}"/>
                  </a:ext>
                </a:extLst>
              </p:cNvPr>
              <p:cNvSpPr/>
              <p:nvPr/>
            </p:nvSpPr>
            <p:spPr>
              <a:xfrm>
                <a:off x="5983325" y="16469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7D576B77-C20A-AEA7-5F00-EA54010D2640}"/>
                  </a:ext>
                </a:extLst>
              </p:cNvPr>
              <p:cNvSpPr/>
              <p:nvPr/>
            </p:nvSpPr>
            <p:spPr>
              <a:xfrm>
                <a:off x="6310413" y="25172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88D99375-980B-EFC2-4528-01B310ACA131}"/>
                  </a:ext>
                </a:extLst>
              </p:cNvPr>
              <p:cNvSpPr/>
              <p:nvPr/>
            </p:nvSpPr>
            <p:spPr>
              <a:xfrm>
                <a:off x="7688395" y="20465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BA024C1D-1921-4B32-1439-36C549638228}"/>
                  </a:ext>
                </a:extLst>
              </p:cNvPr>
              <p:cNvSpPr/>
              <p:nvPr/>
            </p:nvSpPr>
            <p:spPr>
              <a:xfrm>
                <a:off x="8154835" y="22464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EFFB7483-0DDF-0519-6282-2E1157110C4C}"/>
                  </a:ext>
                </a:extLst>
              </p:cNvPr>
              <p:cNvSpPr/>
              <p:nvPr/>
            </p:nvSpPr>
            <p:spPr>
              <a:xfrm>
                <a:off x="8700331" y="12285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A6E15882-656E-AA8C-9407-9F25380594B1}"/>
                  </a:ext>
                </a:extLst>
              </p:cNvPr>
              <p:cNvSpPr/>
              <p:nvPr/>
            </p:nvSpPr>
            <p:spPr>
              <a:xfrm>
                <a:off x="8313616" y="14131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C8500A05-F04C-FB66-39C1-C258DE752F49}"/>
                  </a:ext>
                </a:extLst>
              </p:cNvPr>
              <p:cNvSpPr/>
              <p:nvPr/>
            </p:nvSpPr>
            <p:spPr>
              <a:xfrm>
                <a:off x="8824728" y="189819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9308532B-ACDD-D32E-34E0-8E67478C4CC8}"/>
                  </a:ext>
                </a:extLst>
              </p:cNvPr>
              <p:cNvSpPr/>
              <p:nvPr/>
            </p:nvSpPr>
            <p:spPr>
              <a:xfrm>
                <a:off x="8933599" y="18864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B453A691-025C-86E5-F043-8C83CC83DF0A}"/>
                  </a:ext>
                </a:extLst>
              </p:cNvPr>
              <p:cNvSpPr/>
              <p:nvPr/>
            </p:nvSpPr>
            <p:spPr>
              <a:xfrm>
                <a:off x="9202108" y="1308887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1B4B9857-F691-A65B-EF0E-5379C1000D38}"/>
                  </a:ext>
                </a:extLst>
              </p:cNvPr>
              <p:cNvSpPr/>
              <p:nvPr/>
            </p:nvSpPr>
            <p:spPr>
              <a:xfrm>
                <a:off x="8584412" y="191277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2D80CFA-4C56-2608-969C-BE47885D8FB6}"/>
                  </a:ext>
                </a:extLst>
              </p:cNvPr>
              <p:cNvSpPr/>
              <p:nvPr/>
            </p:nvSpPr>
            <p:spPr>
              <a:xfrm>
                <a:off x="8828538" y="18228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59E38366-C0C8-A297-CBF0-341B2D069EF6}"/>
                  </a:ext>
                </a:extLst>
              </p:cNvPr>
              <p:cNvSpPr/>
              <p:nvPr/>
            </p:nvSpPr>
            <p:spPr>
              <a:xfrm>
                <a:off x="8608225" y="180952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D84CF9EF-AE95-6B08-D326-EB5193872334}"/>
                  </a:ext>
                </a:extLst>
              </p:cNvPr>
              <p:cNvSpPr/>
              <p:nvPr/>
            </p:nvSpPr>
            <p:spPr>
              <a:xfrm>
                <a:off x="9365176" y="11379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BE58D989-D707-7774-FAE0-01A4898160D3}"/>
                  </a:ext>
                </a:extLst>
              </p:cNvPr>
              <p:cNvSpPr/>
              <p:nvPr/>
            </p:nvSpPr>
            <p:spPr>
              <a:xfrm>
                <a:off x="9324504" y="13329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9B69031A-A9A0-4934-6339-D1A552F3CA17}"/>
                  </a:ext>
                </a:extLst>
              </p:cNvPr>
              <p:cNvSpPr/>
              <p:nvPr/>
            </p:nvSpPr>
            <p:spPr>
              <a:xfrm>
                <a:off x="10227475" y="18679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23B41BAF-A0FE-D198-949F-FB76A5356FAC}"/>
                  </a:ext>
                </a:extLst>
              </p:cNvPr>
              <p:cNvSpPr/>
              <p:nvPr/>
            </p:nvSpPr>
            <p:spPr>
              <a:xfrm rot="-3747056">
                <a:off x="9648652" y="2289737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6593B96C-DC8D-134C-62A0-85D3FA1A81FA}"/>
                  </a:ext>
                </a:extLst>
              </p:cNvPr>
              <p:cNvSpPr/>
              <p:nvPr/>
            </p:nvSpPr>
            <p:spPr>
              <a:xfrm>
                <a:off x="9521577" y="18499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87A15807-DD94-6243-D13E-24CCD74812EF}"/>
                  </a:ext>
                </a:extLst>
              </p:cNvPr>
              <p:cNvSpPr/>
              <p:nvPr/>
            </p:nvSpPr>
            <p:spPr>
              <a:xfrm>
                <a:off x="9649117" y="17202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8C4B9715-24E7-7C40-552A-3F25A3029D41}"/>
                  </a:ext>
                </a:extLst>
              </p:cNvPr>
              <p:cNvSpPr/>
              <p:nvPr/>
            </p:nvSpPr>
            <p:spPr>
              <a:xfrm>
                <a:off x="9670548" y="215927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BD1E64C0-1180-345F-202A-77834ED5F95B}"/>
                  </a:ext>
                </a:extLst>
              </p:cNvPr>
              <p:cNvSpPr/>
              <p:nvPr/>
            </p:nvSpPr>
            <p:spPr>
              <a:xfrm>
                <a:off x="10269766" y="200430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04D3FF51-4D27-4595-5C34-DC73D57260B1}"/>
                  </a:ext>
                </a:extLst>
              </p:cNvPr>
              <p:cNvSpPr/>
              <p:nvPr/>
            </p:nvSpPr>
            <p:spPr>
              <a:xfrm>
                <a:off x="10142131" y="134022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3AEE0F42-AE3D-95E0-32C6-A3F26C7EB95E}"/>
                  </a:ext>
                </a:extLst>
              </p:cNvPr>
              <p:cNvSpPr/>
              <p:nvPr/>
            </p:nvSpPr>
            <p:spPr>
              <a:xfrm rot="-3747056">
                <a:off x="9973544" y="17201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EEB1D272-2205-865B-CEB9-3D69E900B157}"/>
                  </a:ext>
                </a:extLst>
              </p:cNvPr>
              <p:cNvSpPr/>
              <p:nvPr/>
            </p:nvSpPr>
            <p:spPr>
              <a:xfrm>
                <a:off x="10622667" y="13702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57A7D5D7-6D54-CCFB-5F1A-A71E6F9A2C89}"/>
                  </a:ext>
                </a:extLst>
              </p:cNvPr>
              <p:cNvSpPr/>
              <p:nvPr/>
            </p:nvSpPr>
            <p:spPr>
              <a:xfrm>
                <a:off x="10473410" y="10262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62CAA5AA-4828-9F87-E105-7FE222BFFFE8}"/>
                  </a:ext>
                </a:extLst>
              </p:cNvPr>
              <p:cNvSpPr/>
              <p:nvPr/>
            </p:nvSpPr>
            <p:spPr>
              <a:xfrm>
                <a:off x="10535418" y="141271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8BC235A7-E85A-661E-8D0E-25E79C35CDF6}"/>
                  </a:ext>
                </a:extLst>
              </p:cNvPr>
              <p:cNvSpPr/>
              <p:nvPr/>
            </p:nvSpPr>
            <p:spPr>
              <a:xfrm rot="-3747056">
                <a:off x="10763564" y="21891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5110199D-BBAB-A9C0-A68D-87AF1FF3C891}"/>
                  </a:ext>
                </a:extLst>
              </p:cNvPr>
              <p:cNvSpPr/>
              <p:nvPr/>
            </p:nvSpPr>
            <p:spPr>
              <a:xfrm>
                <a:off x="9731984" y="189686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6C6935D1-DF11-7490-ED30-7B8514925424}"/>
                  </a:ext>
                </a:extLst>
              </p:cNvPr>
              <p:cNvSpPr/>
              <p:nvPr/>
            </p:nvSpPr>
            <p:spPr>
              <a:xfrm>
                <a:off x="9788181" y="5967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4D893DC5-3617-A243-A13D-48699B74B39E}"/>
                  </a:ext>
                </a:extLst>
              </p:cNvPr>
              <p:cNvSpPr/>
              <p:nvPr/>
            </p:nvSpPr>
            <p:spPr>
              <a:xfrm>
                <a:off x="9184201" y="76615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0D808A63-6A13-366D-2E46-32C87D55382A}"/>
                  </a:ext>
                </a:extLst>
              </p:cNvPr>
              <p:cNvSpPr/>
              <p:nvPr/>
            </p:nvSpPr>
            <p:spPr>
              <a:xfrm>
                <a:off x="9209061" y="8991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DE7B8846-883D-8724-05AB-81DA690B294D}"/>
                  </a:ext>
                </a:extLst>
              </p:cNvPr>
              <p:cNvSpPr/>
              <p:nvPr/>
            </p:nvSpPr>
            <p:spPr>
              <a:xfrm>
                <a:off x="9572250" y="7171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3AC705A6-430F-161A-5BA8-7471C9260D7D}"/>
                  </a:ext>
                </a:extLst>
              </p:cNvPr>
              <p:cNvSpPr/>
              <p:nvPr/>
            </p:nvSpPr>
            <p:spPr>
              <a:xfrm>
                <a:off x="9642259" y="136708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30A7A5E4-1C10-00F2-E462-5FDBE757895B}"/>
                  </a:ext>
                </a:extLst>
              </p:cNvPr>
              <p:cNvSpPr/>
              <p:nvPr/>
            </p:nvSpPr>
            <p:spPr>
              <a:xfrm>
                <a:off x="10645336" y="157701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AD7364DA-91E4-C004-E6BB-652EF89174D6}"/>
                  </a:ext>
                </a:extLst>
              </p:cNvPr>
              <p:cNvSpPr/>
              <p:nvPr/>
            </p:nvSpPr>
            <p:spPr>
              <a:xfrm>
                <a:off x="10576280" y="88597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2057C2B1-6EC9-E1E5-50E7-6485388A80A2}"/>
                  </a:ext>
                </a:extLst>
              </p:cNvPr>
              <p:cNvSpPr/>
              <p:nvPr/>
            </p:nvSpPr>
            <p:spPr>
              <a:xfrm>
                <a:off x="11040053" y="93865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812A3E95-5296-54E8-1DBC-AD4494A4CDBA}"/>
                  </a:ext>
                </a:extLst>
              </p:cNvPr>
              <p:cNvSpPr/>
              <p:nvPr/>
            </p:nvSpPr>
            <p:spPr>
              <a:xfrm>
                <a:off x="10636954" y="83263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6AB79B42-DE2A-2930-1682-BDFA574ECA98}"/>
                  </a:ext>
                </a:extLst>
              </p:cNvPr>
              <p:cNvSpPr/>
              <p:nvPr/>
            </p:nvSpPr>
            <p:spPr>
              <a:xfrm>
                <a:off x="10868317" y="132869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524D901D-D125-8E61-41AB-45895CDA1C7F}"/>
                  </a:ext>
                </a:extLst>
              </p:cNvPr>
              <p:cNvSpPr/>
              <p:nvPr/>
            </p:nvSpPr>
            <p:spPr>
              <a:xfrm>
                <a:off x="11114728" y="28050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C9E03D25-DCDC-E74A-A7CD-6E008A1129AE}"/>
                  </a:ext>
                </a:extLst>
              </p:cNvPr>
              <p:cNvSpPr/>
              <p:nvPr/>
            </p:nvSpPr>
            <p:spPr>
              <a:xfrm>
                <a:off x="11027860" y="30126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D6E2E0D7-3E2A-3621-AF6D-54551CB5B64C}"/>
                  </a:ext>
                </a:extLst>
              </p:cNvPr>
              <p:cNvSpPr/>
              <p:nvPr/>
            </p:nvSpPr>
            <p:spPr>
              <a:xfrm>
                <a:off x="11283226" y="37508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44B3C0E7-449D-2CC0-8424-3C0DB670800B}"/>
                  </a:ext>
                </a:extLst>
              </p:cNvPr>
              <p:cNvSpPr/>
              <p:nvPr/>
            </p:nvSpPr>
            <p:spPr>
              <a:xfrm>
                <a:off x="11178451" y="399874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3C558DB5-07DB-A1A7-F5B7-297D42EA6111}"/>
                  </a:ext>
                </a:extLst>
              </p:cNvPr>
              <p:cNvSpPr/>
              <p:nvPr/>
            </p:nvSpPr>
            <p:spPr>
              <a:xfrm>
                <a:off x="10265289" y="25792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88B4C821-5928-02B7-669C-2CA92E1E01CE}"/>
                  </a:ext>
                </a:extLst>
              </p:cNvPr>
              <p:cNvSpPr/>
              <p:nvPr/>
            </p:nvSpPr>
            <p:spPr>
              <a:xfrm>
                <a:off x="10197852" y="303186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0FCF0174-B521-E153-8AAD-DCCD7298227E}"/>
                  </a:ext>
                </a:extLst>
              </p:cNvPr>
              <p:cNvSpPr/>
              <p:nvPr/>
            </p:nvSpPr>
            <p:spPr>
              <a:xfrm>
                <a:off x="9852856" y="18955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64C016E3-9009-434C-7332-ABBA30F45FA4}"/>
                  </a:ext>
                </a:extLst>
              </p:cNvPr>
              <p:cNvSpPr/>
              <p:nvPr/>
            </p:nvSpPr>
            <p:spPr>
              <a:xfrm>
                <a:off x="8914072" y="118144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107CE0FF-D57E-0AF3-E5B3-F85A821E9891}"/>
                  </a:ext>
                </a:extLst>
              </p:cNvPr>
              <p:cNvSpPr/>
              <p:nvPr/>
            </p:nvSpPr>
            <p:spPr>
              <a:xfrm>
                <a:off x="7595241" y="9088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34B2FE0B-35BB-79D6-1577-F05D36388A13}"/>
                  </a:ext>
                </a:extLst>
              </p:cNvPr>
              <p:cNvSpPr/>
              <p:nvPr/>
            </p:nvSpPr>
            <p:spPr>
              <a:xfrm>
                <a:off x="7685443" y="109733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60E59230-C33E-D317-60EB-F88EBA9DCB00}"/>
                  </a:ext>
                </a:extLst>
              </p:cNvPr>
              <p:cNvSpPr/>
              <p:nvPr/>
            </p:nvSpPr>
            <p:spPr>
              <a:xfrm>
                <a:off x="7435983" y="16689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DD4506C4-9079-3E45-23F7-462B4BAC0510}"/>
                  </a:ext>
                </a:extLst>
              </p:cNvPr>
              <p:cNvSpPr/>
              <p:nvPr/>
            </p:nvSpPr>
            <p:spPr>
              <a:xfrm>
                <a:off x="7686395" y="14409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93CED075-C8FD-FE84-10D0-1D314EB7D759}"/>
                  </a:ext>
                </a:extLst>
              </p:cNvPr>
              <p:cNvSpPr/>
              <p:nvPr/>
            </p:nvSpPr>
            <p:spPr>
              <a:xfrm>
                <a:off x="7423219" y="12177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316B6591-0373-1982-FF82-DF3799D3CF15}"/>
                  </a:ext>
                </a:extLst>
              </p:cNvPr>
              <p:cNvSpPr/>
              <p:nvPr/>
            </p:nvSpPr>
            <p:spPr>
              <a:xfrm>
                <a:off x="6144012" y="9458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7CBD9C7B-E497-49F7-01A4-37B7FF202454}"/>
                  </a:ext>
                </a:extLst>
              </p:cNvPr>
              <p:cNvSpPr/>
              <p:nvPr/>
            </p:nvSpPr>
            <p:spPr>
              <a:xfrm>
                <a:off x="6792855" y="12838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CE286F13-E526-3486-1643-228FAA2E284C}"/>
                  </a:ext>
                </a:extLst>
              </p:cNvPr>
              <p:cNvSpPr/>
              <p:nvPr/>
            </p:nvSpPr>
            <p:spPr>
              <a:xfrm>
                <a:off x="5544032" y="14887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53480E00-8C81-021F-6437-F5BD26702C27}"/>
                  </a:ext>
                </a:extLst>
              </p:cNvPr>
              <p:cNvSpPr/>
              <p:nvPr/>
            </p:nvSpPr>
            <p:spPr>
              <a:xfrm>
                <a:off x="5606802" y="19323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0E88CB9A-D7D7-3FDA-4760-79067680AEB2}"/>
                  </a:ext>
                </a:extLst>
              </p:cNvPr>
              <p:cNvSpPr/>
              <p:nvPr/>
            </p:nvSpPr>
            <p:spPr>
              <a:xfrm>
                <a:off x="4504950" y="17757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B90A3B6-2169-34DF-11DA-0B1CC1B0521E}"/>
                  </a:ext>
                </a:extLst>
              </p:cNvPr>
              <p:cNvSpPr/>
              <p:nvPr/>
            </p:nvSpPr>
            <p:spPr>
              <a:xfrm>
                <a:off x="5187130" y="9300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1DA8A6B6-E046-2490-771E-403C729FC5D9}"/>
                  </a:ext>
                </a:extLst>
              </p:cNvPr>
              <p:cNvSpPr/>
              <p:nvPr/>
            </p:nvSpPr>
            <p:spPr>
              <a:xfrm rot="-3747056">
                <a:off x="4654732" y="148247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F5554363-1D76-879D-357F-B6ABAB5B88A0}"/>
                  </a:ext>
                </a:extLst>
              </p:cNvPr>
              <p:cNvSpPr/>
              <p:nvPr/>
            </p:nvSpPr>
            <p:spPr>
              <a:xfrm>
                <a:off x="4785366" y="16312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AA0C23D5-E912-23A8-B538-7AC1277AC02A}"/>
                  </a:ext>
                </a:extLst>
              </p:cNvPr>
              <p:cNvSpPr/>
              <p:nvPr/>
            </p:nvSpPr>
            <p:spPr>
              <a:xfrm>
                <a:off x="4976247" y="1815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C9A18521-EA40-5F09-1A1F-BEADCA7FD1E8}"/>
                  </a:ext>
                </a:extLst>
              </p:cNvPr>
              <p:cNvSpPr/>
              <p:nvPr/>
            </p:nvSpPr>
            <p:spPr>
              <a:xfrm>
                <a:off x="5142267" y="1346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493DA978-42CF-9398-09DA-F00038D2A948}"/>
                  </a:ext>
                </a:extLst>
              </p:cNvPr>
              <p:cNvSpPr/>
              <p:nvPr/>
            </p:nvSpPr>
            <p:spPr>
              <a:xfrm>
                <a:off x="4679352" y="7381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E4FF3E6C-5FDA-8F79-3155-FAF01A203466}"/>
                  </a:ext>
                </a:extLst>
              </p:cNvPr>
              <p:cNvSpPr/>
              <p:nvPr/>
            </p:nvSpPr>
            <p:spPr>
              <a:xfrm>
                <a:off x="3667798" y="10028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DE7E67F3-BD58-8C53-C27A-0B5A9C26FF02}"/>
                  </a:ext>
                </a:extLst>
              </p:cNvPr>
              <p:cNvSpPr/>
              <p:nvPr/>
            </p:nvSpPr>
            <p:spPr>
              <a:xfrm>
                <a:off x="3705993" y="105476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4F741B52-2459-7EF2-EA17-83AE5DB981E2}"/>
                  </a:ext>
                </a:extLst>
              </p:cNvPr>
              <p:cNvSpPr/>
              <p:nvPr/>
            </p:nvSpPr>
            <p:spPr>
              <a:xfrm>
                <a:off x="3220218" y="8384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839BFEDB-1E23-1909-A4EB-3A3FA677D6EF}"/>
                  </a:ext>
                </a:extLst>
              </p:cNvPr>
              <p:cNvSpPr/>
              <p:nvPr/>
            </p:nvSpPr>
            <p:spPr>
              <a:xfrm>
                <a:off x="2448598" y="15300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A8FD648A-9C17-B00D-B80C-95ABDEA51E3C}"/>
                  </a:ext>
                </a:extLst>
              </p:cNvPr>
              <p:cNvSpPr/>
              <p:nvPr/>
            </p:nvSpPr>
            <p:spPr>
              <a:xfrm>
                <a:off x="3137827" y="17954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B6997338-251A-87FF-9D76-3AA7521E9417}"/>
                  </a:ext>
                </a:extLst>
              </p:cNvPr>
              <p:cNvSpPr/>
              <p:nvPr/>
            </p:nvSpPr>
            <p:spPr>
              <a:xfrm>
                <a:off x="2167801" y="21067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95DFB485-AB18-CBF0-416D-45CF64532AE9}"/>
                  </a:ext>
                </a:extLst>
              </p:cNvPr>
              <p:cNvSpPr/>
              <p:nvPr/>
            </p:nvSpPr>
            <p:spPr>
              <a:xfrm>
                <a:off x="2110270" y="24123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CB66F9A9-4934-2143-AA9E-46A4433C2CE5}"/>
                  </a:ext>
                </a:extLst>
              </p:cNvPr>
              <p:cNvSpPr/>
              <p:nvPr/>
            </p:nvSpPr>
            <p:spPr>
              <a:xfrm>
                <a:off x="2708725" y="7982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C6C3DE63-B94F-9E12-7EDD-EBCBFEB65BC8}"/>
                  </a:ext>
                </a:extLst>
              </p:cNvPr>
              <p:cNvSpPr/>
              <p:nvPr/>
            </p:nvSpPr>
            <p:spPr>
              <a:xfrm>
                <a:off x="2379637" y="16797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6F5FF2A7-3D31-7B91-B006-BCC95078153A}"/>
                  </a:ext>
                </a:extLst>
              </p:cNvPr>
              <p:cNvSpPr/>
              <p:nvPr/>
            </p:nvSpPr>
            <p:spPr>
              <a:xfrm>
                <a:off x="2445454" y="19038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88250C7-9C4C-289A-92D0-C070E1948435}"/>
                  </a:ext>
                </a:extLst>
              </p:cNvPr>
              <p:cNvSpPr/>
              <p:nvPr/>
            </p:nvSpPr>
            <p:spPr>
              <a:xfrm>
                <a:off x="2147608" y="28188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8B9740F8-49EE-AC27-D57C-3C84AC5FE3A7}"/>
                  </a:ext>
                </a:extLst>
              </p:cNvPr>
              <p:cNvSpPr/>
              <p:nvPr/>
            </p:nvSpPr>
            <p:spPr>
              <a:xfrm>
                <a:off x="1753368" y="24096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4759302A-ADAF-40C7-4329-C7C14391B4D9}"/>
                  </a:ext>
                </a:extLst>
              </p:cNvPr>
              <p:cNvSpPr/>
              <p:nvPr/>
            </p:nvSpPr>
            <p:spPr>
              <a:xfrm>
                <a:off x="1614303" y="36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5C33DD83-2950-DA12-190A-A1331A15B3DB}"/>
                  </a:ext>
                </a:extLst>
              </p:cNvPr>
              <p:cNvSpPr/>
              <p:nvPr/>
            </p:nvSpPr>
            <p:spPr>
              <a:xfrm>
                <a:off x="1352746" y="8585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D74DA6C7-EAD9-BF25-0820-5A989582EF9C}"/>
                  </a:ext>
                </a:extLst>
              </p:cNvPr>
              <p:cNvSpPr/>
              <p:nvPr/>
            </p:nvSpPr>
            <p:spPr>
              <a:xfrm>
                <a:off x="1298073" y="12478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D7F89E3A-0DA6-B1C1-DB90-F8A57B1AE262}"/>
                  </a:ext>
                </a:extLst>
              </p:cNvPr>
              <p:cNvSpPr/>
              <p:nvPr/>
            </p:nvSpPr>
            <p:spPr>
              <a:xfrm>
                <a:off x="1215301" y="10060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DB53E817-C791-01DD-A793-8352DD59069E}"/>
                  </a:ext>
                </a:extLst>
              </p:cNvPr>
              <p:cNvSpPr/>
              <p:nvPr/>
            </p:nvSpPr>
            <p:spPr>
              <a:xfrm>
                <a:off x="1195774" y="23637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F12C9871-8457-5809-DAE8-34352BB58328}"/>
                  </a:ext>
                </a:extLst>
              </p:cNvPr>
              <p:cNvSpPr/>
              <p:nvPr/>
            </p:nvSpPr>
            <p:spPr>
              <a:xfrm>
                <a:off x="1222349" y="22647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1CEF0F69-5595-802A-B202-C27F72C44796}"/>
                  </a:ext>
                </a:extLst>
              </p:cNvPr>
              <p:cNvSpPr/>
              <p:nvPr/>
            </p:nvSpPr>
            <p:spPr>
              <a:xfrm>
                <a:off x="1493716" y="3961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4625CFC1-5036-877C-65A4-410DD8870A53}"/>
                  </a:ext>
                </a:extLst>
              </p:cNvPr>
              <p:cNvSpPr/>
              <p:nvPr/>
            </p:nvSpPr>
            <p:spPr>
              <a:xfrm>
                <a:off x="1639068" y="351821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9CFB3FF0-A822-92EB-E023-4A08A19E96A1}"/>
                  </a:ext>
                </a:extLst>
              </p:cNvPr>
              <p:cNvSpPr/>
              <p:nvPr/>
            </p:nvSpPr>
            <p:spPr>
              <a:xfrm>
                <a:off x="1469047" y="37160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F014009-B208-F019-5791-96950BC1F6FC}"/>
                  </a:ext>
                </a:extLst>
              </p:cNvPr>
              <p:cNvSpPr/>
              <p:nvPr/>
            </p:nvSpPr>
            <p:spPr>
              <a:xfrm>
                <a:off x="890593" y="44109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80FE6081-B1C4-A65D-FD63-8525C1D59BAA}"/>
                  </a:ext>
                </a:extLst>
              </p:cNvPr>
              <p:cNvSpPr/>
              <p:nvPr/>
            </p:nvSpPr>
            <p:spPr>
              <a:xfrm>
                <a:off x="896499" y="332990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95E12D2F-3FF9-09B3-FACD-623AA369A5E3}"/>
                  </a:ext>
                </a:extLst>
              </p:cNvPr>
              <p:cNvSpPr/>
              <p:nvPr/>
            </p:nvSpPr>
            <p:spPr>
              <a:xfrm>
                <a:off x="953458" y="517756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3DB2BFAC-E611-5966-9106-F0D984ED9AC0}"/>
                  </a:ext>
                </a:extLst>
              </p:cNvPr>
              <p:cNvSpPr/>
              <p:nvPr/>
            </p:nvSpPr>
            <p:spPr>
              <a:xfrm>
                <a:off x="950601" y="435298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2589367-4D95-E055-482C-02580BA54808}"/>
                  </a:ext>
                </a:extLst>
              </p:cNvPr>
              <p:cNvSpPr/>
              <p:nvPr/>
            </p:nvSpPr>
            <p:spPr>
              <a:xfrm>
                <a:off x="1316551" y="568724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17FC25D1-6E89-295B-A3AD-B5470DB20964}"/>
                  </a:ext>
                </a:extLst>
              </p:cNvPr>
              <p:cNvSpPr/>
              <p:nvPr/>
            </p:nvSpPr>
            <p:spPr>
              <a:xfrm>
                <a:off x="1827282" y="54470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751B2B57-61A8-3EBA-1609-D86DA1C691A3}"/>
                  </a:ext>
                </a:extLst>
              </p:cNvPr>
              <p:cNvSpPr/>
              <p:nvPr/>
            </p:nvSpPr>
            <p:spPr>
              <a:xfrm>
                <a:off x="2453741" y="42566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1FA3EE8A-7808-755A-AFB0-1FE686328F8D}"/>
                  </a:ext>
                </a:extLst>
              </p:cNvPr>
              <p:cNvSpPr/>
              <p:nvPr/>
            </p:nvSpPr>
            <p:spPr>
              <a:xfrm>
                <a:off x="2285434" y="410761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C17C3509-17AF-9BA3-0187-4A0B02E222F9}"/>
                  </a:ext>
                </a:extLst>
              </p:cNvPr>
              <p:cNvSpPr/>
              <p:nvPr/>
            </p:nvSpPr>
            <p:spPr>
              <a:xfrm>
                <a:off x="1860715" y="441318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574121AA-8F12-D1C8-A5AE-0B5CEEFC2C9A}"/>
                  </a:ext>
                </a:extLst>
              </p:cNvPr>
              <p:cNvSpPr/>
              <p:nvPr/>
            </p:nvSpPr>
            <p:spPr>
              <a:xfrm>
                <a:off x="2324868" y="520737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840347C0-DA2C-56FC-A50D-717E63A8DB47}"/>
                  </a:ext>
                </a:extLst>
              </p:cNvPr>
              <p:cNvSpPr/>
              <p:nvPr/>
            </p:nvSpPr>
            <p:spPr>
              <a:xfrm>
                <a:off x="2147608" y="506535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7D7C0829-3F8E-EA59-819D-93ED3674C512}"/>
                  </a:ext>
                </a:extLst>
              </p:cNvPr>
              <p:cNvSpPr/>
              <p:nvPr/>
            </p:nvSpPr>
            <p:spPr>
              <a:xfrm>
                <a:off x="2069026" y="444099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C2F53EE0-55F9-F8B7-7D1D-24DE2EB40C83}"/>
                  </a:ext>
                </a:extLst>
              </p:cNvPr>
              <p:cNvSpPr/>
              <p:nvPr/>
            </p:nvSpPr>
            <p:spPr>
              <a:xfrm>
                <a:off x="3703707" y="26501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954AD147-6863-BDFD-6D56-B6BD73889BBF}"/>
                  </a:ext>
                </a:extLst>
              </p:cNvPr>
              <p:cNvSpPr/>
              <p:nvPr/>
            </p:nvSpPr>
            <p:spPr>
              <a:xfrm>
                <a:off x="3592836" y="27804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5D119438-5AEF-5501-D670-796DF1AEB5D9}"/>
                  </a:ext>
                </a:extLst>
              </p:cNvPr>
              <p:cNvSpPr/>
              <p:nvPr/>
            </p:nvSpPr>
            <p:spPr>
              <a:xfrm>
                <a:off x="3955167" y="238683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0F2CCE87-881C-AC33-4746-0982D7474304}"/>
                  </a:ext>
                </a:extLst>
              </p:cNvPr>
              <p:cNvSpPr/>
              <p:nvPr/>
            </p:nvSpPr>
            <p:spPr>
              <a:xfrm>
                <a:off x="4451610" y="261867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0E6EF2D7-1350-7AF6-E79F-F84012C482AF}"/>
                  </a:ext>
                </a:extLst>
              </p:cNvPr>
              <p:cNvSpPr/>
              <p:nvPr/>
            </p:nvSpPr>
            <p:spPr>
              <a:xfrm>
                <a:off x="3935641" y="34918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95B16C30-C880-E70F-BA14-39899FABBD5D}"/>
                  </a:ext>
                </a:extLst>
              </p:cNvPr>
              <p:cNvSpPr/>
              <p:nvPr/>
            </p:nvSpPr>
            <p:spPr>
              <a:xfrm>
                <a:off x="4513046" y="29652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51EC753A-7A6A-4649-2265-87E5C39D19E6}"/>
                  </a:ext>
                </a:extLst>
              </p:cNvPr>
              <p:cNvSpPr/>
              <p:nvPr/>
            </p:nvSpPr>
            <p:spPr>
              <a:xfrm rot="-3747056">
                <a:off x="4151788" y="293710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CE7D6F11-63C9-0983-C239-E90CE840AC0E}"/>
                  </a:ext>
                </a:extLst>
              </p:cNvPr>
              <p:cNvSpPr/>
              <p:nvPr/>
            </p:nvSpPr>
            <p:spPr>
              <a:xfrm>
                <a:off x="6732752" y="214870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5DF4EE8A-DC49-C862-F92B-A5310532C9DC}"/>
                  </a:ext>
                </a:extLst>
              </p:cNvPr>
              <p:cNvSpPr/>
              <p:nvPr/>
            </p:nvSpPr>
            <p:spPr>
              <a:xfrm>
                <a:off x="5957893" y="2490178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15CF9136-048F-B633-7A22-D8E35DC95BE6}"/>
                  </a:ext>
                </a:extLst>
              </p:cNvPr>
              <p:cNvSpPr/>
              <p:nvPr/>
            </p:nvSpPr>
            <p:spPr>
              <a:xfrm>
                <a:off x="7287393" y="24029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CC16ADAE-A0E8-85F9-6990-E3B2D4E2B598}"/>
                  </a:ext>
                </a:extLst>
              </p:cNvPr>
              <p:cNvSpPr/>
              <p:nvPr/>
            </p:nvSpPr>
            <p:spPr>
              <a:xfrm>
                <a:off x="6346609" y="245284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386FFE1A-7F52-9232-1F0D-0EB061381DFE}"/>
                  </a:ext>
                </a:extLst>
              </p:cNvPr>
              <p:cNvSpPr/>
              <p:nvPr/>
            </p:nvSpPr>
            <p:spPr>
              <a:xfrm>
                <a:off x="8922454" y="3019958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FB224BDF-8E8F-3874-D99F-0B2B42987940}"/>
                  </a:ext>
                </a:extLst>
              </p:cNvPr>
              <p:cNvSpPr/>
              <p:nvPr/>
            </p:nvSpPr>
            <p:spPr>
              <a:xfrm>
                <a:off x="8531929" y="314035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E4FF075-C171-150A-AA65-FC6AFCBADAAD}"/>
                  </a:ext>
                </a:extLst>
              </p:cNvPr>
              <p:cNvSpPr/>
              <p:nvPr/>
            </p:nvSpPr>
            <p:spPr>
              <a:xfrm>
                <a:off x="9362890" y="32814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F845D2F1-F9A2-117E-75FD-F2CF6C3901B4}"/>
                  </a:ext>
                </a:extLst>
              </p:cNvPr>
              <p:cNvSpPr/>
              <p:nvPr/>
            </p:nvSpPr>
            <p:spPr>
              <a:xfrm>
                <a:off x="9491478" y="32316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B40CD3C4-4946-B194-4DF5-C21EE250C089}"/>
                  </a:ext>
                </a:extLst>
              </p:cNvPr>
              <p:cNvSpPr/>
              <p:nvPr/>
            </p:nvSpPr>
            <p:spPr>
              <a:xfrm>
                <a:off x="9962489" y="380891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048B8638-768F-9F53-A44B-39A5CCD6C0A2}"/>
                  </a:ext>
                </a:extLst>
              </p:cNvPr>
              <p:cNvSpPr/>
              <p:nvPr/>
            </p:nvSpPr>
            <p:spPr>
              <a:xfrm>
                <a:off x="10020972" y="4804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7D69974D-F8A7-E475-C493-19699905B0BF}"/>
                  </a:ext>
                </a:extLst>
              </p:cNvPr>
              <p:cNvSpPr/>
              <p:nvPr/>
            </p:nvSpPr>
            <p:spPr>
              <a:xfrm>
                <a:off x="10107174" y="45087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BCF26BE0-1D41-E9C3-4426-78D013275D61}"/>
                  </a:ext>
                </a:extLst>
              </p:cNvPr>
              <p:cNvSpPr/>
              <p:nvPr/>
            </p:nvSpPr>
            <p:spPr>
              <a:xfrm>
                <a:off x="10704106" y="5521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EFFDDE66-D860-02DA-EF66-BA15BA353CDD}"/>
                  </a:ext>
                </a:extLst>
              </p:cNvPr>
              <p:cNvSpPr/>
              <p:nvPr/>
            </p:nvSpPr>
            <p:spPr>
              <a:xfrm>
                <a:off x="10593139" y="51266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DDF3F706-C28C-7391-D853-E5CED4C0454B}"/>
                  </a:ext>
                </a:extLst>
              </p:cNvPr>
              <p:cNvSpPr/>
              <p:nvPr/>
            </p:nvSpPr>
            <p:spPr>
              <a:xfrm>
                <a:off x="10609046" y="567819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79EA33EE-C114-E4C2-79E1-E6E78AD25632}"/>
                  </a:ext>
                </a:extLst>
              </p:cNvPr>
              <p:cNvSpPr/>
              <p:nvPr/>
            </p:nvSpPr>
            <p:spPr>
              <a:xfrm>
                <a:off x="10561993" y="5668956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5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090206D1-11B8-0966-2C62-76E3588777EA}"/>
                  </a:ext>
                </a:extLst>
              </p:cNvPr>
              <p:cNvSpPr/>
              <p:nvPr/>
            </p:nvSpPr>
            <p:spPr>
              <a:xfrm>
                <a:off x="8736621" y="5372729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758744C1-CD8F-BF7A-AA18-30712F7856AA}"/>
                  </a:ext>
                </a:extLst>
              </p:cNvPr>
              <p:cNvSpPr/>
              <p:nvPr/>
            </p:nvSpPr>
            <p:spPr>
              <a:xfrm>
                <a:off x="8726811" y="5300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5958BFFD-A377-46BF-39F3-B3D0EE9AC923}"/>
                  </a:ext>
                </a:extLst>
              </p:cNvPr>
              <p:cNvSpPr/>
              <p:nvPr/>
            </p:nvSpPr>
            <p:spPr>
              <a:xfrm>
                <a:off x="7645533" y="527776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4D7BD192-ED0D-9DCD-D052-3E808C2ACAF6}"/>
                  </a:ext>
                </a:extLst>
              </p:cNvPr>
              <p:cNvSpPr/>
              <p:nvPr/>
            </p:nvSpPr>
            <p:spPr>
              <a:xfrm>
                <a:off x="7342733" y="573982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BDD9AFCA-8C48-F41D-391A-646440017C95}"/>
                  </a:ext>
                </a:extLst>
              </p:cNvPr>
              <p:cNvSpPr/>
              <p:nvPr/>
            </p:nvSpPr>
            <p:spPr>
              <a:xfrm>
                <a:off x="8484685" y="5802401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16817E79-B9AA-421F-5E6B-2C5390A92FB7}"/>
                  </a:ext>
                </a:extLst>
              </p:cNvPr>
              <p:cNvSpPr/>
              <p:nvPr/>
            </p:nvSpPr>
            <p:spPr>
              <a:xfrm>
                <a:off x="8954649" y="5626760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10D697F7-5545-40A9-DFEA-EC601F6E2D7D}"/>
                  </a:ext>
                </a:extLst>
              </p:cNvPr>
              <p:cNvSpPr/>
              <p:nvPr/>
            </p:nvSpPr>
            <p:spPr>
              <a:xfrm>
                <a:off x="8401818" y="51462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05F4309C-1A15-30CB-8E8F-1A91A7877B8D}"/>
                  </a:ext>
                </a:extLst>
              </p:cNvPr>
              <p:cNvSpPr/>
              <p:nvPr/>
            </p:nvSpPr>
            <p:spPr>
              <a:xfrm>
                <a:off x="8514499" y="47066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6F2DA8A1-0AAB-AE30-3F05-0C19E30EE1C0}"/>
                  </a:ext>
                </a:extLst>
              </p:cNvPr>
              <p:cNvSpPr/>
              <p:nvPr/>
            </p:nvSpPr>
            <p:spPr>
              <a:xfrm>
                <a:off x="7938141" y="47824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FFB9407F-67C5-AADA-4597-F8BFCFBC23D9}"/>
                  </a:ext>
                </a:extLst>
              </p:cNvPr>
              <p:cNvSpPr/>
              <p:nvPr/>
            </p:nvSpPr>
            <p:spPr>
              <a:xfrm>
                <a:off x="8627846" y="5299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A0823A9D-64DC-232C-E8F8-A91970DE6B60}"/>
                  </a:ext>
                </a:extLst>
              </p:cNvPr>
              <p:cNvSpPr/>
              <p:nvPr/>
            </p:nvSpPr>
            <p:spPr>
              <a:xfrm>
                <a:off x="9286500" y="49519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3309A8F8-CD89-EDB4-8393-8D1ABB1E3DED}"/>
                  </a:ext>
                </a:extLst>
              </p:cNvPr>
              <p:cNvSpPr/>
              <p:nvPr/>
            </p:nvSpPr>
            <p:spPr>
              <a:xfrm>
                <a:off x="8558123" y="506907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B32EFF50-803F-06B6-67A2-C57D742B04B8}"/>
                  </a:ext>
                </a:extLst>
              </p:cNvPr>
              <p:cNvSpPr/>
              <p:nvPr/>
            </p:nvSpPr>
            <p:spPr>
              <a:xfrm>
                <a:off x="9262306" y="4658830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87DD5446-43E3-5108-6FB4-ED708012361D}"/>
                  </a:ext>
                </a:extLst>
              </p:cNvPr>
              <p:cNvSpPr/>
              <p:nvPr/>
            </p:nvSpPr>
            <p:spPr>
              <a:xfrm>
                <a:off x="8675185" y="39365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C5C4F076-4659-21D9-A887-4E54F4F93D21}"/>
                  </a:ext>
                </a:extLst>
              </p:cNvPr>
              <p:cNvSpPr/>
              <p:nvPr/>
            </p:nvSpPr>
            <p:spPr>
              <a:xfrm>
                <a:off x="8430964" y="433307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66D7430A-A30B-00B7-6869-F9CBD9F3DE0F}"/>
                  </a:ext>
                </a:extLst>
              </p:cNvPr>
              <p:cNvSpPr/>
              <p:nvPr/>
            </p:nvSpPr>
            <p:spPr>
              <a:xfrm>
                <a:off x="8661184" y="3776529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9300042A-46C3-12E8-76DE-203E92ECB21D}"/>
                  </a:ext>
                </a:extLst>
              </p:cNvPr>
              <p:cNvSpPr/>
              <p:nvPr/>
            </p:nvSpPr>
            <p:spPr>
              <a:xfrm>
                <a:off x="9173152" y="46170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C425F2CE-6A73-FB5A-6ABD-4310C4C63276}"/>
                  </a:ext>
                </a:extLst>
              </p:cNvPr>
              <p:cNvSpPr/>
              <p:nvPr/>
            </p:nvSpPr>
            <p:spPr>
              <a:xfrm>
                <a:off x="9154960" y="47545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9569535A-17AE-FA0F-EA9B-B3A0FC9D504B}"/>
                  </a:ext>
                </a:extLst>
              </p:cNvPr>
              <p:cNvSpPr/>
              <p:nvPr/>
            </p:nvSpPr>
            <p:spPr>
              <a:xfrm>
                <a:off x="9074188" y="440289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EC2BA6C4-E78D-1C25-4CCD-890E9671433E}"/>
                  </a:ext>
                </a:extLst>
              </p:cNvPr>
              <p:cNvSpPr/>
              <p:nvPr/>
            </p:nvSpPr>
            <p:spPr>
              <a:xfrm>
                <a:off x="9025896" y="440089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5C9E69BD-CF3D-78ED-69CE-EB12B107572F}"/>
                  </a:ext>
                </a:extLst>
              </p:cNvPr>
              <p:cNvSpPr/>
              <p:nvPr/>
            </p:nvSpPr>
            <p:spPr>
              <a:xfrm>
                <a:off x="9084379" y="422048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70CCFF47-8409-BAD5-153B-2B8CC0125B21}"/>
                  </a:ext>
                </a:extLst>
              </p:cNvPr>
              <p:cNvSpPr/>
              <p:nvPr/>
            </p:nvSpPr>
            <p:spPr>
              <a:xfrm>
                <a:off x="8699569" y="43728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ACC438F6-2D42-0CDD-6A9F-9B3E783A11CE}"/>
                  </a:ext>
                </a:extLst>
              </p:cNvPr>
              <p:cNvSpPr/>
              <p:nvPr/>
            </p:nvSpPr>
            <p:spPr>
              <a:xfrm>
                <a:off x="8831491" y="420724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D1449E0C-401F-2CA6-E6C4-D823D6DF3A73}"/>
                  </a:ext>
                </a:extLst>
              </p:cNvPr>
              <p:cNvSpPr/>
              <p:nvPr/>
            </p:nvSpPr>
            <p:spPr>
              <a:xfrm>
                <a:off x="9147435" y="429059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1AFA24F6-13CB-C800-D84A-9A8839C50D71}"/>
                  </a:ext>
                </a:extLst>
              </p:cNvPr>
              <p:cNvSpPr/>
              <p:nvPr/>
            </p:nvSpPr>
            <p:spPr>
              <a:xfrm>
                <a:off x="9668833" y="4537195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105F795-5DAC-5B8E-89D7-57E9EC747DA7}"/>
                  </a:ext>
                </a:extLst>
              </p:cNvPr>
              <p:cNvSpPr/>
              <p:nvPr/>
            </p:nvSpPr>
            <p:spPr>
              <a:xfrm>
                <a:off x="9919055" y="440241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1D7E39B2-4ED8-02FC-B645-E91FF8F52EBE}"/>
                  </a:ext>
                </a:extLst>
              </p:cNvPr>
              <p:cNvSpPr/>
              <p:nvPr/>
            </p:nvSpPr>
            <p:spPr>
              <a:xfrm>
                <a:off x="9936105" y="417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4513EA3E-05AD-12C9-2D0C-F5C6EE111E31}"/>
                  </a:ext>
                </a:extLst>
              </p:cNvPr>
              <p:cNvSpPr/>
              <p:nvPr/>
            </p:nvSpPr>
            <p:spPr>
              <a:xfrm>
                <a:off x="9842188" y="41898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963D6681-CFB2-94F6-C2A4-6300A7E3470C}"/>
                  </a:ext>
                </a:extLst>
              </p:cNvPr>
              <p:cNvSpPr/>
              <p:nvPr/>
            </p:nvSpPr>
            <p:spPr>
              <a:xfrm>
                <a:off x="10076218" y="4177436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C9238AE5-B45D-F0CF-BEA7-458E0C100525}"/>
                  </a:ext>
                </a:extLst>
              </p:cNvPr>
              <p:cNvSpPr/>
              <p:nvPr/>
            </p:nvSpPr>
            <p:spPr>
              <a:xfrm>
                <a:off x="10527417" y="3816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2CA87830-8C27-2D3B-C878-4E61258701F9}"/>
                  </a:ext>
                </a:extLst>
              </p:cNvPr>
              <p:cNvSpPr/>
              <p:nvPr/>
            </p:nvSpPr>
            <p:spPr>
              <a:xfrm>
                <a:off x="10571994" y="375405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E1234261-1451-9E70-8760-D9FA154E94EA}"/>
                  </a:ext>
                </a:extLst>
              </p:cNvPr>
              <p:cNvSpPr/>
              <p:nvPr/>
            </p:nvSpPr>
            <p:spPr>
              <a:xfrm>
                <a:off x="10781544" y="40991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06C27D80-3646-3B46-5B87-FC6BD07791F5}"/>
                  </a:ext>
                </a:extLst>
              </p:cNvPr>
              <p:cNvSpPr/>
              <p:nvPr/>
            </p:nvSpPr>
            <p:spPr>
              <a:xfrm>
                <a:off x="10716488" y="4541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6FD0FA10-E986-E193-4C5D-7B6C916139C8}"/>
                  </a:ext>
                </a:extLst>
              </p:cNvPr>
              <p:cNvSpPr/>
              <p:nvPr/>
            </p:nvSpPr>
            <p:spPr>
              <a:xfrm>
                <a:off x="10820882" y="48078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3A36B5A2-9B5A-ECFE-DA9F-FAF8D8949F2E}"/>
                  </a:ext>
                </a:extLst>
              </p:cNvPr>
              <p:cNvSpPr/>
              <p:nvPr/>
            </p:nvSpPr>
            <p:spPr>
              <a:xfrm>
                <a:off x="9721126" y="54495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50AD7DAB-F24A-CFAC-7174-7573B744D7C8}"/>
                  </a:ext>
                </a:extLst>
              </p:cNvPr>
              <p:cNvSpPr/>
              <p:nvPr/>
            </p:nvSpPr>
            <p:spPr>
              <a:xfrm>
                <a:off x="7410170" y="47981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F803390F-07A4-F9C5-C06D-775A0E7FD3B2}"/>
                  </a:ext>
                </a:extLst>
              </p:cNvPr>
              <p:cNvSpPr/>
              <p:nvPr/>
            </p:nvSpPr>
            <p:spPr>
              <a:xfrm>
                <a:off x="6723418" y="425954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C8166104-B633-7213-60DD-49F0C5336087}"/>
                  </a:ext>
                </a:extLst>
              </p:cNvPr>
              <p:cNvSpPr/>
              <p:nvPr/>
            </p:nvSpPr>
            <p:spPr>
              <a:xfrm>
                <a:off x="6253454" y="40336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DF2B7139-00AE-DAD0-CD12-43D6F2A6DD82}"/>
                  </a:ext>
                </a:extLst>
              </p:cNvPr>
              <p:cNvSpPr/>
              <p:nvPr/>
            </p:nvSpPr>
            <p:spPr>
              <a:xfrm>
                <a:off x="6068860" y="359641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6A72B564-C20C-CE8D-7AC8-BA7372C67BA0}"/>
                  </a:ext>
                </a:extLst>
              </p:cNvPr>
              <p:cNvSpPr/>
              <p:nvPr/>
            </p:nvSpPr>
            <p:spPr>
              <a:xfrm>
                <a:off x="6052667" y="3256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5FE1D617-077C-33A3-F6D6-27147C96D042}"/>
                  </a:ext>
                </a:extLst>
              </p:cNvPr>
              <p:cNvSpPr/>
              <p:nvPr/>
            </p:nvSpPr>
            <p:spPr>
              <a:xfrm>
                <a:off x="5820638" y="34957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1F895A81-7AC1-34D5-0942-D042E90E4D5C}"/>
                  </a:ext>
                </a:extLst>
              </p:cNvPr>
              <p:cNvSpPr/>
              <p:nvPr/>
            </p:nvSpPr>
            <p:spPr>
              <a:xfrm>
                <a:off x="6725132" y="335533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645A2772-2A68-CF24-140C-F286BA9C9D54}"/>
                  </a:ext>
                </a:extLst>
              </p:cNvPr>
              <p:cNvSpPr/>
              <p:nvPr/>
            </p:nvSpPr>
            <p:spPr>
              <a:xfrm>
                <a:off x="7633341" y="32510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2029DB5D-42DE-D5F7-7AEC-D9C990382AF8}"/>
                  </a:ext>
                </a:extLst>
              </p:cNvPr>
              <p:cNvSpPr/>
              <p:nvPr/>
            </p:nvSpPr>
            <p:spPr>
              <a:xfrm>
                <a:off x="7842795" y="31250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C6BEEACD-D624-197F-6EC3-C4F85829C810}"/>
                  </a:ext>
                </a:extLst>
              </p:cNvPr>
              <p:cNvSpPr/>
              <p:nvPr/>
            </p:nvSpPr>
            <p:spPr>
              <a:xfrm>
                <a:off x="8061394" y="26430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C243868A-5599-D0C1-C4F4-F4CE255367BD}"/>
                  </a:ext>
                </a:extLst>
              </p:cNvPr>
              <p:cNvSpPr/>
              <p:nvPr/>
            </p:nvSpPr>
            <p:spPr>
              <a:xfrm>
                <a:off x="7728686" y="315711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4B0128F3-3415-D792-5128-BCDDA119A92A}"/>
                  </a:ext>
                </a:extLst>
              </p:cNvPr>
              <p:cNvSpPr/>
              <p:nvPr/>
            </p:nvSpPr>
            <p:spPr>
              <a:xfrm>
                <a:off x="7421505" y="37078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C57BF7E1-6882-C38B-4BF2-8249E1C9A074}"/>
                  </a:ext>
                </a:extLst>
              </p:cNvPr>
              <p:cNvSpPr/>
              <p:nvPr/>
            </p:nvSpPr>
            <p:spPr>
              <a:xfrm>
                <a:off x="6503485" y="34191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0B49A30B-213E-AA75-DC8E-83AE38C38F6C}"/>
                  </a:ext>
                </a:extLst>
              </p:cNvPr>
              <p:cNvSpPr/>
              <p:nvPr/>
            </p:nvSpPr>
            <p:spPr>
              <a:xfrm>
                <a:off x="5667476" y="30383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FF1D3E7B-6452-6770-FEF9-FB0968DA2420}"/>
                  </a:ext>
                </a:extLst>
              </p:cNvPr>
              <p:cNvSpPr/>
              <p:nvPr/>
            </p:nvSpPr>
            <p:spPr>
              <a:xfrm>
                <a:off x="5050923" y="328599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BD1A0A74-5E13-D391-9D92-495757EF59ED}"/>
                  </a:ext>
                </a:extLst>
              </p:cNvPr>
              <p:cNvSpPr/>
              <p:nvPr/>
            </p:nvSpPr>
            <p:spPr>
              <a:xfrm>
                <a:off x="5031492" y="32069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9B9E5F53-698A-1003-D037-6125B8FACDA9}"/>
                  </a:ext>
                </a:extLst>
              </p:cNvPr>
              <p:cNvSpPr/>
              <p:nvPr/>
            </p:nvSpPr>
            <p:spPr>
              <a:xfrm>
                <a:off x="5465832" y="2354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4853AB55-CB70-B302-AC56-9C5FB5D1325C}"/>
                  </a:ext>
                </a:extLst>
              </p:cNvPr>
              <p:cNvSpPr/>
              <p:nvPr/>
            </p:nvSpPr>
            <p:spPr>
              <a:xfrm>
                <a:off x="5262092" y="2125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F17D6D79-D533-CB8D-D65E-FAD354360664}"/>
                  </a:ext>
                </a:extLst>
              </p:cNvPr>
              <p:cNvSpPr/>
              <p:nvPr/>
            </p:nvSpPr>
            <p:spPr>
              <a:xfrm>
                <a:off x="4057275" y="29835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8F04FFA-CDAD-5A13-BBA1-F96A8F309511}"/>
                  </a:ext>
                </a:extLst>
              </p:cNvPr>
              <p:cNvSpPr/>
              <p:nvPr/>
            </p:nvSpPr>
            <p:spPr>
              <a:xfrm>
                <a:off x="4562957" y="382663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F077B630-985E-7FF3-96B0-D0B76779B88C}"/>
                  </a:ext>
                </a:extLst>
              </p:cNvPr>
              <p:cNvSpPr/>
              <p:nvPr/>
            </p:nvSpPr>
            <p:spPr>
              <a:xfrm>
                <a:off x="5402872" y="427611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383A7622-8BF8-C83B-CF2B-A36D41B915BF}"/>
                  </a:ext>
                </a:extLst>
              </p:cNvPr>
              <p:cNvSpPr/>
              <p:nvPr/>
            </p:nvSpPr>
            <p:spPr>
              <a:xfrm>
                <a:off x="5244852" y="38152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609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C32BADBA-4B9F-2186-22D3-AE9981312EF8}"/>
                  </a:ext>
                </a:extLst>
              </p:cNvPr>
              <p:cNvSpPr/>
              <p:nvPr/>
            </p:nvSpPr>
            <p:spPr>
              <a:xfrm>
                <a:off x="4721072" y="40654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2658434A-125A-F31F-C0CB-5C51C465E76F}"/>
                  </a:ext>
                </a:extLst>
              </p:cNvPr>
              <p:cNvSpPr/>
              <p:nvPr/>
            </p:nvSpPr>
            <p:spPr>
              <a:xfrm>
                <a:off x="4705832" y="45154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57E23724-E0E5-7D0A-7562-7F04DFDF919A}"/>
                  </a:ext>
                </a:extLst>
              </p:cNvPr>
              <p:cNvSpPr/>
              <p:nvPr/>
            </p:nvSpPr>
            <p:spPr>
              <a:xfrm>
                <a:off x="4956911" y="4717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96F7DE59-ED1C-5228-A7CA-0266B53BAD65}"/>
                  </a:ext>
                </a:extLst>
              </p:cNvPr>
              <p:cNvSpPr/>
              <p:nvPr/>
            </p:nvSpPr>
            <p:spPr>
              <a:xfrm>
                <a:off x="5074354" y="501601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0B77A2EE-0BF0-CEE1-D8EA-4662FB785A0D}"/>
                  </a:ext>
                </a:extLst>
              </p:cNvPr>
              <p:cNvSpPr/>
              <p:nvPr/>
            </p:nvSpPr>
            <p:spPr>
              <a:xfrm>
                <a:off x="4609439" y="52197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EA7A2500-AB4B-E41C-4D3B-B8F33A23C52C}"/>
                  </a:ext>
                </a:extLst>
              </p:cNvPr>
              <p:cNvSpPr/>
              <p:nvPr/>
            </p:nvSpPr>
            <p:spPr>
              <a:xfrm>
                <a:off x="4164241" y="430107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2EDB43B-58DB-C297-CAFB-22DEF0ECC3B0}"/>
                  </a:ext>
                </a:extLst>
              </p:cNvPr>
              <p:cNvSpPr/>
              <p:nvPr/>
            </p:nvSpPr>
            <p:spPr>
              <a:xfrm>
                <a:off x="3982027" y="43448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B5410086-C7EE-ED35-1D5C-B96758D2B253}"/>
                  </a:ext>
                </a:extLst>
              </p:cNvPr>
              <p:cNvSpPr/>
              <p:nvPr/>
            </p:nvSpPr>
            <p:spPr>
              <a:xfrm rot="-3747056">
                <a:off x="3350186" y="4607721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4ACC2C34-5AE5-D269-A38C-7C9DC931CE17}"/>
                  </a:ext>
                </a:extLst>
              </p:cNvPr>
              <p:cNvSpPr/>
              <p:nvPr/>
            </p:nvSpPr>
            <p:spPr>
              <a:xfrm>
                <a:off x="3057626" y="47633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DC3F884C-48D4-6B29-8B21-B1850A2E0A74}"/>
                  </a:ext>
                </a:extLst>
              </p:cNvPr>
              <p:cNvSpPr/>
              <p:nvPr/>
            </p:nvSpPr>
            <p:spPr>
              <a:xfrm>
                <a:off x="3514921" y="489543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2573E76D-28F7-CC5A-28AB-4E3C80D0A6F5}"/>
                  </a:ext>
                </a:extLst>
              </p:cNvPr>
              <p:cNvSpPr/>
              <p:nvPr/>
            </p:nvSpPr>
            <p:spPr>
              <a:xfrm>
                <a:off x="4924716" y="510526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BA304A8D-4AB6-9696-EC13-A03B606F030D}"/>
                  </a:ext>
                </a:extLst>
              </p:cNvPr>
              <p:cNvSpPr/>
              <p:nvPr/>
            </p:nvSpPr>
            <p:spPr>
              <a:xfrm>
                <a:off x="4737646" y="51903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0F903A67-1B69-CCA4-7BA6-8E1CD3302849}"/>
                  </a:ext>
                </a:extLst>
              </p:cNvPr>
              <p:cNvSpPr/>
              <p:nvPr/>
            </p:nvSpPr>
            <p:spPr>
              <a:xfrm>
                <a:off x="3928878" y="4638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67478820-51B6-D9BD-CA0D-C366E189DBD4}"/>
                  </a:ext>
                </a:extLst>
              </p:cNvPr>
              <p:cNvSpPr/>
              <p:nvPr/>
            </p:nvSpPr>
            <p:spPr>
              <a:xfrm>
                <a:off x="3454723" y="422239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5A477235-DFA0-CEC8-F34B-CEF4F4990A70}"/>
                  </a:ext>
                </a:extLst>
              </p:cNvPr>
              <p:cNvSpPr/>
              <p:nvPr/>
            </p:nvSpPr>
            <p:spPr>
              <a:xfrm>
                <a:off x="3322040" y="40506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E260BC11-1223-2B95-FA89-C765B578D08C}"/>
                  </a:ext>
                </a:extLst>
              </p:cNvPr>
              <p:cNvSpPr/>
              <p:nvPr/>
            </p:nvSpPr>
            <p:spPr>
              <a:xfrm>
                <a:off x="3735139" y="333809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6CA94109-5C38-D683-1D94-8D821EE72B01}"/>
                  </a:ext>
                </a:extLst>
              </p:cNvPr>
              <p:cNvSpPr/>
              <p:nvPr/>
            </p:nvSpPr>
            <p:spPr>
              <a:xfrm>
                <a:off x="3898302" y="399589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8" name="Freeform: Shape 357">
                <a:extLst>
                  <a:ext uri="{FF2B5EF4-FFF2-40B4-BE49-F238E27FC236}">
                    <a16:creationId xmlns:a16="http://schemas.microsoft.com/office/drawing/2014/main" id="{7B979640-AAD9-9FE2-1F99-1837A0B36FDE}"/>
                  </a:ext>
                </a:extLst>
              </p:cNvPr>
              <p:cNvSpPr/>
              <p:nvPr/>
            </p:nvSpPr>
            <p:spPr>
              <a:xfrm>
                <a:off x="3227266" y="314940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9" name="Freeform: Shape 358">
                <a:extLst>
                  <a:ext uri="{FF2B5EF4-FFF2-40B4-BE49-F238E27FC236}">
                    <a16:creationId xmlns:a16="http://schemas.microsoft.com/office/drawing/2014/main" id="{A1C9F65B-11EF-A5B5-CF1D-DFD03A80DDD9}"/>
                  </a:ext>
                </a:extLst>
              </p:cNvPr>
              <p:cNvSpPr/>
              <p:nvPr/>
            </p:nvSpPr>
            <p:spPr>
              <a:xfrm>
                <a:off x="3171069" y="322226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1EC591B7-5931-BAF4-83E5-1118E3FC4F67}"/>
                  </a:ext>
                </a:extLst>
              </p:cNvPr>
              <p:cNvSpPr/>
              <p:nvPr/>
            </p:nvSpPr>
            <p:spPr>
              <a:xfrm>
                <a:off x="2724823" y="40909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1" name="Freeform: Shape 360">
                <a:extLst>
                  <a:ext uri="{FF2B5EF4-FFF2-40B4-BE49-F238E27FC236}">
                    <a16:creationId xmlns:a16="http://schemas.microsoft.com/office/drawing/2014/main" id="{51775211-C4DA-ABCC-1C2A-6D623D4D24A7}"/>
                  </a:ext>
                </a:extLst>
              </p:cNvPr>
              <p:cNvSpPr/>
              <p:nvPr/>
            </p:nvSpPr>
            <p:spPr>
              <a:xfrm rot="-3747056">
                <a:off x="2932083" y="41482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2" name="Freeform: Shape 361">
                <a:extLst>
                  <a:ext uri="{FF2B5EF4-FFF2-40B4-BE49-F238E27FC236}">
                    <a16:creationId xmlns:a16="http://schemas.microsoft.com/office/drawing/2014/main" id="{27ECCEE0-E4EB-49A9-ED82-571B1DDCCBD6}"/>
                  </a:ext>
                </a:extLst>
              </p:cNvPr>
              <p:cNvSpPr/>
              <p:nvPr/>
            </p:nvSpPr>
            <p:spPr>
              <a:xfrm>
                <a:off x="3104108" y="385606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3" name="Freeform: Shape 362">
                <a:extLst>
                  <a:ext uri="{FF2B5EF4-FFF2-40B4-BE49-F238E27FC236}">
                    <a16:creationId xmlns:a16="http://schemas.microsoft.com/office/drawing/2014/main" id="{43A385D9-DB55-AF44-8D59-C842EBF7CC43}"/>
                  </a:ext>
                </a:extLst>
              </p:cNvPr>
              <p:cNvSpPr/>
              <p:nvPr/>
            </p:nvSpPr>
            <p:spPr>
              <a:xfrm>
                <a:off x="3090487" y="36811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E118FF97-9836-0564-CE02-A2F133085BD4}"/>
                  </a:ext>
                </a:extLst>
              </p:cNvPr>
              <p:cNvSpPr/>
              <p:nvPr/>
            </p:nvSpPr>
            <p:spPr>
              <a:xfrm>
                <a:off x="2782925" y="361641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80B3C449-2FCE-64AE-2028-7501258F15E0}"/>
                  </a:ext>
                </a:extLst>
              </p:cNvPr>
              <p:cNvSpPr/>
              <p:nvPr/>
            </p:nvSpPr>
            <p:spPr>
              <a:xfrm>
                <a:off x="2481554" y="4544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6" name="Freeform: Shape 365">
                <a:extLst>
                  <a:ext uri="{FF2B5EF4-FFF2-40B4-BE49-F238E27FC236}">
                    <a16:creationId xmlns:a16="http://schemas.microsoft.com/office/drawing/2014/main" id="{6E0E9AD3-CA44-697D-74B7-0383EF391883}"/>
                  </a:ext>
                </a:extLst>
              </p:cNvPr>
              <p:cNvSpPr/>
              <p:nvPr/>
            </p:nvSpPr>
            <p:spPr>
              <a:xfrm>
                <a:off x="2696152" y="51174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7" name="Freeform: Shape 366">
                <a:extLst>
                  <a:ext uri="{FF2B5EF4-FFF2-40B4-BE49-F238E27FC236}">
                    <a16:creationId xmlns:a16="http://schemas.microsoft.com/office/drawing/2014/main" id="{2D1DD1A8-E22A-826E-8FED-19556A4EA4A6}"/>
                  </a:ext>
                </a:extLst>
              </p:cNvPr>
              <p:cNvSpPr/>
              <p:nvPr/>
            </p:nvSpPr>
            <p:spPr>
              <a:xfrm>
                <a:off x="2861697" y="52188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8" name="Freeform: Shape 367">
                <a:extLst>
                  <a:ext uri="{FF2B5EF4-FFF2-40B4-BE49-F238E27FC236}">
                    <a16:creationId xmlns:a16="http://schemas.microsoft.com/office/drawing/2014/main" id="{40405EE7-8E67-5622-AF4B-FD305AAA217F}"/>
                  </a:ext>
                </a:extLst>
              </p:cNvPr>
              <p:cNvSpPr/>
              <p:nvPr/>
            </p:nvSpPr>
            <p:spPr>
              <a:xfrm>
                <a:off x="3177641" y="546788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9" name="Freeform: Shape 368">
                <a:extLst>
                  <a:ext uri="{FF2B5EF4-FFF2-40B4-BE49-F238E27FC236}">
                    <a16:creationId xmlns:a16="http://schemas.microsoft.com/office/drawing/2014/main" id="{4ED31308-D440-E621-AED7-3D77EC1BD562}"/>
                  </a:ext>
                </a:extLst>
              </p:cNvPr>
              <p:cNvSpPr/>
              <p:nvPr/>
            </p:nvSpPr>
            <p:spPr>
              <a:xfrm>
                <a:off x="3463772" y="550626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0" name="Freeform: Shape 369">
                <a:extLst>
                  <a:ext uri="{FF2B5EF4-FFF2-40B4-BE49-F238E27FC236}">
                    <a16:creationId xmlns:a16="http://schemas.microsoft.com/office/drawing/2014/main" id="{7138F7DD-4DA1-F316-0583-BBAB99C34B01}"/>
                  </a:ext>
                </a:extLst>
              </p:cNvPr>
              <p:cNvSpPr/>
              <p:nvPr/>
            </p:nvSpPr>
            <p:spPr>
              <a:xfrm>
                <a:off x="3549783" y="557265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1" name="Freeform: Shape 370">
                <a:extLst>
                  <a:ext uri="{FF2B5EF4-FFF2-40B4-BE49-F238E27FC236}">
                    <a16:creationId xmlns:a16="http://schemas.microsoft.com/office/drawing/2014/main" id="{62D0E08E-4CCB-AAB9-C44B-CD0C327D9E05}"/>
                  </a:ext>
                </a:extLst>
              </p:cNvPr>
              <p:cNvSpPr/>
              <p:nvPr/>
            </p:nvSpPr>
            <p:spPr>
              <a:xfrm>
                <a:off x="3644557" y="58094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2" name="Freeform: Shape 371">
                <a:extLst>
                  <a:ext uri="{FF2B5EF4-FFF2-40B4-BE49-F238E27FC236}">
                    <a16:creationId xmlns:a16="http://schemas.microsoft.com/office/drawing/2014/main" id="{FEB3B8D3-8657-1D35-5639-7AC64F82A837}"/>
                  </a:ext>
                </a:extLst>
              </p:cNvPr>
              <p:cNvSpPr/>
              <p:nvPr/>
            </p:nvSpPr>
            <p:spPr>
              <a:xfrm>
                <a:off x="4001744" y="598213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3" name="Freeform: Shape 372">
                <a:extLst>
                  <a:ext uri="{FF2B5EF4-FFF2-40B4-BE49-F238E27FC236}">
                    <a16:creationId xmlns:a16="http://schemas.microsoft.com/office/drawing/2014/main" id="{BE91E86A-E514-6485-3C46-C30661D4313B}"/>
                  </a:ext>
                </a:extLst>
              </p:cNvPr>
              <p:cNvSpPr/>
              <p:nvPr/>
            </p:nvSpPr>
            <p:spPr>
              <a:xfrm>
                <a:off x="4166431" y="612044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4" name="Freeform: Shape 373">
                <a:extLst>
                  <a:ext uri="{FF2B5EF4-FFF2-40B4-BE49-F238E27FC236}">
                    <a16:creationId xmlns:a16="http://schemas.microsoft.com/office/drawing/2014/main" id="{C5C61F3B-F6F2-031B-22AB-6FD0A4D24D40}"/>
                  </a:ext>
                </a:extLst>
              </p:cNvPr>
              <p:cNvSpPr/>
              <p:nvPr/>
            </p:nvSpPr>
            <p:spPr>
              <a:xfrm>
                <a:off x="5010156" y="6082246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5" name="Freeform: Shape 374">
                <a:extLst>
                  <a:ext uri="{FF2B5EF4-FFF2-40B4-BE49-F238E27FC236}">
                    <a16:creationId xmlns:a16="http://schemas.microsoft.com/office/drawing/2014/main" id="{57682C27-0751-11CD-62FB-F9CF9BEE53E2}"/>
                  </a:ext>
                </a:extLst>
              </p:cNvPr>
              <p:cNvSpPr/>
              <p:nvPr/>
            </p:nvSpPr>
            <p:spPr>
              <a:xfrm>
                <a:off x="5842355" y="6098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6" name="Freeform: Shape 375">
                <a:extLst>
                  <a:ext uri="{FF2B5EF4-FFF2-40B4-BE49-F238E27FC236}">
                    <a16:creationId xmlns:a16="http://schemas.microsoft.com/office/drawing/2014/main" id="{8C23A9CF-9A54-0073-9527-D1127E8355F9}"/>
                  </a:ext>
                </a:extLst>
              </p:cNvPr>
              <p:cNvSpPr/>
              <p:nvPr/>
            </p:nvSpPr>
            <p:spPr>
              <a:xfrm>
                <a:off x="6445669" y="6207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5CEFF66C-CE4D-F4B6-4DAC-6423CBA5002B}"/>
                  </a:ext>
                </a:extLst>
              </p:cNvPr>
              <p:cNvSpPr/>
              <p:nvPr/>
            </p:nvSpPr>
            <p:spPr>
              <a:xfrm>
                <a:off x="6909250" y="62638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8" name="Freeform: Shape 377">
                <a:extLst>
                  <a:ext uri="{FF2B5EF4-FFF2-40B4-BE49-F238E27FC236}">
                    <a16:creationId xmlns:a16="http://schemas.microsoft.com/office/drawing/2014/main" id="{C7635340-9996-E0E7-46E7-D6EB8B8DBDEA}"/>
                  </a:ext>
                </a:extLst>
              </p:cNvPr>
              <p:cNvSpPr/>
              <p:nvPr/>
            </p:nvSpPr>
            <p:spPr>
              <a:xfrm>
                <a:off x="7487227" y="6291605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A912A336-CE57-0482-4752-129086D53D15}"/>
                  </a:ext>
                </a:extLst>
              </p:cNvPr>
              <p:cNvSpPr/>
              <p:nvPr/>
            </p:nvSpPr>
            <p:spPr>
              <a:xfrm>
                <a:off x="8209127" y="6291224"/>
                <a:ext cx="16273" cy="15411"/>
              </a:xfrm>
              <a:custGeom>
                <a:avLst/>
                <a:gdLst>
                  <a:gd name="connsiteX0" fmla="*/ 850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F5AABF37-91C1-0F2E-A826-51FFDCD06418}"/>
                  </a:ext>
                </a:extLst>
              </p:cNvPr>
              <p:cNvSpPr/>
              <p:nvPr/>
            </p:nvSpPr>
            <p:spPr>
              <a:xfrm>
                <a:off x="8760434" y="6316751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1" name="Freeform: Shape 380">
                <a:extLst>
                  <a:ext uri="{FF2B5EF4-FFF2-40B4-BE49-F238E27FC236}">
                    <a16:creationId xmlns:a16="http://schemas.microsoft.com/office/drawing/2014/main" id="{446C80B2-4302-FAA0-6ACE-98FFE8F15D00}"/>
                  </a:ext>
                </a:extLst>
              </p:cNvPr>
              <p:cNvSpPr/>
              <p:nvPr/>
            </p:nvSpPr>
            <p:spPr>
              <a:xfrm>
                <a:off x="9842284" y="628179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CDBBB748-EA31-43A6-5FCE-D3EB900AC896}"/>
                  </a:ext>
                </a:extLst>
              </p:cNvPr>
              <p:cNvSpPr/>
              <p:nvPr/>
            </p:nvSpPr>
            <p:spPr>
              <a:xfrm>
                <a:off x="10313581" y="6288367"/>
                <a:ext cx="16273" cy="15410"/>
              </a:xfrm>
              <a:custGeom>
                <a:avLst/>
                <a:gdLst>
                  <a:gd name="connsiteX0" fmla="*/ 850 w 16273"/>
                  <a:gd name="connsiteY0" fmla="*/ 4133 h 15410"/>
                  <a:gd name="connsiteX1" fmla="*/ 11899 w 16273"/>
                  <a:gd name="connsiteY1" fmla="*/ 14611 h 15410"/>
                  <a:gd name="connsiteX2" fmla="*/ 15423 w 16273"/>
                  <a:gd name="connsiteY2" fmla="*/ 11277 h 15410"/>
                  <a:gd name="connsiteX3" fmla="*/ 4375 w 16273"/>
                  <a:gd name="connsiteY3" fmla="*/ 800 h 15410"/>
                  <a:gd name="connsiteX4" fmla="*/ 850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3" name="Freeform: Shape 382">
                <a:extLst>
                  <a:ext uri="{FF2B5EF4-FFF2-40B4-BE49-F238E27FC236}">
                    <a16:creationId xmlns:a16="http://schemas.microsoft.com/office/drawing/2014/main" id="{3E8BEB4C-1D91-6A78-7DFF-8960619C30D3}"/>
                  </a:ext>
                </a:extLst>
              </p:cNvPr>
              <p:cNvSpPr/>
              <p:nvPr/>
            </p:nvSpPr>
            <p:spPr>
              <a:xfrm>
                <a:off x="10648670" y="6285223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3" y="11277"/>
                    </a:cubicBezTo>
                    <a:cubicBezTo>
                      <a:pt x="18757" y="4324"/>
                      <a:pt x="11708" y="-2343"/>
                      <a:pt x="4375" y="800"/>
                    </a:cubicBezTo>
                    <a:cubicBezTo>
                      <a:pt x="2851" y="1467"/>
                      <a:pt x="1612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4" name="Freeform: Shape 383">
                <a:extLst>
                  <a:ext uri="{FF2B5EF4-FFF2-40B4-BE49-F238E27FC236}">
                    <a16:creationId xmlns:a16="http://schemas.microsoft.com/office/drawing/2014/main" id="{83D2A9C0-556B-83BD-05A4-7D22B6FB9C33}"/>
                  </a:ext>
                </a:extLst>
              </p:cNvPr>
              <p:cNvSpPr/>
              <p:nvPr/>
            </p:nvSpPr>
            <p:spPr>
              <a:xfrm rot="-3747056">
                <a:off x="10915657" y="6114515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1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1"/>
                      <a:pt x="7334" y="1"/>
                    </a:cubicBezTo>
                    <a:cubicBezTo>
                      <a:pt x="11385" y="1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5" name="Freeform: Shape 384">
                <a:extLst>
                  <a:ext uri="{FF2B5EF4-FFF2-40B4-BE49-F238E27FC236}">
                    <a16:creationId xmlns:a16="http://schemas.microsoft.com/office/drawing/2014/main" id="{EA78037F-70E0-FAFA-CE50-28D2827070A2}"/>
                  </a:ext>
                </a:extLst>
              </p:cNvPr>
              <p:cNvSpPr/>
              <p:nvPr/>
            </p:nvSpPr>
            <p:spPr>
              <a:xfrm>
                <a:off x="11200835" y="53991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6" name="Freeform: Shape 385">
                <a:extLst>
                  <a:ext uri="{FF2B5EF4-FFF2-40B4-BE49-F238E27FC236}">
                    <a16:creationId xmlns:a16="http://schemas.microsoft.com/office/drawing/2014/main" id="{295F9135-0714-9EC2-C0AD-62072A7A2B45}"/>
                  </a:ext>
                </a:extLst>
              </p:cNvPr>
              <p:cNvSpPr/>
              <p:nvPr/>
            </p:nvSpPr>
            <p:spPr>
              <a:xfrm>
                <a:off x="11205216" y="511774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7" name="Freeform: Shape 386">
                <a:extLst>
                  <a:ext uri="{FF2B5EF4-FFF2-40B4-BE49-F238E27FC236}">
                    <a16:creationId xmlns:a16="http://schemas.microsoft.com/office/drawing/2014/main" id="{77ADF4F2-F0AD-4E76-E49D-18CA98FC4AD4}"/>
                  </a:ext>
                </a:extLst>
              </p:cNvPr>
              <p:cNvSpPr/>
              <p:nvPr/>
            </p:nvSpPr>
            <p:spPr>
              <a:xfrm>
                <a:off x="9853047" y="4708360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8" name="Freeform: Shape 387">
                <a:extLst>
                  <a:ext uri="{FF2B5EF4-FFF2-40B4-BE49-F238E27FC236}">
                    <a16:creationId xmlns:a16="http://schemas.microsoft.com/office/drawing/2014/main" id="{30BC9073-561E-286D-7A9F-26CB00A10FBC}"/>
                  </a:ext>
                </a:extLst>
              </p:cNvPr>
              <p:cNvSpPr/>
              <p:nvPr/>
            </p:nvSpPr>
            <p:spPr>
              <a:xfrm>
                <a:off x="7562475" y="53585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9" name="Freeform: Shape 388">
                <a:extLst>
                  <a:ext uri="{FF2B5EF4-FFF2-40B4-BE49-F238E27FC236}">
                    <a16:creationId xmlns:a16="http://schemas.microsoft.com/office/drawing/2014/main" id="{82F395FC-2F31-9E09-5196-10B1D2CD1D94}"/>
                  </a:ext>
                </a:extLst>
              </p:cNvPr>
              <p:cNvSpPr/>
              <p:nvPr/>
            </p:nvSpPr>
            <p:spPr>
              <a:xfrm>
                <a:off x="6821811" y="5559514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0" name="Freeform: Shape 389">
                <a:extLst>
                  <a:ext uri="{FF2B5EF4-FFF2-40B4-BE49-F238E27FC236}">
                    <a16:creationId xmlns:a16="http://schemas.microsoft.com/office/drawing/2014/main" id="{D6648C37-80EE-FF4B-AC5D-F6F3FE308EB2}"/>
                  </a:ext>
                </a:extLst>
              </p:cNvPr>
              <p:cNvSpPr/>
              <p:nvPr/>
            </p:nvSpPr>
            <p:spPr>
              <a:xfrm>
                <a:off x="6408902" y="5202421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1" name="Freeform: Shape 390">
                <a:extLst>
                  <a:ext uri="{FF2B5EF4-FFF2-40B4-BE49-F238E27FC236}">
                    <a16:creationId xmlns:a16="http://schemas.microsoft.com/office/drawing/2014/main" id="{646EA434-44E0-7278-C185-56FE5DBFA1DB}"/>
                  </a:ext>
                </a:extLst>
              </p:cNvPr>
              <p:cNvSpPr/>
              <p:nvPr/>
            </p:nvSpPr>
            <p:spPr>
              <a:xfrm>
                <a:off x="7717256" y="588203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2" name="Freeform: Shape 391">
                <a:extLst>
                  <a:ext uri="{FF2B5EF4-FFF2-40B4-BE49-F238E27FC236}">
                    <a16:creationId xmlns:a16="http://schemas.microsoft.com/office/drawing/2014/main" id="{C86725F3-D990-4282-2C7C-6E64548FA571}"/>
                  </a:ext>
                </a:extLst>
              </p:cNvPr>
              <p:cNvSpPr/>
              <p:nvPr/>
            </p:nvSpPr>
            <p:spPr>
              <a:xfrm>
                <a:off x="8018341" y="51868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3" name="Freeform: Shape 392">
                <a:extLst>
                  <a:ext uri="{FF2B5EF4-FFF2-40B4-BE49-F238E27FC236}">
                    <a16:creationId xmlns:a16="http://schemas.microsoft.com/office/drawing/2014/main" id="{E88BFFE8-B4B9-E17B-FD23-525BEACE9419}"/>
                  </a:ext>
                </a:extLst>
              </p:cNvPr>
              <p:cNvSpPr/>
              <p:nvPr/>
            </p:nvSpPr>
            <p:spPr>
              <a:xfrm>
                <a:off x="6677983" y="4409656"/>
                <a:ext cx="16273" cy="15410"/>
              </a:xfrm>
              <a:custGeom>
                <a:avLst/>
                <a:gdLst>
                  <a:gd name="connsiteX0" fmla="*/ 850 w 16273"/>
                  <a:gd name="connsiteY0" fmla="*/ 4134 h 15410"/>
                  <a:gd name="connsiteX1" fmla="*/ 11899 w 16273"/>
                  <a:gd name="connsiteY1" fmla="*/ 14611 h 15410"/>
                  <a:gd name="connsiteX2" fmla="*/ 15423 w 16273"/>
                  <a:gd name="connsiteY2" fmla="*/ 11278 h 15410"/>
                  <a:gd name="connsiteX3" fmla="*/ 4375 w 16273"/>
                  <a:gd name="connsiteY3" fmla="*/ 800 h 15410"/>
                  <a:gd name="connsiteX4" fmla="*/ 850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4" name="Freeform: Shape 393">
                <a:extLst>
                  <a:ext uri="{FF2B5EF4-FFF2-40B4-BE49-F238E27FC236}">
                    <a16:creationId xmlns:a16="http://schemas.microsoft.com/office/drawing/2014/main" id="{98BE4A2B-EEFA-30CF-0209-4BD48FB9C884}"/>
                  </a:ext>
                </a:extLst>
              </p:cNvPr>
              <p:cNvSpPr/>
              <p:nvPr/>
            </p:nvSpPr>
            <p:spPr>
              <a:xfrm>
                <a:off x="6202019" y="50466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5" name="Freeform: Shape 394">
                <a:extLst>
                  <a:ext uri="{FF2B5EF4-FFF2-40B4-BE49-F238E27FC236}">
                    <a16:creationId xmlns:a16="http://schemas.microsoft.com/office/drawing/2014/main" id="{9EDEBB9F-FC5E-D491-18F0-71464513572E}"/>
                  </a:ext>
                </a:extLst>
              </p:cNvPr>
              <p:cNvSpPr/>
              <p:nvPr/>
            </p:nvSpPr>
            <p:spPr>
              <a:xfrm>
                <a:off x="7445984" y="41595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6" name="Freeform: Shape 395">
                <a:extLst>
                  <a:ext uri="{FF2B5EF4-FFF2-40B4-BE49-F238E27FC236}">
                    <a16:creationId xmlns:a16="http://schemas.microsoft.com/office/drawing/2014/main" id="{BEF85BCE-9AE8-4A3A-F861-87469757CA2C}"/>
                  </a:ext>
                </a:extLst>
              </p:cNvPr>
              <p:cNvSpPr/>
              <p:nvPr/>
            </p:nvSpPr>
            <p:spPr>
              <a:xfrm>
                <a:off x="7614672" y="451700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7" name="Freeform: Shape 396">
                <a:extLst>
                  <a:ext uri="{FF2B5EF4-FFF2-40B4-BE49-F238E27FC236}">
                    <a16:creationId xmlns:a16="http://schemas.microsoft.com/office/drawing/2014/main" id="{05633299-CFA6-B03E-EAE1-F7FBAC10234F}"/>
                  </a:ext>
                </a:extLst>
              </p:cNvPr>
              <p:cNvSpPr/>
              <p:nvPr/>
            </p:nvSpPr>
            <p:spPr>
              <a:xfrm>
                <a:off x="8017294" y="43311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8" name="Freeform: Shape 397">
                <a:extLst>
                  <a:ext uri="{FF2B5EF4-FFF2-40B4-BE49-F238E27FC236}">
                    <a16:creationId xmlns:a16="http://schemas.microsoft.com/office/drawing/2014/main" id="{62E95EDF-798D-13CD-0906-47F9F383F372}"/>
                  </a:ext>
                </a:extLst>
              </p:cNvPr>
              <p:cNvSpPr/>
              <p:nvPr/>
            </p:nvSpPr>
            <p:spPr>
              <a:xfrm>
                <a:off x="7246435" y="38475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9" name="Freeform: Shape 398">
                <a:extLst>
                  <a:ext uri="{FF2B5EF4-FFF2-40B4-BE49-F238E27FC236}">
                    <a16:creationId xmlns:a16="http://schemas.microsoft.com/office/drawing/2014/main" id="{FAD5A7E7-851B-AE96-4E3B-8B946ABDD358}"/>
                  </a:ext>
                </a:extLst>
              </p:cNvPr>
              <p:cNvSpPr/>
              <p:nvPr/>
            </p:nvSpPr>
            <p:spPr>
              <a:xfrm>
                <a:off x="6596830" y="33359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0" name="Freeform: Shape 399">
                <a:extLst>
                  <a:ext uri="{FF2B5EF4-FFF2-40B4-BE49-F238E27FC236}">
                    <a16:creationId xmlns:a16="http://schemas.microsoft.com/office/drawing/2014/main" id="{2F8A7EDA-73C1-C2A6-4726-0261A1A87D60}"/>
                  </a:ext>
                </a:extLst>
              </p:cNvPr>
              <p:cNvSpPr/>
              <p:nvPr/>
            </p:nvSpPr>
            <p:spPr>
              <a:xfrm>
                <a:off x="6396329" y="26855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1" name="Freeform: Shape 400">
                <a:extLst>
                  <a:ext uri="{FF2B5EF4-FFF2-40B4-BE49-F238E27FC236}">
                    <a16:creationId xmlns:a16="http://schemas.microsoft.com/office/drawing/2014/main" id="{CC7C89A7-7DB4-ACEA-5FE0-31EDC8E0905D}"/>
                  </a:ext>
                </a:extLst>
              </p:cNvPr>
              <p:cNvSpPr/>
              <p:nvPr/>
            </p:nvSpPr>
            <p:spPr>
              <a:xfrm>
                <a:off x="6596259" y="28130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2" name="Freeform: Shape 401">
                <a:extLst>
                  <a:ext uri="{FF2B5EF4-FFF2-40B4-BE49-F238E27FC236}">
                    <a16:creationId xmlns:a16="http://schemas.microsoft.com/office/drawing/2014/main" id="{ED63408B-CB74-E85A-BA5C-CFEFF4B01781}"/>
                  </a:ext>
                </a:extLst>
              </p:cNvPr>
              <p:cNvSpPr/>
              <p:nvPr/>
            </p:nvSpPr>
            <p:spPr>
              <a:xfrm>
                <a:off x="7036219" y="300500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3" name="Freeform: Shape 402">
                <a:extLst>
                  <a:ext uri="{FF2B5EF4-FFF2-40B4-BE49-F238E27FC236}">
                    <a16:creationId xmlns:a16="http://schemas.microsoft.com/office/drawing/2014/main" id="{3B4190A9-4DB4-B7D3-F6B5-D695D8761AFF}"/>
                  </a:ext>
                </a:extLst>
              </p:cNvPr>
              <p:cNvSpPr/>
              <p:nvPr/>
            </p:nvSpPr>
            <p:spPr>
              <a:xfrm>
                <a:off x="7083653" y="318826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4" name="Freeform: Shape 403">
                <a:extLst>
                  <a:ext uri="{FF2B5EF4-FFF2-40B4-BE49-F238E27FC236}">
                    <a16:creationId xmlns:a16="http://schemas.microsoft.com/office/drawing/2014/main" id="{17628E67-E583-AB88-504E-E816BD856607}"/>
                  </a:ext>
                </a:extLst>
              </p:cNvPr>
              <p:cNvSpPr/>
              <p:nvPr/>
            </p:nvSpPr>
            <p:spPr>
              <a:xfrm>
                <a:off x="7159472" y="33464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5" name="Freeform: Shape 404">
                <a:extLst>
                  <a:ext uri="{FF2B5EF4-FFF2-40B4-BE49-F238E27FC236}">
                    <a16:creationId xmlns:a16="http://schemas.microsoft.com/office/drawing/2014/main" id="{530EA487-0B87-C82F-5130-7496916AA8E2}"/>
                  </a:ext>
                </a:extLst>
              </p:cNvPr>
              <p:cNvSpPr/>
              <p:nvPr/>
            </p:nvSpPr>
            <p:spPr>
              <a:xfrm>
                <a:off x="7155662" y="28525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6" name="Freeform: Shape 405">
                <a:extLst>
                  <a:ext uri="{FF2B5EF4-FFF2-40B4-BE49-F238E27FC236}">
                    <a16:creationId xmlns:a16="http://schemas.microsoft.com/office/drawing/2014/main" id="{89B90F61-A845-6E24-8DA3-057036C09F09}"/>
                  </a:ext>
                </a:extLst>
              </p:cNvPr>
              <p:cNvSpPr/>
              <p:nvPr/>
            </p:nvSpPr>
            <p:spPr>
              <a:xfrm>
                <a:off x="7057269" y="260943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7" name="Freeform: Shape 406">
                <a:extLst>
                  <a:ext uri="{FF2B5EF4-FFF2-40B4-BE49-F238E27FC236}">
                    <a16:creationId xmlns:a16="http://schemas.microsoft.com/office/drawing/2014/main" id="{C3E61A5B-091A-9F94-E790-13DEC0C29080}"/>
                  </a:ext>
                </a:extLst>
              </p:cNvPr>
              <p:cNvSpPr/>
              <p:nvPr/>
            </p:nvSpPr>
            <p:spPr>
              <a:xfrm>
                <a:off x="6867721" y="24715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8" name="Freeform: Shape 407">
                <a:extLst>
                  <a:ext uri="{FF2B5EF4-FFF2-40B4-BE49-F238E27FC236}">
                    <a16:creationId xmlns:a16="http://schemas.microsoft.com/office/drawing/2014/main" id="{F32111DA-25D4-87CF-AA8E-BF8ADEAF7679}"/>
                  </a:ext>
                </a:extLst>
              </p:cNvPr>
              <p:cNvSpPr/>
              <p:nvPr/>
            </p:nvSpPr>
            <p:spPr>
              <a:xfrm>
                <a:off x="6722656" y="225452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9" name="Freeform: Shape 408">
                <a:extLst>
                  <a:ext uri="{FF2B5EF4-FFF2-40B4-BE49-F238E27FC236}">
                    <a16:creationId xmlns:a16="http://schemas.microsoft.com/office/drawing/2014/main" id="{360CC33F-422E-D2D2-8F5F-B8BBEFEAF4C5}"/>
                  </a:ext>
                </a:extLst>
              </p:cNvPr>
              <p:cNvSpPr/>
              <p:nvPr/>
            </p:nvSpPr>
            <p:spPr>
              <a:xfrm>
                <a:off x="7413790" y="2030692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0" name="Freeform: Shape 409">
                <a:extLst>
                  <a:ext uri="{FF2B5EF4-FFF2-40B4-BE49-F238E27FC236}">
                    <a16:creationId xmlns:a16="http://schemas.microsoft.com/office/drawing/2014/main" id="{74597655-2117-7E40-341F-392A20E588B4}"/>
                  </a:ext>
                </a:extLst>
              </p:cNvPr>
              <p:cNvSpPr/>
              <p:nvPr/>
            </p:nvSpPr>
            <p:spPr>
              <a:xfrm>
                <a:off x="6449860" y="19999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1" name="Freeform: Shape 410">
                <a:extLst>
                  <a:ext uri="{FF2B5EF4-FFF2-40B4-BE49-F238E27FC236}">
                    <a16:creationId xmlns:a16="http://schemas.microsoft.com/office/drawing/2014/main" id="{63552B2E-8D81-BAEA-73A2-A3F3A407E5D5}"/>
                  </a:ext>
                </a:extLst>
              </p:cNvPr>
              <p:cNvSpPr/>
              <p:nvPr/>
            </p:nvSpPr>
            <p:spPr>
              <a:xfrm>
                <a:off x="6305937" y="195734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2" name="Freeform: Shape 411">
                <a:extLst>
                  <a:ext uri="{FF2B5EF4-FFF2-40B4-BE49-F238E27FC236}">
                    <a16:creationId xmlns:a16="http://schemas.microsoft.com/office/drawing/2014/main" id="{DA0ED195-D7B7-4C48-375F-FC2D84482986}"/>
                  </a:ext>
                </a:extLst>
              </p:cNvPr>
              <p:cNvSpPr/>
              <p:nvPr/>
            </p:nvSpPr>
            <p:spPr>
              <a:xfrm>
                <a:off x="5584132" y="21543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3" name="Freeform: Shape 412">
                <a:extLst>
                  <a:ext uri="{FF2B5EF4-FFF2-40B4-BE49-F238E27FC236}">
                    <a16:creationId xmlns:a16="http://schemas.microsoft.com/office/drawing/2014/main" id="{4D3BA381-F866-901D-980B-158585A31819}"/>
                  </a:ext>
                </a:extLst>
              </p:cNvPr>
              <p:cNvSpPr/>
              <p:nvPr/>
            </p:nvSpPr>
            <p:spPr>
              <a:xfrm>
                <a:off x="5211229" y="271849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4" name="Freeform: Shape 413">
                <a:extLst>
                  <a:ext uri="{FF2B5EF4-FFF2-40B4-BE49-F238E27FC236}">
                    <a16:creationId xmlns:a16="http://schemas.microsoft.com/office/drawing/2014/main" id="{9B4654DC-D699-B952-DAF2-F1E88FB8BC13}"/>
                  </a:ext>
                </a:extLst>
              </p:cNvPr>
              <p:cNvSpPr/>
              <p:nvPr/>
            </p:nvSpPr>
            <p:spPr>
              <a:xfrm>
                <a:off x="5101691" y="26260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5" name="Freeform: Shape 414">
                <a:extLst>
                  <a:ext uri="{FF2B5EF4-FFF2-40B4-BE49-F238E27FC236}">
                    <a16:creationId xmlns:a16="http://schemas.microsoft.com/office/drawing/2014/main" id="{E6D5ED36-CA8D-2A30-2109-4CE49A72D120}"/>
                  </a:ext>
                </a:extLst>
              </p:cNvPr>
              <p:cNvSpPr/>
              <p:nvPr/>
            </p:nvSpPr>
            <p:spPr>
              <a:xfrm>
                <a:off x="4500092" y="2183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6" name="Freeform: Shape 415">
                <a:extLst>
                  <a:ext uri="{FF2B5EF4-FFF2-40B4-BE49-F238E27FC236}">
                    <a16:creationId xmlns:a16="http://schemas.microsoft.com/office/drawing/2014/main" id="{59A25F69-0495-196D-2008-275958533738}"/>
                  </a:ext>
                </a:extLst>
              </p:cNvPr>
              <p:cNvSpPr/>
              <p:nvPr/>
            </p:nvSpPr>
            <p:spPr>
              <a:xfrm>
                <a:off x="3770287" y="182733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7" name="Freeform: Shape 416">
                <a:extLst>
                  <a:ext uri="{FF2B5EF4-FFF2-40B4-BE49-F238E27FC236}">
                    <a16:creationId xmlns:a16="http://schemas.microsoft.com/office/drawing/2014/main" id="{64090453-14D1-FCF6-1163-5C589678EDB9}"/>
                  </a:ext>
                </a:extLst>
              </p:cNvPr>
              <p:cNvSpPr/>
              <p:nvPr/>
            </p:nvSpPr>
            <p:spPr>
              <a:xfrm rot="-3747056">
                <a:off x="3788175" y="146412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8" name="Freeform: Shape 417">
                <a:extLst>
                  <a:ext uri="{FF2B5EF4-FFF2-40B4-BE49-F238E27FC236}">
                    <a16:creationId xmlns:a16="http://schemas.microsoft.com/office/drawing/2014/main" id="{6BF69DC7-0530-828E-1D63-123367FC2D40}"/>
                  </a:ext>
                </a:extLst>
              </p:cNvPr>
              <p:cNvSpPr/>
              <p:nvPr/>
            </p:nvSpPr>
            <p:spPr>
              <a:xfrm>
                <a:off x="3038004" y="22531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9" name="Freeform: Shape 418">
                <a:extLst>
                  <a:ext uri="{FF2B5EF4-FFF2-40B4-BE49-F238E27FC236}">
                    <a16:creationId xmlns:a16="http://schemas.microsoft.com/office/drawing/2014/main" id="{33DBE466-7D6C-6B12-6FCD-4C0ED96D426F}"/>
                  </a:ext>
                </a:extLst>
              </p:cNvPr>
              <p:cNvSpPr/>
              <p:nvPr/>
            </p:nvSpPr>
            <p:spPr>
              <a:xfrm>
                <a:off x="2880271" y="23634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0" name="Freeform: Shape 419">
                <a:extLst>
                  <a:ext uri="{FF2B5EF4-FFF2-40B4-BE49-F238E27FC236}">
                    <a16:creationId xmlns:a16="http://schemas.microsoft.com/office/drawing/2014/main" id="{DCBD8728-B5A8-6D79-640A-307F2D4CDE97}"/>
                  </a:ext>
                </a:extLst>
              </p:cNvPr>
              <p:cNvSpPr/>
              <p:nvPr/>
            </p:nvSpPr>
            <p:spPr>
              <a:xfrm>
                <a:off x="2593663" y="20660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1" name="Freeform: Shape 420">
                <a:extLst>
                  <a:ext uri="{FF2B5EF4-FFF2-40B4-BE49-F238E27FC236}">
                    <a16:creationId xmlns:a16="http://schemas.microsoft.com/office/drawing/2014/main" id="{521BDC19-91CB-0A3F-9B2A-E17C00806C5B}"/>
                  </a:ext>
                </a:extLst>
              </p:cNvPr>
              <p:cNvSpPr/>
              <p:nvPr/>
            </p:nvSpPr>
            <p:spPr>
              <a:xfrm>
                <a:off x="2933896" y="1802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2" name="Freeform: Shape 421">
                <a:extLst>
                  <a:ext uri="{FF2B5EF4-FFF2-40B4-BE49-F238E27FC236}">
                    <a16:creationId xmlns:a16="http://schemas.microsoft.com/office/drawing/2014/main" id="{A777241A-2BF6-2EED-14F2-109214A6AB71}"/>
                  </a:ext>
                </a:extLst>
              </p:cNvPr>
              <p:cNvSpPr/>
              <p:nvPr/>
            </p:nvSpPr>
            <p:spPr>
              <a:xfrm>
                <a:off x="2666244" y="12840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3" name="Freeform: Shape 422">
                <a:extLst>
                  <a:ext uri="{FF2B5EF4-FFF2-40B4-BE49-F238E27FC236}">
                    <a16:creationId xmlns:a16="http://schemas.microsoft.com/office/drawing/2014/main" id="{F852C764-E0EB-6FDC-2D87-55548F9CC33D}"/>
                  </a:ext>
                </a:extLst>
              </p:cNvPr>
              <p:cNvSpPr/>
              <p:nvPr/>
            </p:nvSpPr>
            <p:spPr>
              <a:xfrm>
                <a:off x="1764512" y="15098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4" name="Freeform: Shape 423">
                <a:extLst>
                  <a:ext uri="{FF2B5EF4-FFF2-40B4-BE49-F238E27FC236}">
                    <a16:creationId xmlns:a16="http://schemas.microsoft.com/office/drawing/2014/main" id="{F1672414-5338-D937-7224-C386E26939BA}"/>
                  </a:ext>
                </a:extLst>
              </p:cNvPr>
              <p:cNvSpPr/>
              <p:nvPr/>
            </p:nvSpPr>
            <p:spPr>
              <a:xfrm rot="-3747056">
                <a:off x="1778545" y="169400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5" name="Freeform: Shape 424">
                <a:extLst>
                  <a:ext uri="{FF2B5EF4-FFF2-40B4-BE49-F238E27FC236}">
                    <a16:creationId xmlns:a16="http://schemas.microsoft.com/office/drawing/2014/main" id="{B3C57413-2A47-9779-1EEF-FC3DC872B3E4}"/>
                  </a:ext>
                </a:extLst>
              </p:cNvPr>
              <p:cNvSpPr/>
              <p:nvPr/>
            </p:nvSpPr>
            <p:spPr>
              <a:xfrm rot="-3747056">
                <a:off x="995725" y="289496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6" name="Freeform: Shape 425">
                <a:extLst>
                  <a:ext uri="{FF2B5EF4-FFF2-40B4-BE49-F238E27FC236}">
                    <a16:creationId xmlns:a16="http://schemas.microsoft.com/office/drawing/2014/main" id="{6D989B08-7721-6F0E-9D4E-01A24CAEA838}"/>
                  </a:ext>
                </a:extLst>
              </p:cNvPr>
              <p:cNvSpPr/>
              <p:nvPr/>
            </p:nvSpPr>
            <p:spPr>
              <a:xfrm>
                <a:off x="1222349" y="3354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7" name="Freeform: Shape 426">
                <a:extLst>
                  <a:ext uri="{FF2B5EF4-FFF2-40B4-BE49-F238E27FC236}">
                    <a16:creationId xmlns:a16="http://schemas.microsoft.com/office/drawing/2014/main" id="{DB97DE04-E1E5-279D-502D-DC274CB5244B}"/>
                  </a:ext>
                </a:extLst>
              </p:cNvPr>
              <p:cNvSpPr/>
              <p:nvPr/>
            </p:nvSpPr>
            <p:spPr>
              <a:xfrm>
                <a:off x="1425327" y="31145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8" name="Freeform: Shape 427">
                <a:extLst>
                  <a:ext uri="{FF2B5EF4-FFF2-40B4-BE49-F238E27FC236}">
                    <a16:creationId xmlns:a16="http://schemas.microsoft.com/office/drawing/2014/main" id="{7E2B2A86-F419-11CA-104E-9A87BF81DFE8}"/>
                  </a:ext>
                </a:extLst>
              </p:cNvPr>
              <p:cNvSpPr/>
              <p:nvPr/>
            </p:nvSpPr>
            <p:spPr>
              <a:xfrm>
                <a:off x="1179772" y="40025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9" name="Freeform: Shape 428">
                <a:extLst>
                  <a:ext uri="{FF2B5EF4-FFF2-40B4-BE49-F238E27FC236}">
                    <a16:creationId xmlns:a16="http://schemas.microsoft.com/office/drawing/2014/main" id="{54F4FE4E-DCB4-7AFC-AA25-54AB94E0F933}"/>
                  </a:ext>
                </a:extLst>
              </p:cNvPr>
              <p:cNvSpPr/>
              <p:nvPr/>
            </p:nvSpPr>
            <p:spPr>
              <a:xfrm>
                <a:off x="1057567" y="46042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0" name="Freeform: Shape 429">
                <a:extLst>
                  <a:ext uri="{FF2B5EF4-FFF2-40B4-BE49-F238E27FC236}">
                    <a16:creationId xmlns:a16="http://schemas.microsoft.com/office/drawing/2014/main" id="{37FE3D01-52C1-5D2D-36E7-2DE5DF729E39}"/>
                  </a:ext>
                </a:extLst>
              </p:cNvPr>
              <p:cNvSpPr/>
              <p:nvPr/>
            </p:nvSpPr>
            <p:spPr>
              <a:xfrm>
                <a:off x="1261021" y="48554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1" name="Freeform: Shape 430">
                <a:extLst>
                  <a:ext uri="{FF2B5EF4-FFF2-40B4-BE49-F238E27FC236}">
                    <a16:creationId xmlns:a16="http://schemas.microsoft.com/office/drawing/2014/main" id="{5010ADBD-B71D-78D7-81FF-721D96A637BD}"/>
                  </a:ext>
                </a:extLst>
              </p:cNvPr>
              <p:cNvSpPr/>
              <p:nvPr/>
            </p:nvSpPr>
            <p:spPr>
              <a:xfrm>
                <a:off x="1492954" y="44839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2" name="Freeform: Shape 431">
                <a:extLst>
                  <a:ext uri="{FF2B5EF4-FFF2-40B4-BE49-F238E27FC236}">
                    <a16:creationId xmlns:a16="http://schemas.microsoft.com/office/drawing/2014/main" id="{85DBBB6C-2AA1-643C-1F1A-B286B8B58D1D}"/>
                  </a:ext>
                </a:extLst>
              </p:cNvPr>
              <p:cNvSpPr/>
              <p:nvPr/>
            </p:nvSpPr>
            <p:spPr>
              <a:xfrm>
                <a:off x="1490478" y="44313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3" name="Freeform: Shape 432">
                <a:extLst>
                  <a:ext uri="{FF2B5EF4-FFF2-40B4-BE49-F238E27FC236}">
                    <a16:creationId xmlns:a16="http://schemas.microsoft.com/office/drawing/2014/main" id="{1CFEFF14-20C4-5ADC-7006-CA787FF8C13F}"/>
                  </a:ext>
                </a:extLst>
              </p:cNvPr>
              <p:cNvSpPr/>
              <p:nvPr/>
            </p:nvSpPr>
            <p:spPr>
              <a:xfrm>
                <a:off x="2003304" y="5437975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4" name="Freeform: Shape 433">
                <a:extLst>
                  <a:ext uri="{FF2B5EF4-FFF2-40B4-BE49-F238E27FC236}">
                    <a16:creationId xmlns:a16="http://schemas.microsoft.com/office/drawing/2014/main" id="{D73C69B1-7770-C7BD-7799-339E8D02AAE6}"/>
                  </a:ext>
                </a:extLst>
              </p:cNvPr>
              <p:cNvSpPr/>
              <p:nvPr/>
            </p:nvSpPr>
            <p:spPr>
              <a:xfrm>
                <a:off x="1577822" y="562980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23DC1A2B-17B3-5A46-79CC-C5DA516B66BF}"/>
                  </a:ext>
                </a:extLst>
              </p:cNvPr>
              <p:cNvSpPr/>
              <p:nvPr/>
            </p:nvSpPr>
            <p:spPr>
              <a:xfrm>
                <a:off x="1499622" y="536110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6" name="Freeform: Shape 435">
                <a:extLst>
                  <a:ext uri="{FF2B5EF4-FFF2-40B4-BE49-F238E27FC236}">
                    <a16:creationId xmlns:a16="http://schemas.microsoft.com/office/drawing/2014/main" id="{82D43422-4A1D-A403-8DC9-C1C22B8BA9FB}"/>
                  </a:ext>
                </a:extLst>
              </p:cNvPr>
              <p:cNvSpPr/>
              <p:nvPr/>
            </p:nvSpPr>
            <p:spPr>
              <a:xfrm>
                <a:off x="3087439" y="575363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7" name="Freeform: Shape 436">
                <a:extLst>
                  <a:ext uri="{FF2B5EF4-FFF2-40B4-BE49-F238E27FC236}">
                    <a16:creationId xmlns:a16="http://schemas.microsoft.com/office/drawing/2014/main" id="{4376B4BE-9BEC-C00C-9AEF-9EDBE79FEF81}"/>
                  </a:ext>
                </a:extLst>
              </p:cNvPr>
              <p:cNvSpPr/>
              <p:nvPr/>
            </p:nvSpPr>
            <p:spPr>
              <a:xfrm>
                <a:off x="2913608" y="55416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8" name="Freeform: Shape 437">
                <a:extLst>
                  <a:ext uri="{FF2B5EF4-FFF2-40B4-BE49-F238E27FC236}">
                    <a16:creationId xmlns:a16="http://schemas.microsoft.com/office/drawing/2014/main" id="{34299AB8-87FE-5506-1B24-566DE22952C0}"/>
                  </a:ext>
                </a:extLst>
              </p:cNvPr>
              <p:cNvSpPr/>
              <p:nvPr/>
            </p:nvSpPr>
            <p:spPr>
              <a:xfrm>
                <a:off x="2409450" y="553274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9" name="Freeform: Shape 438">
                <a:extLst>
                  <a:ext uri="{FF2B5EF4-FFF2-40B4-BE49-F238E27FC236}">
                    <a16:creationId xmlns:a16="http://schemas.microsoft.com/office/drawing/2014/main" id="{8B3D1B30-BBEC-7AD7-A891-3E664CD4F74C}"/>
                  </a:ext>
                </a:extLst>
              </p:cNvPr>
              <p:cNvSpPr/>
              <p:nvPr/>
            </p:nvSpPr>
            <p:spPr>
              <a:xfrm>
                <a:off x="2468600" y="55610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0" name="Freeform: Shape 439">
                <a:extLst>
                  <a:ext uri="{FF2B5EF4-FFF2-40B4-BE49-F238E27FC236}">
                    <a16:creationId xmlns:a16="http://schemas.microsoft.com/office/drawing/2014/main" id="{97B98FB5-FCC7-614B-D06B-C59FECD5BD72}"/>
                  </a:ext>
                </a:extLst>
              </p:cNvPr>
              <p:cNvSpPr/>
              <p:nvPr/>
            </p:nvSpPr>
            <p:spPr>
              <a:xfrm>
                <a:off x="4073372" y="52243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1" name="Freeform: Shape 440">
                <a:extLst>
                  <a:ext uri="{FF2B5EF4-FFF2-40B4-BE49-F238E27FC236}">
                    <a16:creationId xmlns:a16="http://schemas.microsoft.com/office/drawing/2014/main" id="{AB5D8711-9B12-98F7-CE6C-500265A45A8D}"/>
                  </a:ext>
                </a:extLst>
              </p:cNvPr>
              <p:cNvSpPr/>
              <p:nvPr/>
            </p:nvSpPr>
            <p:spPr>
              <a:xfrm>
                <a:off x="4507141" y="487961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2" name="Freeform: Shape 441">
                <a:extLst>
                  <a:ext uri="{FF2B5EF4-FFF2-40B4-BE49-F238E27FC236}">
                    <a16:creationId xmlns:a16="http://schemas.microsoft.com/office/drawing/2014/main" id="{9B98E3B0-9A01-E97F-ED4B-4F1140B6178D}"/>
                  </a:ext>
                </a:extLst>
              </p:cNvPr>
              <p:cNvSpPr/>
              <p:nvPr/>
            </p:nvSpPr>
            <p:spPr>
              <a:xfrm>
                <a:off x="4681448" y="47970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3" name="Freeform: Shape 442">
                <a:extLst>
                  <a:ext uri="{FF2B5EF4-FFF2-40B4-BE49-F238E27FC236}">
                    <a16:creationId xmlns:a16="http://schemas.microsoft.com/office/drawing/2014/main" id="{9026C772-6E45-E6DE-E186-54D28632BF50}"/>
                  </a:ext>
                </a:extLst>
              </p:cNvPr>
              <p:cNvSpPr/>
              <p:nvPr/>
            </p:nvSpPr>
            <p:spPr>
              <a:xfrm rot="-3747056">
                <a:off x="4626242" y="4710134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4" name="Freeform: Shape 443">
                <a:extLst>
                  <a:ext uri="{FF2B5EF4-FFF2-40B4-BE49-F238E27FC236}">
                    <a16:creationId xmlns:a16="http://schemas.microsoft.com/office/drawing/2014/main" id="{3989ACBF-EE94-F0FC-46D3-73C8F5AAE3BA}"/>
                  </a:ext>
                </a:extLst>
              </p:cNvPr>
              <p:cNvSpPr/>
              <p:nvPr/>
            </p:nvSpPr>
            <p:spPr>
              <a:xfrm>
                <a:off x="5469642" y="489009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5" name="Freeform: Shape 444">
                <a:extLst>
                  <a:ext uri="{FF2B5EF4-FFF2-40B4-BE49-F238E27FC236}">
                    <a16:creationId xmlns:a16="http://schemas.microsoft.com/office/drawing/2014/main" id="{50324821-8534-55B2-2030-153E1DA76C63}"/>
                  </a:ext>
                </a:extLst>
              </p:cNvPr>
              <p:cNvSpPr/>
              <p:nvPr/>
            </p:nvSpPr>
            <p:spPr>
              <a:xfrm>
                <a:off x="5538412" y="528043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6" name="Freeform: Shape 445">
                <a:extLst>
                  <a:ext uri="{FF2B5EF4-FFF2-40B4-BE49-F238E27FC236}">
                    <a16:creationId xmlns:a16="http://schemas.microsoft.com/office/drawing/2014/main" id="{7C8B6CDD-E544-E183-CECC-AA2DFA3BE9E8}"/>
                  </a:ext>
                </a:extLst>
              </p:cNvPr>
              <p:cNvSpPr/>
              <p:nvPr/>
            </p:nvSpPr>
            <p:spPr>
              <a:xfrm>
                <a:off x="5552224" y="5538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7" name="Freeform: Shape 446">
                <a:extLst>
                  <a:ext uri="{FF2B5EF4-FFF2-40B4-BE49-F238E27FC236}">
                    <a16:creationId xmlns:a16="http://schemas.microsoft.com/office/drawing/2014/main" id="{27ECAE54-9817-6A44-05DA-9DA12A084D9C}"/>
                  </a:ext>
                </a:extLst>
              </p:cNvPr>
              <p:cNvSpPr/>
              <p:nvPr/>
            </p:nvSpPr>
            <p:spPr>
              <a:xfrm>
                <a:off x="5827972" y="5407876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8" name="Freeform: Shape 447">
                <a:extLst>
                  <a:ext uri="{FF2B5EF4-FFF2-40B4-BE49-F238E27FC236}">
                    <a16:creationId xmlns:a16="http://schemas.microsoft.com/office/drawing/2014/main" id="{DACA9C09-EE8C-99BE-EC34-5D8EED047EA3}"/>
                  </a:ext>
                </a:extLst>
              </p:cNvPr>
              <p:cNvSpPr/>
              <p:nvPr/>
            </p:nvSpPr>
            <p:spPr>
              <a:xfrm>
                <a:off x="6222021" y="439203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9" name="Freeform: Shape 448">
                <a:extLst>
                  <a:ext uri="{FF2B5EF4-FFF2-40B4-BE49-F238E27FC236}">
                    <a16:creationId xmlns:a16="http://schemas.microsoft.com/office/drawing/2014/main" id="{2F7E4C33-131B-5807-A20C-93AD12382BAC}"/>
                  </a:ext>
                </a:extLst>
              </p:cNvPr>
              <p:cNvSpPr/>
              <p:nvPr/>
            </p:nvSpPr>
            <p:spPr>
              <a:xfrm>
                <a:off x="6269551" y="42067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50" name="Graphic 7">
              <a:extLst>
                <a:ext uri="{FF2B5EF4-FFF2-40B4-BE49-F238E27FC236}">
                  <a16:creationId xmlns:a16="http://schemas.microsoft.com/office/drawing/2014/main" id="{3E07381C-8734-5D25-61D2-BA097AE65B6A}"/>
                </a:ext>
              </a:extLst>
            </p:cNvPr>
            <p:cNvGrpSpPr/>
            <p:nvPr/>
          </p:nvGrpSpPr>
          <p:grpSpPr>
            <a:xfrm>
              <a:off x="890784" y="361912"/>
              <a:ext cx="10408906" cy="6134747"/>
              <a:chOff x="890784" y="361912"/>
              <a:chExt cx="10408906" cy="6134747"/>
            </a:xfrm>
            <a:solidFill>
              <a:srgbClr val="FFFFFF"/>
            </a:solidFill>
          </p:grpSpPr>
          <p:sp>
            <p:nvSpPr>
              <p:cNvPr id="451" name="Freeform: Shape 450">
                <a:extLst>
                  <a:ext uri="{FF2B5EF4-FFF2-40B4-BE49-F238E27FC236}">
                    <a16:creationId xmlns:a16="http://schemas.microsoft.com/office/drawing/2014/main" id="{2F6B6208-776B-860A-54D4-44C7CB2CC6E7}"/>
                  </a:ext>
                </a:extLst>
              </p:cNvPr>
              <p:cNvSpPr/>
              <p:nvPr/>
            </p:nvSpPr>
            <p:spPr>
              <a:xfrm>
                <a:off x="1924532" y="1056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2" name="Freeform: Shape 451">
                <a:extLst>
                  <a:ext uri="{FF2B5EF4-FFF2-40B4-BE49-F238E27FC236}">
                    <a16:creationId xmlns:a16="http://schemas.microsoft.com/office/drawing/2014/main" id="{16BEF678-746A-5530-D560-083DBD830150}"/>
                  </a:ext>
                </a:extLst>
              </p:cNvPr>
              <p:cNvSpPr/>
              <p:nvPr/>
            </p:nvSpPr>
            <p:spPr>
              <a:xfrm>
                <a:off x="3537115" y="10956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3" name="Freeform: Shape 452">
                <a:extLst>
                  <a:ext uri="{FF2B5EF4-FFF2-40B4-BE49-F238E27FC236}">
                    <a16:creationId xmlns:a16="http://schemas.microsoft.com/office/drawing/2014/main" id="{2FA2A8E9-91B4-ECFE-60D3-D37B053802F0}"/>
                  </a:ext>
                </a:extLst>
              </p:cNvPr>
              <p:cNvSpPr/>
              <p:nvPr/>
            </p:nvSpPr>
            <p:spPr>
              <a:xfrm>
                <a:off x="3792385" y="124268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4" name="Freeform: Shape 453">
                <a:extLst>
                  <a:ext uri="{FF2B5EF4-FFF2-40B4-BE49-F238E27FC236}">
                    <a16:creationId xmlns:a16="http://schemas.microsoft.com/office/drawing/2014/main" id="{DA9CCBF5-EA81-CB20-C59D-D6E7F1090D3D}"/>
                  </a:ext>
                </a:extLst>
              </p:cNvPr>
              <p:cNvSpPr/>
              <p:nvPr/>
            </p:nvSpPr>
            <p:spPr>
              <a:xfrm>
                <a:off x="3833152" y="10780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5" name="Freeform: Shape 454">
                <a:extLst>
                  <a:ext uri="{FF2B5EF4-FFF2-40B4-BE49-F238E27FC236}">
                    <a16:creationId xmlns:a16="http://schemas.microsoft.com/office/drawing/2014/main" id="{533876FB-563D-FB3D-FD77-4AD94C829B33}"/>
                  </a:ext>
                </a:extLst>
              </p:cNvPr>
              <p:cNvSpPr/>
              <p:nvPr/>
            </p:nvSpPr>
            <p:spPr>
              <a:xfrm>
                <a:off x="4157002" y="723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6" name="Freeform: Shape 455">
                <a:extLst>
                  <a:ext uri="{FF2B5EF4-FFF2-40B4-BE49-F238E27FC236}">
                    <a16:creationId xmlns:a16="http://schemas.microsoft.com/office/drawing/2014/main" id="{9D6B0A5F-2828-28C7-CDE4-9FDCE8C49B56}"/>
                  </a:ext>
                </a:extLst>
              </p:cNvPr>
              <p:cNvSpPr/>
              <p:nvPr/>
            </p:nvSpPr>
            <p:spPr>
              <a:xfrm>
                <a:off x="4997964" y="7592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81C733EA-BF4B-118A-F8D3-30AFF072FF4D}"/>
                  </a:ext>
                </a:extLst>
              </p:cNvPr>
              <p:cNvSpPr/>
              <p:nvPr/>
            </p:nvSpPr>
            <p:spPr>
              <a:xfrm>
                <a:off x="5144173" y="1437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8" name="Freeform: Shape 457">
                <a:extLst>
                  <a:ext uri="{FF2B5EF4-FFF2-40B4-BE49-F238E27FC236}">
                    <a16:creationId xmlns:a16="http://schemas.microsoft.com/office/drawing/2014/main" id="{6180C4EF-822D-0463-F81F-F9A37DA5D2EC}"/>
                  </a:ext>
                </a:extLst>
              </p:cNvPr>
              <p:cNvSpPr/>
              <p:nvPr/>
            </p:nvSpPr>
            <p:spPr>
              <a:xfrm>
                <a:off x="4404652" y="17587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9" name="Freeform: Shape 458">
                <a:extLst>
                  <a:ext uri="{FF2B5EF4-FFF2-40B4-BE49-F238E27FC236}">
                    <a16:creationId xmlns:a16="http://schemas.microsoft.com/office/drawing/2014/main" id="{AC45BEED-1329-A6F4-D26F-F83DC880F900}"/>
                  </a:ext>
                </a:extLst>
              </p:cNvPr>
              <p:cNvSpPr/>
              <p:nvPr/>
            </p:nvSpPr>
            <p:spPr>
              <a:xfrm>
                <a:off x="2801118" y="19652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0" name="Freeform: Shape 459">
                <a:extLst>
                  <a:ext uri="{FF2B5EF4-FFF2-40B4-BE49-F238E27FC236}">
                    <a16:creationId xmlns:a16="http://schemas.microsoft.com/office/drawing/2014/main" id="{D4C1960C-E992-401C-EAD9-3B77D34779EF}"/>
                  </a:ext>
                </a:extLst>
              </p:cNvPr>
              <p:cNvSpPr/>
              <p:nvPr/>
            </p:nvSpPr>
            <p:spPr>
              <a:xfrm>
                <a:off x="2561469" y="17790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1" name="Freeform: Shape 460">
                <a:extLst>
                  <a:ext uri="{FF2B5EF4-FFF2-40B4-BE49-F238E27FC236}">
                    <a16:creationId xmlns:a16="http://schemas.microsoft.com/office/drawing/2014/main" id="{36218C4C-2859-AABC-1B34-8E8DFD3A01DA}"/>
                  </a:ext>
                </a:extLst>
              </p:cNvPr>
              <p:cNvSpPr/>
              <p:nvPr/>
            </p:nvSpPr>
            <p:spPr>
              <a:xfrm>
                <a:off x="2116270" y="1332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2" name="Freeform: Shape 461">
                <a:extLst>
                  <a:ext uri="{FF2B5EF4-FFF2-40B4-BE49-F238E27FC236}">
                    <a16:creationId xmlns:a16="http://schemas.microsoft.com/office/drawing/2014/main" id="{67FC29A6-7B6D-2190-CC5E-025A4E8D19BF}"/>
                  </a:ext>
                </a:extLst>
              </p:cNvPr>
              <p:cNvSpPr/>
              <p:nvPr/>
            </p:nvSpPr>
            <p:spPr>
              <a:xfrm>
                <a:off x="1972348" y="1167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3" name="Freeform: Shape 462">
                <a:extLst>
                  <a:ext uri="{FF2B5EF4-FFF2-40B4-BE49-F238E27FC236}">
                    <a16:creationId xmlns:a16="http://schemas.microsoft.com/office/drawing/2014/main" id="{E34BD171-8E89-1010-DB6D-1E3B05062356}"/>
                  </a:ext>
                </a:extLst>
              </p:cNvPr>
              <p:cNvSpPr/>
              <p:nvPr/>
            </p:nvSpPr>
            <p:spPr>
              <a:xfrm>
                <a:off x="1629162" y="20258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8AAD274C-539B-3ABF-F96A-735E7816F5AD}"/>
                  </a:ext>
                </a:extLst>
              </p:cNvPr>
              <p:cNvSpPr/>
              <p:nvPr/>
            </p:nvSpPr>
            <p:spPr>
              <a:xfrm>
                <a:off x="1709934" y="20823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5" name="Freeform: Shape 464">
                <a:extLst>
                  <a:ext uri="{FF2B5EF4-FFF2-40B4-BE49-F238E27FC236}">
                    <a16:creationId xmlns:a16="http://schemas.microsoft.com/office/drawing/2014/main" id="{E9B05713-F9F1-2DB6-B573-DB935A6A5CE9}"/>
                  </a:ext>
                </a:extLst>
              </p:cNvPr>
              <p:cNvSpPr/>
              <p:nvPr/>
            </p:nvSpPr>
            <p:spPr>
              <a:xfrm>
                <a:off x="1495336" y="19542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6" name="Freeform: Shape 465">
                <a:extLst>
                  <a:ext uri="{FF2B5EF4-FFF2-40B4-BE49-F238E27FC236}">
                    <a16:creationId xmlns:a16="http://schemas.microsoft.com/office/drawing/2014/main" id="{3DC8AB19-21D8-C2B8-5D3E-C77E8AD0B2CC}"/>
                  </a:ext>
                </a:extLst>
              </p:cNvPr>
              <p:cNvSpPr/>
              <p:nvPr/>
            </p:nvSpPr>
            <p:spPr>
              <a:xfrm>
                <a:off x="2317057" y="3545262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7" name="Freeform: Shape 466">
                <a:extLst>
                  <a:ext uri="{FF2B5EF4-FFF2-40B4-BE49-F238E27FC236}">
                    <a16:creationId xmlns:a16="http://schemas.microsoft.com/office/drawing/2014/main" id="{D6DE58AB-9B6A-942E-2F81-A86650AE267F}"/>
                  </a:ext>
                </a:extLst>
              </p:cNvPr>
              <p:cNvSpPr/>
              <p:nvPr/>
            </p:nvSpPr>
            <p:spPr>
              <a:xfrm>
                <a:off x="2364778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8" name="Freeform: Shape 467">
                <a:extLst>
                  <a:ext uri="{FF2B5EF4-FFF2-40B4-BE49-F238E27FC236}">
                    <a16:creationId xmlns:a16="http://schemas.microsoft.com/office/drawing/2014/main" id="{3B435776-3B5C-42AF-487B-30CCBB80F162}"/>
                  </a:ext>
                </a:extLst>
              </p:cNvPr>
              <p:cNvSpPr/>
              <p:nvPr/>
            </p:nvSpPr>
            <p:spPr>
              <a:xfrm>
                <a:off x="2707773" y="3339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9" name="Freeform: Shape 468">
                <a:extLst>
                  <a:ext uri="{FF2B5EF4-FFF2-40B4-BE49-F238E27FC236}">
                    <a16:creationId xmlns:a16="http://schemas.microsoft.com/office/drawing/2014/main" id="{B16AB382-897A-6B9A-DB06-BA244CB77C30}"/>
                  </a:ext>
                </a:extLst>
              </p:cNvPr>
              <p:cNvSpPr/>
              <p:nvPr/>
            </p:nvSpPr>
            <p:spPr>
              <a:xfrm>
                <a:off x="3587788" y="285469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0" name="Freeform: Shape 469">
                <a:extLst>
                  <a:ext uri="{FF2B5EF4-FFF2-40B4-BE49-F238E27FC236}">
                    <a16:creationId xmlns:a16="http://schemas.microsoft.com/office/drawing/2014/main" id="{2D23EFDC-9767-8C13-576E-42CDA0324C96}"/>
                  </a:ext>
                </a:extLst>
              </p:cNvPr>
              <p:cNvSpPr/>
              <p:nvPr/>
            </p:nvSpPr>
            <p:spPr>
              <a:xfrm>
                <a:off x="3221265" y="24902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3D402037-AE96-B6A5-F89A-74D2262C7C36}"/>
                  </a:ext>
                </a:extLst>
              </p:cNvPr>
              <p:cNvSpPr/>
              <p:nvPr/>
            </p:nvSpPr>
            <p:spPr>
              <a:xfrm rot="-1652943">
                <a:off x="3273803" y="246440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2" name="Freeform: Shape 471">
                <a:extLst>
                  <a:ext uri="{FF2B5EF4-FFF2-40B4-BE49-F238E27FC236}">
                    <a16:creationId xmlns:a16="http://schemas.microsoft.com/office/drawing/2014/main" id="{8A24DF65-2C53-5B1D-9217-404C574C59C4}"/>
                  </a:ext>
                </a:extLst>
              </p:cNvPr>
              <p:cNvSpPr/>
              <p:nvPr/>
            </p:nvSpPr>
            <p:spPr>
              <a:xfrm>
                <a:off x="6578161" y="12123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3" name="Freeform: Shape 472">
                <a:extLst>
                  <a:ext uri="{FF2B5EF4-FFF2-40B4-BE49-F238E27FC236}">
                    <a16:creationId xmlns:a16="http://schemas.microsoft.com/office/drawing/2014/main" id="{E06C3A7C-3F2E-2ED0-CFE5-08E8816A317F}"/>
                  </a:ext>
                </a:extLst>
              </p:cNvPr>
              <p:cNvSpPr/>
              <p:nvPr/>
            </p:nvSpPr>
            <p:spPr>
              <a:xfrm>
                <a:off x="7982242" y="1116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4" name="Freeform: Shape 473">
                <a:extLst>
                  <a:ext uri="{FF2B5EF4-FFF2-40B4-BE49-F238E27FC236}">
                    <a16:creationId xmlns:a16="http://schemas.microsoft.com/office/drawing/2014/main" id="{E65AB0CB-9F3B-5DAB-661C-EEBCB0FE86FA}"/>
                  </a:ext>
                </a:extLst>
              </p:cNvPr>
              <p:cNvSpPr/>
              <p:nvPr/>
            </p:nvSpPr>
            <p:spPr>
              <a:xfrm>
                <a:off x="8833777" y="13535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5" name="Freeform: Shape 474">
                <a:extLst>
                  <a:ext uri="{FF2B5EF4-FFF2-40B4-BE49-F238E27FC236}">
                    <a16:creationId xmlns:a16="http://schemas.microsoft.com/office/drawing/2014/main" id="{445B8F83-BE02-6594-A8AF-68671EF38FB9}"/>
                  </a:ext>
                </a:extLst>
              </p:cNvPr>
              <p:cNvSpPr/>
              <p:nvPr/>
            </p:nvSpPr>
            <p:spPr>
              <a:xfrm>
                <a:off x="8810345" y="1712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6" name="Freeform: Shape 475">
                <a:extLst>
                  <a:ext uri="{FF2B5EF4-FFF2-40B4-BE49-F238E27FC236}">
                    <a16:creationId xmlns:a16="http://schemas.microsoft.com/office/drawing/2014/main" id="{DF76C20A-CBA4-E5A4-26DB-FE193D2D6F3B}"/>
                  </a:ext>
                </a:extLst>
              </p:cNvPr>
              <p:cNvSpPr/>
              <p:nvPr/>
            </p:nvSpPr>
            <p:spPr>
              <a:xfrm>
                <a:off x="9064186" y="16964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7" name="Freeform: Shape 476">
                <a:extLst>
                  <a:ext uri="{FF2B5EF4-FFF2-40B4-BE49-F238E27FC236}">
                    <a16:creationId xmlns:a16="http://schemas.microsoft.com/office/drawing/2014/main" id="{4B909C12-D7A7-70BB-2888-D207BD6F07AC}"/>
                  </a:ext>
                </a:extLst>
              </p:cNvPr>
              <p:cNvSpPr/>
              <p:nvPr/>
            </p:nvSpPr>
            <p:spPr>
              <a:xfrm rot="-1652943">
                <a:off x="9064128" y="1599471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8" name="Freeform: Shape 477">
                <a:extLst>
                  <a:ext uri="{FF2B5EF4-FFF2-40B4-BE49-F238E27FC236}">
                    <a16:creationId xmlns:a16="http://schemas.microsoft.com/office/drawing/2014/main" id="{92B0DBFC-F588-B91A-D41A-FA80A9B2A82B}"/>
                  </a:ext>
                </a:extLst>
              </p:cNvPr>
              <p:cNvSpPr/>
              <p:nvPr/>
            </p:nvSpPr>
            <p:spPr>
              <a:xfrm rot="-1652943">
                <a:off x="9202264" y="105863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616346CA-5E8F-5B32-C08C-D4252D1E9FDE}"/>
                  </a:ext>
                </a:extLst>
              </p:cNvPr>
              <p:cNvSpPr/>
              <p:nvPr/>
            </p:nvSpPr>
            <p:spPr>
              <a:xfrm>
                <a:off x="9520243" y="954176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60C0A190-C10D-FB68-0BA8-D405D4A68569}"/>
                  </a:ext>
                </a:extLst>
              </p:cNvPr>
              <p:cNvSpPr/>
              <p:nvPr/>
            </p:nvSpPr>
            <p:spPr>
              <a:xfrm>
                <a:off x="10238333" y="13324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99EFEAA5-F545-A475-1625-E07E64E0DBA0}"/>
                  </a:ext>
                </a:extLst>
              </p:cNvPr>
              <p:cNvSpPr/>
              <p:nvPr/>
            </p:nvSpPr>
            <p:spPr>
              <a:xfrm>
                <a:off x="10404259" y="1933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7ADDACA4-BA43-A961-94A2-74AF4084F0CC}"/>
                  </a:ext>
                </a:extLst>
              </p:cNvPr>
              <p:cNvSpPr/>
              <p:nvPr/>
            </p:nvSpPr>
            <p:spPr>
              <a:xfrm>
                <a:off x="10234809" y="244636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62533380-0529-BA55-355C-83AB5EFFF7EA}"/>
                  </a:ext>
                </a:extLst>
              </p:cNvPr>
              <p:cNvSpPr/>
              <p:nvPr/>
            </p:nvSpPr>
            <p:spPr>
              <a:xfrm>
                <a:off x="9554152" y="26715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A12AB17A-C12A-F744-7EF1-7082ACDC25F6}"/>
                  </a:ext>
                </a:extLst>
              </p:cNvPr>
              <p:cNvSpPr/>
              <p:nvPr/>
            </p:nvSpPr>
            <p:spPr>
              <a:xfrm>
                <a:off x="9493097" y="2854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F12874A3-0FF2-31BE-029E-8467830B1D05}"/>
                  </a:ext>
                </a:extLst>
              </p:cNvPr>
              <p:cNvSpPr/>
              <p:nvPr/>
            </p:nvSpPr>
            <p:spPr>
              <a:xfrm>
                <a:off x="10313771" y="334942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EC2968B8-F837-D02E-9001-D7481542D416}"/>
                  </a:ext>
                </a:extLst>
              </p:cNvPr>
              <p:cNvSpPr/>
              <p:nvPr/>
            </p:nvSpPr>
            <p:spPr>
              <a:xfrm>
                <a:off x="10431595" y="339819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DFB3A685-D22B-1A51-EF01-6C6F0DCE882B}"/>
                  </a:ext>
                </a:extLst>
              </p:cNvPr>
              <p:cNvSpPr/>
              <p:nvPr/>
            </p:nvSpPr>
            <p:spPr>
              <a:xfrm>
                <a:off x="9257353" y="27055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7E9E6E03-66A3-37E6-A544-09B459CD0D87}"/>
                  </a:ext>
                </a:extLst>
              </p:cNvPr>
              <p:cNvSpPr/>
              <p:nvPr/>
            </p:nvSpPr>
            <p:spPr>
              <a:xfrm>
                <a:off x="9431470" y="31078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9" name="Freeform: Shape 488">
                <a:extLst>
                  <a:ext uri="{FF2B5EF4-FFF2-40B4-BE49-F238E27FC236}">
                    <a16:creationId xmlns:a16="http://schemas.microsoft.com/office/drawing/2014/main" id="{17CC20E4-8E42-12E2-BDC2-8CB25C6B7284}"/>
                  </a:ext>
                </a:extLst>
              </p:cNvPr>
              <p:cNvSpPr/>
              <p:nvPr/>
            </p:nvSpPr>
            <p:spPr>
              <a:xfrm>
                <a:off x="9520815" y="3261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0" name="Freeform: Shape 489">
                <a:extLst>
                  <a:ext uri="{FF2B5EF4-FFF2-40B4-BE49-F238E27FC236}">
                    <a16:creationId xmlns:a16="http://schemas.microsoft.com/office/drawing/2014/main" id="{4D281EF9-125D-D563-3844-4A5024473B7B}"/>
                  </a:ext>
                </a:extLst>
              </p:cNvPr>
              <p:cNvSpPr/>
              <p:nvPr/>
            </p:nvSpPr>
            <p:spPr>
              <a:xfrm>
                <a:off x="9830758" y="3540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1" name="Freeform: Shape 490">
                <a:extLst>
                  <a:ext uri="{FF2B5EF4-FFF2-40B4-BE49-F238E27FC236}">
                    <a16:creationId xmlns:a16="http://schemas.microsoft.com/office/drawing/2014/main" id="{D8614C51-5D88-D0E5-A376-DAE02A3F690A}"/>
                  </a:ext>
                </a:extLst>
              </p:cNvPr>
              <p:cNvSpPr/>
              <p:nvPr/>
            </p:nvSpPr>
            <p:spPr>
              <a:xfrm>
                <a:off x="9922294" y="35590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2" name="Freeform: Shape 491">
                <a:extLst>
                  <a:ext uri="{FF2B5EF4-FFF2-40B4-BE49-F238E27FC236}">
                    <a16:creationId xmlns:a16="http://schemas.microsoft.com/office/drawing/2014/main" id="{143EB5FD-B767-6353-273A-480F4FE0245D}"/>
                  </a:ext>
                </a:extLst>
              </p:cNvPr>
              <p:cNvSpPr/>
              <p:nvPr/>
            </p:nvSpPr>
            <p:spPr>
              <a:xfrm>
                <a:off x="10114699" y="3401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3" name="Freeform: Shape 492">
                <a:extLst>
                  <a:ext uri="{FF2B5EF4-FFF2-40B4-BE49-F238E27FC236}">
                    <a16:creationId xmlns:a16="http://schemas.microsoft.com/office/drawing/2014/main" id="{B799EB60-DA84-8D01-2241-39212CBDF30E}"/>
                  </a:ext>
                </a:extLst>
              </p:cNvPr>
              <p:cNvSpPr/>
              <p:nvPr/>
            </p:nvSpPr>
            <p:spPr>
              <a:xfrm>
                <a:off x="10479982" y="3009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4" name="Freeform: Shape 493">
                <a:extLst>
                  <a:ext uri="{FF2B5EF4-FFF2-40B4-BE49-F238E27FC236}">
                    <a16:creationId xmlns:a16="http://schemas.microsoft.com/office/drawing/2014/main" id="{02A4EA2B-2259-1670-F064-889ACCE5113F}"/>
                  </a:ext>
                </a:extLst>
              </p:cNvPr>
              <p:cNvSpPr/>
              <p:nvPr/>
            </p:nvSpPr>
            <p:spPr>
              <a:xfrm>
                <a:off x="10601426" y="278545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5" name="Freeform: Shape 494">
                <a:extLst>
                  <a:ext uri="{FF2B5EF4-FFF2-40B4-BE49-F238E27FC236}">
                    <a16:creationId xmlns:a16="http://schemas.microsoft.com/office/drawing/2014/main" id="{503BFDCA-0AD1-EBE3-AACE-E8B6E4E55E92}"/>
                  </a:ext>
                </a:extLst>
              </p:cNvPr>
              <p:cNvSpPr/>
              <p:nvPr/>
            </p:nvSpPr>
            <p:spPr>
              <a:xfrm>
                <a:off x="10152799" y="3630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6" name="Freeform: Shape 495">
                <a:extLst>
                  <a:ext uri="{FF2B5EF4-FFF2-40B4-BE49-F238E27FC236}">
                    <a16:creationId xmlns:a16="http://schemas.microsoft.com/office/drawing/2014/main" id="{E2377A2E-9440-1891-F5E6-4887FDFDD346}"/>
                  </a:ext>
                </a:extLst>
              </p:cNvPr>
              <p:cNvSpPr/>
              <p:nvPr/>
            </p:nvSpPr>
            <p:spPr>
              <a:xfrm rot="-1652943">
                <a:off x="10049583" y="384792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7" name="Freeform: Shape 496">
                <a:extLst>
                  <a:ext uri="{FF2B5EF4-FFF2-40B4-BE49-F238E27FC236}">
                    <a16:creationId xmlns:a16="http://schemas.microsoft.com/office/drawing/2014/main" id="{518C1A5F-9290-4844-EDFC-36688810C727}"/>
                  </a:ext>
                </a:extLst>
              </p:cNvPr>
              <p:cNvSpPr/>
              <p:nvPr/>
            </p:nvSpPr>
            <p:spPr>
              <a:xfrm>
                <a:off x="9806279" y="408456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8" name="Freeform: Shape 497">
                <a:extLst>
                  <a:ext uri="{FF2B5EF4-FFF2-40B4-BE49-F238E27FC236}">
                    <a16:creationId xmlns:a16="http://schemas.microsoft.com/office/drawing/2014/main" id="{BADD54BA-E28C-5BB8-983E-98B53C0C1DEB}"/>
                  </a:ext>
                </a:extLst>
              </p:cNvPr>
              <p:cNvSpPr/>
              <p:nvPr/>
            </p:nvSpPr>
            <p:spPr>
              <a:xfrm>
                <a:off x="10176802" y="43155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9" name="Freeform: Shape 498">
                <a:extLst>
                  <a:ext uri="{FF2B5EF4-FFF2-40B4-BE49-F238E27FC236}">
                    <a16:creationId xmlns:a16="http://schemas.microsoft.com/office/drawing/2014/main" id="{B8C457B9-5F79-C53A-E67C-27B28F985FB1}"/>
                  </a:ext>
                </a:extLst>
              </p:cNvPr>
              <p:cNvSpPr/>
              <p:nvPr/>
            </p:nvSpPr>
            <p:spPr>
              <a:xfrm>
                <a:off x="10452360" y="4048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0" name="Freeform: Shape 499">
                <a:extLst>
                  <a:ext uri="{FF2B5EF4-FFF2-40B4-BE49-F238E27FC236}">
                    <a16:creationId xmlns:a16="http://schemas.microsoft.com/office/drawing/2014/main" id="{2AD6C188-43FD-B218-30CC-EA14F5005682}"/>
                  </a:ext>
                </a:extLst>
              </p:cNvPr>
              <p:cNvSpPr/>
              <p:nvPr/>
            </p:nvSpPr>
            <p:spPr>
              <a:xfrm>
                <a:off x="10427976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1" name="Freeform: Shape 500">
                <a:extLst>
                  <a:ext uri="{FF2B5EF4-FFF2-40B4-BE49-F238E27FC236}">
                    <a16:creationId xmlns:a16="http://schemas.microsoft.com/office/drawing/2014/main" id="{3F95A290-3F5A-F204-7132-D47D394384C7}"/>
                  </a:ext>
                </a:extLst>
              </p:cNvPr>
              <p:cNvSpPr/>
              <p:nvPr/>
            </p:nvSpPr>
            <p:spPr>
              <a:xfrm>
                <a:off x="10539133" y="2644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2" name="Freeform: Shape 501">
                <a:extLst>
                  <a:ext uri="{FF2B5EF4-FFF2-40B4-BE49-F238E27FC236}">
                    <a16:creationId xmlns:a16="http://schemas.microsoft.com/office/drawing/2014/main" id="{294718D7-940A-874E-57FB-68F6DCFD59B9}"/>
                  </a:ext>
                </a:extLst>
              </p:cNvPr>
              <p:cNvSpPr/>
              <p:nvPr/>
            </p:nvSpPr>
            <p:spPr>
              <a:xfrm>
                <a:off x="10639621" y="202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3" name="Freeform: Shape 502">
                <a:extLst>
                  <a:ext uri="{FF2B5EF4-FFF2-40B4-BE49-F238E27FC236}">
                    <a16:creationId xmlns:a16="http://schemas.microsoft.com/office/drawing/2014/main" id="{80AFB7D9-1D9B-14B4-A51F-C3B5EA629927}"/>
                  </a:ext>
                </a:extLst>
              </p:cNvPr>
              <p:cNvSpPr/>
              <p:nvPr/>
            </p:nvSpPr>
            <p:spPr>
              <a:xfrm>
                <a:off x="10718393" y="1492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4" name="Freeform: Shape 503">
                <a:extLst>
                  <a:ext uri="{FF2B5EF4-FFF2-40B4-BE49-F238E27FC236}">
                    <a16:creationId xmlns:a16="http://schemas.microsoft.com/office/drawing/2014/main" id="{3945B8C3-2D97-F56A-038B-97364A632E14}"/>
                  </a:ext>
                </a:extLst>
              </p:cNvPr>
              <p:cNvSpPr/>
              <p:nvPr/>
            </p:nvSpPr>
            <p:spPr>
              <a:xfrm>
                <a:off x="10306246" y="984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5" name="Freeform: Shape 504">
                <a:extLst>
                  <a:ext uri="{FF2B5EF4-FFF2-40B4-BE49-F238E27FC236}">
                    <a16:creationId xmlns:a16="http://schemas.microsoft.com/office/drawing/2014/main" id="{95FE9E8C-86AD-3BCE-4E51-4308FFB44C64}"/>
                  </a:ext>
                </a:extLst>
              </p:cNvPr>
              <p:cNvSpPr/>
              <p:nvPr/>
            </p:nvSpPr>
            <p:spPr>
              <a:xfrm>
                <a:off x="8594509" y="104399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6" name="Freeform: Shape 505">
                <a:extLst>
                  <a:ext uri="{FF2B5EF4-FFF2-40B4-BE49-F238E27FC236}">
                    <a16:creationId xmlns:a16="http://schemas.microsoft.com/office/drawing/2014/main" id="{06091673-F50A-C77A-7B61-FA3DB492A5B9}"/>
                  </a:ext>
                </a:extLst>
              </p:cNvPr>
              <p:cNvSpPr/>
              <p:nvPr/>
            </p:nvSpPr>
            <p:spPr>
              <a:xfrm>
                <a:off x="8012817" y="1289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7" name="Freeform: Shape 506">
                <a:extLst>
                  <a:ext uri="{FF2B5EF4-FFF2-40B4-BE49-F238E27FC236}">
                    <a16:creationId xmlns:a16="http://schemas.microsoft.com/office/drawing/2014/main" id="{15F646B4-C3C0-1F10-F27A-3724E1D19F37}"/>
                  </a:ext>
                </a:extLst>
              </p:cNvPr>
              <p:cNvSpPr/>
              <p:nvPr/>
            </p:nvSpPr>
            <p:spPr>
              <a:xfrm>
                <a:off x="7017931" y="106828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8" name="Freeform: Shape 507">
                <a:extLst>
                  <a:ext uri="{FF2B5EF4-FFF2-40B4-BE49-F238E27FC236}">
                    <a16:creationId xmlns:a16="http://schemas.microsoft.com/office/drawing/2014/main" id="{4E2EF861-32DE-37CE-C28E-992072F7DDE4}"/>
                  </a:ext>
                </a:extLst>
              </p:cNvPr>
              <p:cNvSpPr/>
              <p:nvPr/>
            </p:nvSpPr>
            <p:spPr>
              <a:xfrm>
                <a:off x="6328225" y="9271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9" name="Freeform: Shape 508">
                <a:extLst>
                  <a:ext uri="{FF2B5EF4-FFF2-40B4-BE49-F238E27FC236}">
                    <a16:creationId xmlns:a16="http://schemas.microsoft.com/office/drawing/2014/main" id="{A8129F76-10D1-DDCA-43FE-F64E99CA0B36}"/>
                  </a:ext>
                </a:extLst>
              </p:cNvPr>
              <p:cNvSpPr/>
              <p:nvPr/>
            </p:nvSpPr>
            <p:spPr>
              <a:xfrm>
                <a:off x="5982277" y="917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0" name="Freeform: Shape 509">
                <a:extLst>
                  <a:ext uri="{FF2B5EF4-FFF2-40B4-BE49-F238E27FC236}">
                    <a16:creationId xmlns:a16="http://schemas.microsoft.com/office/drawing/2014/main" id="{81F78574-619A-D401-D9B6-1EAE48738A92}"/>
                  </a:ext>
                </a:extLst>
              </p:cNvPr>
              <p:cNvSpPr/>
              <p:nvPr/>
            </p:nvSpPr>
            <p:spPr>
              <a:xfrm>
                <a:off x="5429256" y="11859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1" name="Freeform: Shape 510">
                <a:extLst>
                  <a:ext uri="{FF2B5EF4-FFF2-40B4-BE49-F238E27FC236}">
                    <a16:creationId xmlns:a16="http://schemas.microsoft.com/office/drawing/2014/main" id="{E1872490-1770-29E1-413E-56E8F395C2B4}"/>
                  </a:ext>
                </a:extLst>
              </p:cNvPr>
              <p:cNvSpPr/>
              <p:nvPr/>
            </p:nvSpPr>
            <p:spPr>
              <a:xfrm>
                <a:off x="5829877" y="16599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2" name="Freeform: Shape 511">
                <a:extLst>
                  <a:ext uri="{FF2B5EF4-FFF2-40B4-BE49-F238E27FC236}">
                    <a16:creationId xmlns:a16="http://schemas.microsoft.com/office/drawing/2014/main" id="{3442DA17-5273-4DC5-519D-F094AF58A917}"/>
                  </a:ext>
                </a:extLst>
              </p:cNvPr>
              <p:cNvSpPr/>
              <p:nvPr/>
            </p:nvSpPr>
            <p:spPr>
              <a:xfrm>
                <a:off x="5769298" y="1716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3" name="Freeform: Shape 512">
                <a:extLst>
                  <a:ext uri="{FF2B5EF4-FFF2-40B4-BE49-F238E27FC236}">
                    <a16:creationId xmlns:a16="http://schemas.microsoft.com/office/drawing/2014/main" id="{DD007559-B815-7B04-E008-0DEEE6E60575}"/>
                  </a:ext>
                </a:extLst>
              </p:cNvPr>
              <p:cNvSpPr/>
              <p:nvPr/>
            </p:nvSpPr>
            <p:spPr>
              <a:xfrm>
                <a:off x="4627632" y="1675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4" name="Freeform: Shape 513">
                <a:extLst>
                  <a:ext uri="{FF2B5EF4-FFF2-40B4-BE49-F238E27FC236}">
                    <a16:creationId xmlns:a16="http://schemas.microsoft.com/office/drawing/2014/main" id="{C7694F50-26C6-835F-A2C9-9E4529C41066}"/>
                  </a:ext>
                </a:extLst>
              </p:cNvPr>
              <p:cNvSpPr/>
              <p:nvPr/>
            </p:nvSpPr>
            <p:spPr>
              <a:xfrm>
                <a:off x="4355312" y="17980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5" name="Freeform: Shape 514">
                <a:extLst>
                  <a:ext uri="{FF2B5EF4-FFF2-40B4-BE49-F238E27FC236}">
                    <a16:creationId xmlns:a16="http://schemas.microsoft.com/office/drawing/2014/main" id="{4D889A45-705F-24EE-7C83-FD0860AA8B47}"/>
                  </a:ext>
                </a:extLst>
              </p:cNvPr>
              <p:cNvSpPr/>
              <p:nvPr/>
            </p:nvSpPr>
            <p:spPr>
              <a:xfrm>
                <a:off x="2365444" y="27082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6" name="Freeform: Shape 515">
                <a:extLst>
                  <a:ext uri="{FF2B5EF4-FFF2-40B4-BE49-F238E27FC236}">
                    <a16:creationId xmlns:a16="http://schemas.microsoft.com/office/drawing/2014/main" id="{7730F144-5F60-EB7A-A4B7-46E8F79F462A}"/>
                  </a:ext>
                </a:extLst>
              </p:cNvPr>
              <p:cNvSpPr/>
              <p:nvPr/>
            </p:nvSpPr>
            <p:spPr>
              <a:xfrm>
                <a:off x="1993684" y="2646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7" name="Freeform: Shape 516">
                <a:extLst>
                  <a:ext uri="{FF2B5EF4-FFF2-40B4-BE49-F238E27FC236}">
                    <a16:creationId xmlns:a16="http://schemas.microsoft.com/office/drawing/2014/main" id="{400A4F3A-9767-AA87-596C-A8833DB4D825}"/>
                  </a:ext>
                </a:extLst>
              </p:cNvPr>
              <p:cNvSpPr/>
              <p:nvPr/>
            </p:nvSpPr>
            <p:spPr>
              <a:xfrm>
                <a:off x="1581442" y="2436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8" name="Freeform: Shape 517">
                <a:extLst>
                  <a:ext uri="{FF2B5EF4-FFF2-40B4-BE49-F238E27FC236}">
                    <a16:creationId xmlns:a16="http://schemas.microsoft.com/office/drawing/2014/main" id="{EF09840F-1E48-CA5D-C5B7-A9F09BB1D370}"/>
                  </a:ext>
                </a:extLst>
              </p:cNvPr>
              <p:cNvSpPr/>
              <p:nvPr/>
            </p:nvSpPr>
            <p:spPr>
              <a:xfrm>
                <a:off x="1540008" y="18148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9" name="Freeform: Shape 518">
                <a:extLst>
                  <a:ext uri="{FF2B5EF4-FFF2-40B4-BE49-F238E27FC236}">
                    <a16:creationId xmlns:a16="http://schemas.microsoft.com/office/drawing/2014/main" id="{A26787D0-FB07-2C31-0C58-E8551B68EEB0}"/>
                  </a:ext>
                </a:extLst>
              </p:cNvPr>
              <p:cNvSpPr/>
              <p:nvPr/>
            </p:nvSpPr>
            <p:spPr>
              <a:xfrm>
                <a:off x="1537341" y="126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0" name="Freeform: Shape 519">
                <a:extLst>
                  <a:ext uri="{FF2B5EF4-FFF2-40B4-BE49-F238E27FC236}">
                    <a16:creationId xmlns:a16="http://schemas.microsoft.com/office/drawing/2014/main" id="{7370A69A-8B72-7AD8-18C1-83DCEA1D4533}"/>
                  </a:ext>
                </a:extLst>
              </p:cNvPr>
              <p:cNvSpPr/>
              <p:nvPr/>
            </p:nvSpPr>
            <p:spPr>
              <a:xfrm>
                <a:off x="1485715" y="1177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1" name="Freeform: Shape 520">
                <a:extLst>
                  <a:ext uri="{FF2B5EF4-FFF2-40B4-BE49-F238E27FC236}">
                    <a16:creationId xmlns:a16="http://schemas.microsoft.com/office/drawing/2014/main" id="{48E25586-CE4F-FC6F-6BE3-97B40AC74A22}"/>
                  </a:ext>
                </a:extLst>
              </p:cNvPr>
              <p:cNvSpPr/>
              <p:nvPr/>
            </p:nvSpPr>
            <p:spPr>
              <a:xfrm>
                <a:off x="2990475" y="24345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2" name="Freeform: Shape 521">
                <a:extLst>
                  <a:ext uri="{FF2B5EF4-FFF2-40B4-BE49-F238E27FC236}">
                    <a16:creationId xmlns:a16="http://schemas.microsoft.com/office/drawing/2014/main" id="{46CC42AF-1624-CDEB-A6FA-747723C3C2B2}"/>
                  </a:ext>
                </a:extLst>
              </p:cNvPr>
              <p:cNvSpPr/>
              <p:nvPr/>
            </p:nvSpPr>
            <p:spPr>
              <a:xfrm>
                <a:off x="4926907" y="27874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3" name="Freeform: Shape 522">
                <a:extLst>
                  <a:ext uri="{FF2B5EF4-FFF2-40B4-BE49-F238E27FC236}">
                    <a16:creationId xmlns:a16="http://schemas.microsoft.com/office/drawing/2014/main" id="{72884A65-D9BD-597E-A610-3BFCAF2E8C57}"/>
                  </a:ext>
                </a:extLst>
              </p:cNvPr>
              <p:cNvSpPr/>
              <p:nvPr/>
            </p:nvSpPr>
            <p:spPr>
              <a:xfrm>
                <a:off x="5730532" y="28331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4" name="Freeform: Shape 523">
                <a:extLst>
                  <a:ext uri="{FF2B5EF4-FFF2-40B4-BE49-F238E27FC236}">
                    <a16:creationId xmlns:a16="http://schemas.microsoft.com/office/drawing/2014/main" id="{49272126-9D4E-F52D-14A6-019691F90F77}"/>
                  </a:ext>
                </a:extLst>
              </p:cNvPr>
              <p:cNvSpPr/>
              <p:nvPr/>
            </p:nvSpPr>
            <p:spPr>
              <a:xfrm>
                <a:off x="6612451" y="287708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5" name="Freeform: Shape 524">
                <a:extLst>
                  <a:ext uri="{FF2B5EF4-FFF2-40B4-BE49-F238E27FC236}">
                    <a16:creationId xmlns:a16="http://schemas.microsoft.com/office/drawing/2014/main" id="{DCC76B51-6FBA-6FF9-CA27-EBF27F6BAC34}"/>
                  </a:ext>
                </a:extLst>
              </p:cNvPr>
              <p:cNvSpPr/>
              <p:nvPr/>
            </p:nvSpPr>
            <p:spPr>
              <a:xfrm>
                <a:off x="7490561" y="27972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6" name="Freeform: Shape 525">
                <a:extLst>
                  <a:ext uri="{FF2B5EF4-FFF2-40B4-BE49-F238E27FC236}">
                    <a16:creationId xmlns:a16="http://schemas.microsoft.com/office/drawing/2014/main" id="{5DD55251-A9D2-44F1-110B-C53E209B754F}"/>
                  </a:ext>
                </a:extLst>
              </p:cNvPr>
              <p:cNvSpPr/>
              <p:nvPr/>
            </p:nvSpPr>
            <p:spPr>
              <a:xfrm>
                <a:off x="7792980" y="30656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7" name="Freeform: Shape 526">
                <a:extLst>
                  <a:ext uri="{FF2B5EF4-FFF2-40B4-BE49-F238E27FC236}">
                    <a16:creationId xmlns:a16="http://schemas.microsoft.com/office/drawing/2014/main" id="{12E372BE-7AF6-E0BA-26D8-EC3FF7661A6A}"/>
                  </a:ext>
                </a:extLst>
              </p:cNvPr>
              <p:cNvSpPr/>
              <p:nvPr/>
            </p:nvSpPr>
            <p:spPr>
              <a:xfrm>
                <a:off x="8055679" y="361222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8" name="Freeform: Shape 527">
                <a:extLst>
                  <a:ext uri="{FF2B5EF4-FFF2-40B4-BE49-F238E27FC236}">
                    <a16:creationId xmlns:a16="http://schemas.microsoft.com/office/drawing/2014/main" id="{30A9458C-4F8B-0EC1-B276-F7F58D4B06F1}"/>
                  </a:ext>
                </a:extLst>
              </p:cNvPr>
              <p:cNvSpPr/>
              <p:nvPr/>
            </p:nvSpPr>
            <p:spPr>
              <a:xfrm>
                <a:off x="8012912" y="3782911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9" name="Freeform: Shape 528">
                <a:extLst>
                  <a:ext uri="{FF2B5EF4-FFF2-40B4-BE49-F238E27FC236}">
                    <a16:creationId xmlns:a16="http://schemas.microsoft.com/office/drawing/2014/main" id="{79FC4C71-8085-58E5-63F4-0829ACD3BBB0}"/>
                  </a:ext>
                </a:extLst>
              </p:cNvPr>
              <p:cNvSpPr/>
              <p:nvPr/>
            </p:nvSpPr>
            <p:spPr>
              <a:xfrm>
                <a:off x="5526125" y="38781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0" name="Freeform: Shape 529">
                <a:extLst>
                  <a:ext uri="{FF2B5EF4-FFF2-40B4-BE49-F238E27FC236}">
                    <a16:creationId xmlns:a16="http://schemas.microsoft.com/office/drawing/2014/main" id="{935A24A2-B490-E24D-3874-B1F55B52892B}"/>
                  </a:ext>
                </a:extLst>
              </p:cNvPr>
              <p:cNvSpPr/>
              <p:nvPr/>
            </p:nvSpPr>
            <p:spPr>
              <a:xfrm>
                <a:off x="4761934" y="3900925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FEC5B46E-D1A7-F786-6B6D-52B56CEA6D8B}"/>
                  </a:ext>
                </a:extLst>
              </p:cNvPr>
              <p:cNvSpPr/>
              <p:nvPr/>
            </p:nvSpPr>
            <p:spPr>
              <a:xfrm>
                <a:off x="4398746" y="39196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DA129482-D547-9479-0A48-F32CCCEB9660}"/>
                  </a:ext>
                </a:extLst>
              </p:cNvPr>
              <p:cNvSpPr/>
              <p:nvPr/>
            </p:nvSpPr>
            <p:spPr>
              <a:xfrm>
                <a:off x="3140303" y="285565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3" name="Freeform: Shape 532">
                <a:extLst>
                  <a:ext uri="{FF2B5EF4-FFF2-40B4-BE49-F238E27FC236}">
                    <a16:creationId xmlns:a16="http://schemas.microsoft.com/office/drawing/2014/main" id="{DA00F0C5-B244-B975-457D-5DE397055400}"/>
                  </a:ext>
                </a:extLst>
              </p:cNvPr>
              <p:cNvSpPr/>
              <p:nvPr/>
            </p:nvSpPr>
            <p:spPr>
              <a:xfrm>
                <a:off x="3314420" y="32822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4" name="Freeform: Shape 533">
                <a:extLst>
                  <a:ext uri="{FF2B5EF4-FFF2-40B4-BE49-F238E27FC236}">
                    <a16:creationId xmlns:a16="http://schemas.microsoft.com/office/drawing/2014/main" id="{D2640371-6248-2FE6-1778-66E3C1EF056A}"/>
                  </a:ext>
                </a:extLst>
              </p:cNvPr>
              <p:cNvSpPr/>
              <p:nvPr/>
            </p:nvSpPr>
            <p:spPr>
              <a:xfrm>
                <a:off x="3854773" y="35685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5" name="Freeform: Shape 534">
                <a:extLst>
                  <a:ext uri="{FF2B5EF4-FFF2-40B4-BE49-F238E27FC236}">
                    <a16:creationId xmlns:a16="http://schemas.microsoft.com/office/drawing/2014/main" id="{9AB1D2CD-FA73-1AE8-8076-5F2B18CEFD30}"/>
                  </a:ext>
                </a:extLst>
              </p:cNvPr>
              <p:cNvSpPr/>
              <p:nvPr/>
            </p:nvSpPr>
            <p:spPr>
              <a:xfrm>
                <a:off x="4419225" y="369413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6" name="Freeform: Shape 535">
                <a:extLst>
                  <a:ext uri="{FF2B5EF4-FFF2-40B4-BE49-F238E27FC236}">
                    <a16:creationId xmlns:a16="http://schemas.microsoft.com/office/drawing/2014/main" id="{B7A5D9CA-A757-F9B1-0379-A24BA7B2A3D1}"/>
                  </a:ext>
                </a:extLst>
              </p:cNvPr>
              <p:cNvSpPr/>
              <p:nvPr/>
            </p:nvSpPr>
            <p:spPr>
              <a:xfrm>
                <a:off x="4850612" y="38417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5B1D39DA-37F6-31E9-B9CE-A8C67069A126}"/>
                  </a:ext>
                </a:extLst>
              </p:cNvPr>
              <p:cNvSpPr/>
              <p:nvPr/>
            </p:nvSpPr>
            <p:spPr>
              <a:xfrm>
                <a:off x="4961292" y="432116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E77A37EC-E5A8-6AEA-0D44-7CA6643F0A32}"/>
                  </a:ext>
                </a:extLst>
              </p:cNvPr>
              <p:cNvSpPr/>
              <p:nvPr/>
            </p:nvSpPr>
            <p:spPr>
              <a:xfrm>
                <a:off x="5273808" y="4587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55238044-BF05-0C6B-857B-0C4910C5F587}"/>
                  </a:ext>
                </a:extLst>
              </p:cNvPr>
              <p:cNvSpPr/>
              <p:nvPr/>
            </p:nvSpPr>
            <p:spPr>
              <a:xfrm>
                <a:off x="5955226" y="47658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EA419D55-705E-3482-014A-1F3BF4605309}"/>
                  </a:ext>
                </a:extLst>
              </p:cNvPr>
              <p:cNvSpPr/>
              <p:nvPr/>
            </p:nvSpPr>
            <p:spPr>
              <a:xfrm>
                <a:off x="6213640" y="4887525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2D68C1BE-FCF7-8A68-9F28-C86F87790A46}"/>
                  </a:ext>
                </a:extLst>
              </p:cNvPr>
              <p:cNvSpPr/>
              <p:nvPr/>
            </p:nvSpPr>
            <p:spPr>
              <a:xfrm>
                <a:off x="6714940" y="4481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2" name="Freeform: Shape 541">
                <a:extLst>
                  <a:ext uri="{FF2B5EF4-FFF2-40B4-BE49-F238E27FC236}">
                    <a16:creationId xmlns:a16="http://schemas.microsoft.com/office/drawing/2014/main" id="{82A3AE5C-C221-607F-9DA0-E575C5520AD4}"/>
                  </a:ext>
                </a:extLst>
              </p:cNvPr>
              <p:cNvSpPr/>
              <p:nvPr/>
            </p:nvSpPr>
            <p:spPr>
              <a:xfrm>
                <a:off x="6605593" y="419020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3" name="Freeform: Shape 542">
                <a:extLst>
                  <a:ext uri="{FF2B5EF4-FFF2-40B4-BE49-F238E27FC236}">
                    <a16:creationId xmlns:a16="http://schemas.microsoft.com/office/drawing/2014/main" id="{624A1BFA-490B-6384-3390-F0CAD6712018}"/>
                  </a:ext>
                </a:extLst>
              </p:cNvPr>
              <p:cNvSpPr/>
              <p:nvPr/>
            </p:nvSpPr>
            <p:spPr>
              <a:xfrm>
                <a:off x="6652742" y="396236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4" name="Freeform: Shape 543">
                <a:extLst>
                  <a:ext uri="{FF2B5EF4-FFF2-40B4-BE49-F238E27FC236}">
                    <a16:creationId xmlns:a16="http://schemas.microsoft.com/office/drawing/2014/main" id="{9B7A5C2C-9053-DEAF-808D-9AD7F417E7B7}"/>
                  </a:ext>
                </a:extLst>
              </p:cNvPr>
              <p:cNvSpPr/>
              <p:nvPr/>
            </p:nvSpPr>
            <p:spPr>
              <a:xfrm>
                <a:off x="6739420" y="3594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BDC7A725-C626-97AF-6D92-68D5044DEB7F}"/>
                  </a:ext>
                </a:extLst>
              </p:cNvPr>
              <p:cNvSpPr/>
              <p:nvPr/>
            </p:nvSpPr>
            <p:spPr>
              <a:xfrm>
                <a:off x="5340197" y="35435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C14D9F62-472A-BDD3-D4ED-64DB71F1B602}"/>
                  </a:ext>
                </a:extLst>
              </p:cNvPr>
              <p:cNvSpPr/>
              <p:nvPr/>
            </p:nvSpPr>
            <p:spPr>
              <a:xfrm>
                <a:off x="5763964" y="452500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4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4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7" name="Freeform: Shape 546">
                <a:extLst>
                  <a:ext uri="{FF2B5EF4-FFF2-40B4-BE49-F238E27FC236}">
                    <a16:creationId xmlns:a16="http://schemas.microsoft.com/office/drawing/2014/main" id="{518900CD-DA8D-70E1-0491-2F2EDB9D973E}"/>
                  </a:ext>
                </a:extLst>
              </p:cNvPr>
              <p:cNvSpPr/>
              <p:nvPr/>
            </p:nvSpPr>
            <p:spPr>
              <a:xfrm>
                <a:off x="4271016" y="48410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AD759870-F541-45BA-A6AF-B75685CCD3E2}"/>
                  </a:ext>
                </a:extLst>
              </p:cNvPr>
              <p:cNvSpPr/>
              <p:nvPr/>
            </p:nvSpPr>
            <p:spPr>
              <a:xfrm>
                <a:off x="2857220" y="471388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9" name="Freeform: Shape 548">
                <a:extLst>
                  <a:ext uri="{FF2B5EF4-FFF2-40B4-BE49-F238E27FC236}">
                    <a16:creationId xmlns:a16="http://schemas.microsoft.com/office/drawing/2014/main" id="{2AFCC5E4-17BD-D69D-48D7-29CF307E5CF1}"/>
                  </a:ext>
                </a:extLst>
              </p:cNvPr>
              <p:cNvSpPr/>
              <p:nvPr/>
            </p:nvSpPr>
            <p:spPr>
              <a:xfrm>
                <a:off x="3513207" y="344658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0" name="Freeform: Shape 549">
                <a:extLst>
                  <a:ext uri="{FF2B5EF4-FFF2-40B4-BE49-F238E27FC236}">
                    <a16:creationId xmlns:a16="http://schemas.microsoft.com/office/drawing/2014/main" id="{0B1BCD07-883B-62B9-58ED-108D2597F1A7}"/>
                  </a:ext>
                </a:extLst>
              </p:cNvPr>
              <p:cNvSpPr/>
              <p:nvPr/>
            </p:nvSpPr>
            <p:spPr>
              <a:xfrm>
                <a:off x="2709868" y="38472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D5017D1C-9463-5503-B234-9BAD4B2591B8}"/>
                  </a:ext>
                </a:extLst>
              </p:cNvPr>
              <p:cNvSpPr/>
              <p:nvPr/>
            </p:nvSpPr>
            <p:spPr>
              <a:xfrm>
                <a:off x="2711297" y="4772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2" name="Freeform: Shape 551">
                <a:extLst>
                  <a:ext uri="{FF2B5EF4-FFF2-40B4-BE49-F238E27FC236}">
                    <a16:creationId xmlns:a16="http://schemas.microsoft.com/office/drawing/2014/main" id="{90236D82-92C8-2168-1038-E611B2675AA3}"/>
                  </a:ext>
                </a:extLst>
              </p:cNvPr>
              <p:cNvSpPr/>
              <p:nvPr/>
            </p:nvSpPr>
            <p:spPr>
              <a:xfrm>
                <a:off x="2337822" y="46488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3" name="Freeform: Shape 552">
                <a:extLst>
                  <a:ext uri="{FF2B5EF4-FFF2-40B4-BE49-F238E27FC236}">
                    <a16:creationId xmlns:a16="http://schemas.microsoft.com/office/drawing/2014/main" id="{DAD0C490-695C-554C-9898-A570D807FFA3}"/>
                  </a:ext>
                </a:extLst>
              </p:cNvPr>
              <p:cNvSpPr/>
              <p:nvPr/>
            </p:nvSpPr>
            <p:spPr>
              <a:xfrm>
                <a:off x="2367159" y="475074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4" name="Freeform: Shape 553">
                <a:extLst>
                  <a:ext uri="{FF2B5EF4-FFF2-40B4-BE49-F238E27FC236}">
                    <a16:creationId xmlns:a16="http://schemas.microsoft.com/office/drawing/2014/main" id="{3EDE21E8-805E-AD01-BE53-E0DD66D6B227}"/>
                  </a:ext>
                </a:extLst>
              </p:cNvPr>
              <p:cNvSpPr/>
              <p:nvPr/>
            </p:nvSpPr>
            <p:spPr>
              <a:xfrm>
                <a:off x="2732347" y="40358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5" name="Freeform: Shape 554">
                <a:extLst>
                  <a:ext uri="{FF2B5EF4-FFF2-40B4-BE49-F238E27FC236}">
                    <a16:creationId xmlns:a16="http://schemas.microsoft.com/office/drawing/2014/main" id="{7DA15F36-00A6-076A-F0E5-F86710EBEC8B}"/>
                  </a:ext>
                </a:extLst>
              </p:cNvPr>
              <p:cNvSpPr/>
              <p:nvPr/>
            </p:nvSpPr>
            <p:spPr>
              <a:xfrm>
                <a:off x="2187327" y="499268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6" name="Freeform: Shape 555">
                <a:extLst>
                  <a:ext uri="{FF2B5EF4-FFF2-40B4-BE49-F238E27FC236}">
                    <a16:creationId xmlns:a16="http://schemas.microsoft.com/office/drawing/2014/main" id="{66EDD461-14E1-FC21-AAC7-4797D10586F0}"/>
                  </a:ext>
                </a:extLst>
              </p:cNvPr>
              <p:cNvSpPr/>
              <p:nvPr/>
            </p:nvSpPr>
            <p:spPr>
              <a:xfrm>
                <a:off x="2312009" y="5098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7" name="Freeform: Shape 556">
                <a:extLst>
                  <a:ext uri="{FF2B5EF4-FFF2-40B4-BE49-F238E27FC236}">
                    <a16:creationId xmlns:a16="http://schemas.microsoft.com/office/drawing/2014/main" id="{01DB2A96-7D4D-26DF-82BF-1773AA33BE3F}"/>
                  </a:ext>
                </a:extLst>
              </p:cNvPr>
              <p:cNvSpPr/>
              <p:nvPr/>
            </p:nvSpPr>
            <p:spPr>
              <a:xfrm>
                <a:off x="1867382" y="32671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8461A389-63D2-F035-B54C-E74E474F646E}"/>
                  </a:ext>
                </a:extLst>
              </p:cNvPr>
              <p:cNvSpPr/>
              <p:nvPr/>
            </p:nvSpPr>
            <p:spPr>
              <a:xfrm>
                <a:off x="2001208" y="2902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9" name="Freeform: Shape 558">
                <a:extLst>
                  <a:ext uri="{FF2B5EF4-FFF2-40B4-BE49-F238E27FC236}">
                    <a16:creationId xmlns:a16="http://schemas.microsoft.com/office/drawing/2014/main" id="{243DE972-E9BD-5A7F-E081-F2B73E90CC8B}"/>
                  </a:ext>
                </a:extLst>
              </p:cNvPr>
              <p:cNvSpPr/>
              <p:nvPr/>
            </p:nvSpPr>
            <p:spPr>
              <a:xfrm>
                <a:off x="1900053" y="41160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9287352A-9BE4-EF19-78F3-2614DBD0F0E2}"/>
                  </a:ext>
                </a:extLst>
              </p:cNvPr>
              <p:cNvSpPr/>
              <p:nvPr/>
            </p:nvSpPr>
            <p:spPr>
              <a:xfrm>
                <a:off x="1980825" y="525280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E0F0BC97-BFAA-9177-B762-42C3A82B062A}"/>
                  </a:ext>
                </a:extLst>
              </p:cNvPr>
              <p:cNvSpPr/>
              <p:nvPr/>
            </p:nvSpPr>
            <p:spPr>
              <a:xfrm>
                <a:off x="2356777" y="56645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2" name="Freeform: Shape 561">
                <a:extLst>
                  <a:ext uri="{FF2B5EF4-FFF2-40B4-BE49-F238E27FC236}">
                    <a16:creationId xmlns:a16="http://schemas.microsoft.com/office/drawing/2014/main" id="{D55262A7-4EB6-0083-DB8D-1AA5D89ED468}"/>
                  </a:ext>
                </a:extLst>
              </p:cNvPr>
              <p:cNvSpPr/>
              <p:nvPr/>
            </p:nvSpPr>
            <p:spPr>
              <a:xfrm>
                <a:off x="3713803" y="4600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9A73BBD9-650D-B3EF-457A-04144A47548F}"/>
                  </a:ext>
                </a:extLst>
              </p:cNvPr>
              <p:cNvSpPr/>
              <p:nvPr/>
            </p:nvSpPr>
            <p:spPr>
              <a:xfrm>
                <a:off x="3809149" y="437784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676E8ACF-86DF-67FA-BCB5-5599E6F9A63D}"/>
                  </a:ext>
                </a:extLst>
              </p:cNvPr>
              <p:cNvSpPr/>
              <p:nvPr/>
            </p:nvSpPr>
            <p:spPr>
              <a:xfrm>
                <a:off x="3290417" y="544864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5" name="Freeform: Shape 564">
                <a:extLst>
                  <a:ext uri="{FF2B5EF4-FFF2-40B4-BE49-F238E27FC236}">
                    <a16:creationId xmlns:a16="http://schemas.microsoft.com/office/drawing/2014/main" id="{FBEDBE42-7551-19FA-C409-CDA3BF0C3B64}"/>
                  </a:ext>
                </a:extLst>
              </p:cNvPr>
              <p:cNvSpPr/>
              <p:nvPr/>
            </p:nvSpPr>
            <p:spPr>
              <a:xfrm>
                <a:off x="2620905" y="572743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6" name="Freeform: Shape 565">
                <a:extLst>
                  <a:ext uri="{FF2B5EF4-FFF2-40B4-BE49-F238E27FC236}">
                    <a16:creationId xmlns:a16="http://schemas.microsoft.com/office/drawing/2014/main" id="{056A8249-D19B-FBDB-36BC-EF2A305E94EB}"/>
                  </a:ext>
                </a:extLst>
              </p:cNvPr>
              <p:cNvSpPr/>
              <p:nvPr/>
            </p:nvSpPr>
            <p:spPr>
              <a:xfrm>
                <a:off x="2168467" y="5921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28910346-E4C0-9538-9FCE-2E3817EE4551}"/>
                  </a:ext>
                </a:extLst>
              </p:cNvPr>
              <p:cNvSpPr/>
              <p:nvPr/>
            </p:nvSpPr>
            <p:spPr>
              <a:xfrm>
                <a:off x="2939421" y="58315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8" name="Freeform: Shape 567">
                <a:extLst>
                  <a:ext uri="{FF2B5EF4-FFF2-40B4-BE49-F238E27FC236}">
                    <a16:creationId xmlns:a16="http://schemas.microsoft.com/office/drawing/2014/main" id="{EFCA31B2-A846-9643-B384-2096C32A6519}"/>
                  </a:ext>
                </a:extLst>
              </p:cNvPr>
              <p:cNvSpPr/>
              <p:nvPr/>
            </p:nvSpPr>
            <p:spPr>
              <a:xfrm>
                <a:off x="4197388" y="548560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580E81D5-151D-5B97-0340-AFC0ACD5D6DD}"/>
                  </a:ext>
                </a:extLst>
              </p:cNvPr>
              <p:cNvSpPr/>
              <p:nvPr/>
            </p:nvSpPr>
            <p:spPr>
              <a:xfrm>
                <a:off x="4089374" y="5751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3FC17E34-C854-EB4D-5777-229943341D99}"/>
                  </a:ext>
                </a:extLst>
              </p:cNvPr>
              <p:cNvSpPr/>
              <p:nvPr/>
            </p:nvSpPr>
            <p:spPr>
              <a:xfrm>
                <a:off x="3208312" y="3566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1" name="Freeform: Shape 570">
                <a:extLst>
                  <a:ext uri="{FF2B5EF4-FFF2-40B4-BE49-F238E27FC236}">
                    <a16:creationId xmlns:a16="http://schemas.microsoft.com/office/drawing/2014/main" id="{EBE45EF7-1D77-194E-3FDC-4438FD84DBEC}"/>
                  </a:ext>
                </a:extLst>
              </p:cNvPr>
              <p:cNvSpPr/>
              <p:nvPr/>
            </p:nvSpPr>
            <p:spPr>
              <a:xfrm>
                <a:off x="3919924" y="385930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2" name="Freeform: Shape 571">
                <a:extLst>
                  <a:ext uri="{FF2B5EF4-FFF2-40B4-BE49-F238E27FC236}">
                    <a16:creationId xmlns:a16="http://schemas.microsoft.com/office/drawing/2014/main" id="{0F103A10-B753-6340-9514-9FF0F2B0D2F9}"/>
                  </a:ext>
                </a:extLst>
              </p:cNvPr>
              <p:cNvSpPr/>
              <p:nvPr/>
            </p:nvSpPr>
            <p:spPr>
              <a:xfrm>
                <a:off x="3095631" y="36935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3" name="Freeform: Shape 572">
                <a:extLst>
                  <a:ext uri="{FF2B5EF4-FFF2-40B4-BE49-F238E27FC236}">
                    <a16:creationId xmlns:a16="http://schemas.microsoft.com/office/drawing/2014/main" id="{05C6D2C4-4B6C-E4C6-1AF2-BCDD1F5C948E}"/>
                  </a:ext>
                </a:extLst>
              </p:cNvPr>
              <p:cNvSpPr/>
              <p:nvPr/>
            </p:nvSpPr>
            <p:spPr>
              <a:xfrm>
                <a:off x="1778323" y="3431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4" name="Freeform: Shape 573">
                <a:extLst>
                  <a:ext uri="{FF2B5EF4-FFF2-40B4-BE49-F238E27FC236}">
                    <a16:creationId xmlns:a16="http://schemas.microsoft.com/office/drawing/2014/main" id="{D73A134E-8660-7F21-4263-20A161828137}"/>
                  </a:ext>
                </a:extLst>
              </p:cNvPr>
              <p:cNvSpPr/>
              <p:nvPr/>
            </p:nvSpPr>
            <p:spPr>
              <a:xfrm>
                <a:off x="1264545" y="45436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5" name="Freeform: Shape 574">
                <a:extLst>
                  <a:ext uri="{FF2B5EF4-FFF2-40B4-BE49-F238E27FC236}">
                    <a16:creationId xmlns:a16="http://schemas.microsoft.com/office/drawing/2014/main" id="{B96FE039-8E35-EC14-8BF2-B71066EE3B38}"/>
                  </a:ext>
                </a:extLst>
              </p:cNvPr>
              <p:cNvSpPr/>
              <p:nvPr/>
            </p:nvSpPr>
            <p:spPr>
              <a:xfrm>
                <a:off x="1548199" y="5191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6" name="Freeform: Shape 575">
                <a:extLst>
                  <a:ext uri="{FF2B5EF4-FFF2-40B4-BE49-F238E27FC236}">
                    <a16:creationId xmlns:a16="http://schemas.microsoft.com/office/drawing/2014/main" id="{1F958FDD-525A-3EC4-3A09-EBB90EE442CA}"/>
                  </a:ext>
                </a:extLst>
              </p:cNvPr>
              <p:cNvSpPr/>
              <p:nvPr/>
            </p:nvSpPr>
            <p:spPr>
              <a:xfrm>
                <a:off x="2287720" y="53008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7" name="Freeform: Shape 576">
                <a:extLst>
                  <a:ext uri="{FF2B5EF4-FFF2-40B4-BE49-F238E27FC236}">
                    <a16:creationId xmlns:a16="http://schemas.microsoft.com/office/drawing/2014/main" id="{F38DD7CA-E5BB-8B56-3116-640EBAAA4B01}"/>
                  </a:ext>
                </a:extLst>
              </p:cNvPr>
              <p:cNvSpPr/>
              <p:nvPr/>
            </p:nvSpPr>
            <p:spPr>
              <a:xfrm rot="-1652943">
                <a:off x="2421478" y="472320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8" name="Freeform: Shape 577">
                <a:extLst>
                  <a:ext uri="{FF2B5EF4-FFF2-40B4-BE49-F238E27FC236}">
                    <a16:creationId xmlns:a16="http://schemas.microsoft.com/office/drawing/2014/main" id="{71E74599-B1A0-CE82-2543-4BFF93073FB6}"/>
                  </a:ext>
                </a:extLst>
              </p:cNvPr>
              <p:cNvSpPr/>
              <p:nvPr/>
            </p:nvSpPr>
            <p:spPr>
              <a:xfrm>
                <a:off x="2093506" y="648124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9" name="Freeform: Shape 578">
                <a:extLst>
                  <a:ext uri="{FF2B5EF4-FFF2-40B4-BE49-F238E27FC236}">
                    <a16:creationId xmlns:a16="http://schemas.microsoft.com/office/drawing/2014/main" id="{D06B0B32-9C81-7A82-D7DA-699F73D1B831}"/>
                  </a:ext>
                </a:extLst>
              </p:cNvPr>
              <p:cNvSpPr/>
              <p:nvPr/>
            </p:nvSpPr>
            <p:spPr>
              <a:xfrm>
                <a:off x="5469927" y="5848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0" name="Freeform: Shape 579">
                <a:extLst>
                  <a:ext uri="{FF2B5EF4-FFF2-40B4-BE49-F238E27FC236}">
                    <a16:creationId xmlns:a16="http://schemas.microsoft.com/office/drawing/2014/main" id="{961D1695-CF6D-6F3C-ED99-4763E66A07A6}"/>
                  </a:ext>
                </a:extLst>
              </p:cNvPr>
              <p:cNvSpPr/>
              <p:nvPr/>
            </p:nvSpPr>
            <p:spPr>
              <a:xfrm>
                <a:off x="6015424" y="5363204"/>
                <a:ext cx="16273" cy="15410"/>
              </a:xfrm>
              <a:custGeom>
                <a:avLst/>
                <a:gdLst>
                  <a:gd name="connsiteX0" fmla="*/ 15423 w 16273"/>
                  <a:gd name="connsiteY0" fmla="*/ 4133 h 15410"/>
                  <a:gd name="connsiteX1" fmla="*/ 4375 w 16273"/>
                  <a:gd name="connsiteY1" fmla="*/ 14611 h 15410"/>
                  <a:gd name="connsiteX2" fmla="*/ 850 w 16273"/>
                  <a:gd name="connsiteY2" fmla="*/ 11277 h 15410"/>
                  <a:gd name="connsiteX3" fmla="*/ 11899 w 16273"/>
                  <a:gd name="connsiteY3" fmla="*/ 800 h 15410"/>
                  <a:gd name="connsiteX4" fmla="*/ 15423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4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1" name="Freeform: Shape 580">
                <a:extLst>
                  <a:ext uri="{FF2B5EF4-FFF2-40B4-BE49-F238E27FC236}">
                    <a16:creationId xmlns:a16="http://schemas.microsoft.com/office/drawing/2014/main" id="{B2A36254-933F-5CCA-2048-DD7C3BB220C8}"/>
                  </a:ext>
                </a:extLst>
              </p:cNvPr>
              <p:cNvSpPr/>
              <p:nvPr/>
            </p:nvSpPr>
            <p:spPr>
              <a:xfrm>
                <a:off x="5045970" y="5849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2" name="Freeform: Shape 581">
                <a:extLst>
                  <a:ext uri="{FF2B5EF4-FFF2-40B4-BE49-F238E27FC236}">
                    <a16:creationId xmlns:a16="http://schemas.microsoft.com/office/drawing/2014/main" id="{A01E4AE4-53BB-8766-B603-A9366DA7CC2C}"/>
                  </a:ext>
                </a:extLst>
              </p:cNvPr>
              <p:cNvSpPr/>
              <p:nvPr/>
            </p:nvSpPr>
            <p:spPr>
              <a:xfrm>
                <a:off x="5403824" y="50119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3" name="Freeform: Shape 582">
                <a:extLst>
                  <a:ext uri="{FF2B5EF4-FFF2-40B4-BE49-F238E27FC236}">
                    <a16:creationId xmlns:a16="http://schemas.microsoft.com/office/drawing/2014/main" id="{E7B88843-07D1-5BB3-9DD6-34FB4FC75996}"/>
                  </a:ext>
                </a:extLst>
              </p:cNvPr>
              <p:cNvSpPr/>
              <p:nvPr/>
            </p:nvSpPr>
            <p:spPr>
              <a:xfrm>
                <a:off x="6205448" y="563057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4" name="Freeform: Shape 583">
                <a:extLst>
                  <a:ext uri="{FF2B5EF4-FFF2-40B4-BE49-F238E27FC236}">
                    <a16:creationId xmlns:a16="http://schemas.microsoft.com/office/drawing/2014/main" id="{46BC6946-31AF-E62F-4F85-4776C1AA82E9}"/>
                  </a:ext>
                </a:extLst>
              </p:cNvPr>
              <p:cNvSpPr/>
              <p:nvPr/>
            </p:nvSpPr>
            <p:spPr>
              <a:xfrm>
                <a:off x="5230850" y="51581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5" name="Freeform: Shape 584">
                <a:extLst>
                  <a:ext uri="{FF2B5EF4-FFF2-40B4-BE49-F238E27FC236}">
                    <a16:creationId xmlns:a16="http://schemas.microsoft.com/office/drawing/2014/main" id="{03F1B443-84D6-3B14-52D7-97D1BBC9CC1C}"/>
                  </a:ext>
                </a:extLst>
              </p:cNvPr>
              <p:cNvSpPr/>
              <p:nvPr/>
            </p:nvSpPr>
            <p:spPr>
              <a:xfrm>
                <a:off x="7998529" y="5561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6" name="Freeform: Shape 585">
                <a:extLst>
                  <a:ext uri="{FF2B5EF4-FFF2-40B4-BE49-F238E27FC236}">
                    <a16:creationId xmlns:a16="http://schemas.microsoft.com/office/drawing/2014/main" id="{C1CAA607-8527-DAA3-72A5-B0A1F4FBD008}"/>
                  </a:ext>
                </a:extLst>
              </p:cNvPr>
              <p:cNvSpPr/>
              <p:nvPr/>
            </p:nvSpPr>
            <p:spPr>
              <a:xfrm>
                <a:off x="7997672" y="63488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7" name="Freeform: Shape 586">
                <a:extLst>
                  <a:ext uri="{FF2B5EF4-FFF2-40B4-BE49-F238E27FC236}">
                    <a16:creationId xmlns:a16="http://schemas.microsoft.com/office/drawing/2014/main" id="{C1D07126-0E8B-475F-2E03-4F77A1173747}"/>
                  </a:ext>
                </a:extLst>
              </p:cNvPr>
              <p:cNvSpPr/>
              <p:nvPr/>
            </p:nvSpPr>
            <p:spPr>
              <a:xfrm>
                <a:off x="7031932" y="5566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8" name="Freeform: Shape 587">
                <a:extLst>
                  <a:ext uri="{FF2B5EF4-FFF2-40B4-BE49-F238E27FC236}">
                    <a16:creationId xmlns:a16="http://schemas.microsoft.com/office/drawing/2014/main" id="{36A4CB9A-B5DC-7B60-6CC9-BD5DDEA82457}"/>
                  </a:ext>
                </a:extLst>
              </p:cNvPr>
              <p:cNvSpPr/>
              <p:nvPr/>
            </p:nvSpPr>
            <p:spPr>
              <a:xfrm>
                <a:off x="8911215" y="58905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59CC0F92-4B3E-2F5D-95CE-C407C0FA7A9D}"/>
                  </a:ext>
                </a:extLst>
              </p:cNvPr>
              <p:cNvSpPr/>
              <p:nvPr/>
            </p:nvSpPr>
            <p:spPr>
              <a:xfrm>
                <a:off x="8417915" y="492638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0" name="Freeform: Shape 589">
                <a:extLst>
                  <a:ext uri="{FF2B5EF4-FFF2-40B4-BE49-F238E27FC236}">
                    <a16:creationId xmlns:a16="http://schemas.microsoft.com/office/drawing/2014/main" id="{01BFBAB7-D0F6-AAA7-8BB8-19ED9EA85B93}"/>
                  </a:ext>
                </a:extLst>
              </p:cNvPr>
              <p:cNvSpPr/>
              <p:nvPr/>
            </p:nvSpPr>
            <p:spPr>
              <a:xfrm>
                <a:off x="8636704" y="38172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1" name="Freeform: Shape 590">
                <a:extLst>
                  <a:ext uri="{FF2B5EF4-FFF2-40B4-BE49-F238E27FC236}">
                    <a16:creationId xmlns:a16="http://schemas.microsoft.com/office/drawing/2014/main" id="{40C18343-40DF-30C5-D1E6-BA4B654E4A0F}"/>
                  </a:ext>
                </a:extLst>
              </p:cNvPr>
              <p:cNvSpPr/>
              <p:nvPr/>
            </p:nvSpPr>
            <p:spPr>
              <a:xfrm>
                <a:off x="10023735" y="48786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2" name="Freeform: Shape 591">
                <a:extLst>
                  <a:ext uri="{FF2B5EF4-FFF2-40B4-BE49-F238E27FC236}">
                    <a16:creationId xmlns:a16="http://schemas.microsoft.com/office/drawing/2014/main" id="{C7A0C1C2-E994-BCBF-206F-A4DE74396C2B}"/>
                  </a:ext>
                </a:extLst>
              </p:cNvPr>
              <p:cNvSpPr/>
              <p:nvPr/>
            </p:nvSpPr>
            <p:spPr>
              <a:xfrm rot="-1652943">
                <a:off x="10251386" y="577907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4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3" name="Freeform: Shape 592">
                <a:extLst>
                  <a:ext uri="{FF2B5EF4-FFF2-40B4-BE49-F238E27FC236}">
                    <a16:creationId xmlns:a16="http://schemas.microsoft.com/office/drawing/2014/main" id="{EFAB7503-7822-5B9B-92B4-310D67839983}"/>
                  </a:ext>
                </a:extLst>
              </p:cNvPr>
              <p:cNvSpPr/>
              <p:nvPr/>
            </p:nvSpPr>
            <p:spPr>
              <a:xfrm>
                <a:off x="10505890" y="603566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4" name="Freeform: Shape 593">
                <a:extLst>
                  <a:ext uri="{FF2B5EF4-FFF2-40B4-BE49-F238E27FC236}">
                    <a16:creationId xmlns:a16="http://schemas.microsoft.com/office/drawing/2014/main" id="{9F43C5E2-ACE5-DF67-BB42-61D9B5C8C557}"/>
                  </a:ext>
                </a:extLst>
              </p:cNvPr>
              <p:cNvSpPr/>
              <p:nvPr/>
            </p:nvSpPr>
            <p:spPr>
              <a:xfrm rot="-1652943">
                <a:off x="10688192" y="486233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4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5" name="Freeform: Shape 594">
                <a:extLst>
                  <a:ext uri="{FF2B5EF4-FFF2-40B4-BE49-F238E27FC236}">
                    <a16:creationId xmlns:a16="http://schemas.microsoft.com/office/drawing/2014/main" id="{457574AB-4B90-0457-9C0F-097EB5DDB4A2}"/>
                  </a:ext>
                </a:extLst>
              </p:cNvPr>
              <p:cNvSpPr/>
              <p:nvPr/>
            </p:nvSpPr>
            <p:spPr>
              <a:xfrm>
                <a:off x="10349299" y="4643494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6" name="Freeform: Shape 595">
                <a:extLst>
                  <a:ext uri="{FF2B5EF4-FFF2-40B4-BE49-F238E27FC236}">
                    <a16:creationId xmlns:a16="http://schemas.microsoft.com/office/drawing/2014/main" id="{15024C9A-0532-5142-CBA2-9CEBABF71304}"/>
                  </a:ext>
                </a:extLst>
              </p:cNvPr>
              <p:cNvSpPr/>
              <p:nvPr/>
            </p:nvSpPr>
            <p:spPr>
              <a:xfrm>
                <a:off x="9761702" y="5826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7" name="Freeform: Shape 596">
                <a:extLst>
                  <a:ext uri="{FF2B5EF4-FFF2-40B4-BE49-F238E27FC236}">
                    <a16:creationId xmlns:a16="http://schemas.microsoft.com/office/drawing/2014/main" id="{FF0E08B4-2E98-DAD4-1B54-B53F0CAB810E}"/>
                  </a:ext>
                </a:extLst>
              </p:cNvPr>
              <p:cNvSpPr/>
              <p:nvPr/>
            </p:nvSpPr>
            <p:spPr>
              <a:xfrm>
                <a:off x="8593937" y="4976298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8" name="Freeform: Shape 597">
                <a:extLst>
                  <a:ext uri="{FF2B5EF4-FFF2-40B4-BE49-F238E27FC236}">
                    <a16:creationId xmlns:a16="http://schemas.microsoft.com/office/drawing/2014/main" id="{5C532490-B958-FDAC-A5AA-762D1589BA38}"/>
                  </a:ext>
                </a:extLst>
              </p:cNvPr>
              <p:cNvSpPr/>
              <p:nvPr/>
            </p:nvSpPr>
            <p:spPr>
              <a:xfrm>
                <a:off x="9189726" y="43392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9" name="Freeform: Shape 598">
                <a:extLst>
                  <a:ext uri="{FF2B5EF4-FFF2-40B4-BE49-F238E27FC236}">
                    <a16:creationId xmlns:a16="http://schemas.microsoft.com/office/drawing/2014/main" id="{F794F86E-05B1-0A1F-788C-3A6B712E3A93}"/>
                  </a:ext>
                </a:extLst>
              </p:cNvPr>
              <p:cNvSpPr/>
              <p:nvPr/>
            </p:nvSpPr>
            <p:spPr>
              <a:xfrm>
                <a:off x="9229159" y="249655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0" name="Freeform: Shape 599">
                <a:extLst>
                  <a:ext uri="{FF2B5EF4-FFF2-40B4-BE49-F238E27FC236}">
                    <a16:creationId xmlns:a16="http://schemas.microsoft.com/office/drawing/2014/main" id="{EA1F0073-BDC6-75AA-028C-846DD213DE6B}"/>
                  </a:ext>
                </a:extLst>
              </p:cNvPr>
              <p:cNvSpPr/>
              <p:nvPr/>
            </p:nvSpPr>
            <p:spPr>
              <a:xfrm>
                <a:off x="8027009" y="19403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1" name="Freeform: Shape 600">
                <a:extLst>
                  <a:ext uri="{FF2B5EF4-FFF2-40B4-BE49-F238E27FC236}">
                    <a16:creationId xmlns:a16="http://schemas.microsoft.com/office/drawing/2014/main" id="{389980A2-4541-B3CF-C229-8FE5136B0105}"/>
                  </a:ext>
                </a:extLst>
              </p:cNvPr>
              <p:cNvSpPr/>
              <p:nvPr/>
            </p:nvSpPr>
            <p:spPr>
              <a:xfrm>
                <a:off x="7389977" y="212384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2" name="Freeform: Shape 601">
                <a:extLst>
                  <a:ext uri="{FF2B5EF4-FFF2-40B4-BE49-F238E27FC236}">
                    <a16:creationId xmlns:a16="http://schemas.microsoft.com/office/drawing/2014/main" id="{148D164B-148E-D7D2-AE5C-B186AAF0C58E}"/>
                  </a:ext>
                </a:extLst>
              </p:cNvPr>
              <p:cNvSpPr/>
              <p:nvPr/>
            </p:nvSpPr>
            <p:spPr>
              <a:xfrm>
                <a:off x="7782788" y="25615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3" name="Freeform: Shape 602">
                <a:extLst>
                  <a:ext uri="{FF2B5EF4-FFF2-40B4-BE49-F238E27FC236}">
                    <a16:creationId xmlns:a16="http://schemas.microsoft.com/office/drawing/2014/main" id="{B9DE5748-0165-2F8E-DF6E-1C25F7733B7E}"/>
                  </a:ext>
                </a:extLst>
              </p:cNvPr>
              <p:cNvSpPr/>
              <p:nvPr/>
            </p:nvSpPr>
            <p:spPr>
              <a:xfrm>
                <a:off x="5338292" y="16893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4" name="Freeform: Shape 603">
                <a:extLst>
                  <a:ext uri="{FF2B5EF4-FFF2-40B4-BE49-F238E27FC236}">
                    <a16:creationId xmlns:a16="http://schemas.microsoft.com/office/drawing/2014/main" id="{B441E5B9-6A04-345A-5CBE-2D4986A44B27}"/>
                  </a:ext>
                </a:extLst>
              </p:cNvPr>
              <p:cNvSpPr/>
              <p:nvPr/>
            </p:nvSpPr>
            <p:spPr>
              <a:xfrm rot="-1652943">
                <a:off x="4317973" y="2549265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5" name="Freeform: Shape 604">
                <a:extLst>
                  <a:ext uri="{FF2B5EF4-FFF2-40B4-BE49-F238E27FC236}">
                    <a16:creationId xmlns:a16="http://schemas.microsoft.com/office/drawing/2014/main" id="{CDF78572-11B0-5BFE-907A-86B39B560236}"/>
                  </a:ext>
                </a:extLst>
              </p:cNvPr>
              <p:cNvSpPr/>
              <p:nvPr/>
            </p:nvSpPr>
            <p:spPr>
              <a:xfrm>
                <a:off x="4574577" y="30526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6" name="Freeform: Shape 605">
                <a:extLst>
                  <a:ext uri="{FF2B5EF4-FFF2-40B4-BE49-F238E27FC236}">
                    <a16:creationId xmlns:a16="http://schemas.microsoft.com/office/drawing/2014/main" id="{D657CBF3-219F-7666-CB61-28147666A270}"/>
                  </a:ext>
                </a:extLst>
              </p:cNvPr>
              <p:cNvSpPr/>
              <p:nvPr/>
            </p:nvSpPr>
            <p:spPr>
              <a:xfrm>
                <a:off x="6190684" y="164692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7" name="Freeform: Shape 606">
                <a:extLst>
                  <a:ext uri="{FF2B5EF4-FFF2-40B4-BE49-F238E27FC236}">
                    <a16:creationId xmlns:a16="http://schemas.microsoft.com/office/drawing/2014/main" id="{2B1C319D-D8D5-CB87-DDF9-672F1B56487F}"/>
                  </a:ext>
                </a:extLst>
              </p:cNvPr>
              <p:cNvSpPr/>
              <p:nvPr/>
            </p:nvSpPr>
            <p:spPr>
              <a:xfrm>
                <a:off x="5863691" y="2517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8" name="Freeform: Shape 607">
                <a:extLst>
                  <a:ext uri="{FF2B5EF4-FFF2-40B4-BE49-F238E27FC236}">
                    <a16:creationId xmlns:a16="http://schemas.microsoft.com/office/drawing/2014/main" id="{261DEAF8-9F91-EBCC-2CE4-F462AC0659DE}"/>
                  </a:ext>
                </a:extLst>
              </p:cNvPr>
              <p:cNvSpPr/>
              <p:nvPr/>
            </p:nvSpPr>
            <p:spPr>
              <a:xfrm>
                <a:off x="4485614" y="20465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9" name="Freeform: Shape 608">
                <a:extLst>
                  <a:ext uri="{FF2B5EF4-FFF2-40B4-BE49-F238E27FC236}">
                    <a16:creationId xmlns:a16="http://schemas.microsoft.com/office/drawing/2014/main" id="{F3349ED9-44C6-AE84-BC19-41CDBA0C6EE0}"/>
                  </a:ext>
                </a:extLst>
              </p:cNvPr>
              <p:cNvSpPr/>
              <p:nvPr/>
            </p:nvSpPr>
            <p:spPr>
              <a:xfrm>
                <a:off x="4019270" y="22464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0" name="Freeform: Shape 609">
                <a:extLst>
                  <a:ext uri="{FF2B5EF4-FFF2-40B4-BE49-F238E27FC236}">
                    <a16:creationId xmlns:a16="http://schemas.microsoft.com/office/drawing/2014/main" id="{6C81AADF-956E-B809-5D70-3C629B504515}"/>
                  </a:ext>
                </a:extLst>
              </p:cNvPr>
              <p:cNvSpPr/>
              <p:nvPr/>
            </p:nvSpPr>
            <p:spPr>
              <a:xfrm>
                <a:off x="3473678" y="12285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1" name="Freeform: Shape 610">
                <a:extLst>
                  <a:ext uri="{FF2B5EF4-FFF2-40B4-BE49-F238E27FC236}">
                    <a16:creationId xmlns:a16="http://schemas.microsoft.com/office/drawing/2014/main" id="{B259B187-96CA-5348-09E7-DA7B418FA199}"/>
                  </a:ext>
                </a:extLst>
              </p:cNvPr>
              <p:cNvSpPr/>
              <p:nvPr/>
            </p:nvSpPr>
            <p:spPr>
              <a:xfrm>
                <a:off x="3860393" y="14131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2" name="Freeform: Shape 611">
                <a:extLst>
                  <a:ext uri="{FF2B5EF4-FFF2-40B4-BE49-F238E27FC236}">
                    <a16:creationId xmlns:a16="http://schemas.microsoft.com/office/drawing/2014/main" id="{79ABC998-8BD3-2859-733B-A33CBF01AC8C}"/>
                  </a:ext>
                </a:extLst>
              </p:cNvPr>
              <p:cNvSpPr/>
              <p:nvPr/>
            </p:nvSpPr>
            <p:spPr>
              <a:xfrm>
                <a:off x="3349282" y="18981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3" name="Freeform: Shape 612">
                <a:extLst>
                  <a:ext uri="{FF2B5EF4-FFF2-40B4-BE49-F238E27FC236}">
                    <a16:creationId xmlns:a16="http://schemas.microsoft.com/office/drawing/2014/main" id="{35093CB6-8DF2-79A4-8526-5F5C13798A7F}"/>
                  </a:ext>
                </a:extLst>
              </p:cNvPr>
              <p:cNvSpPr/>
              <p:nvPr/>
            </p:nvSpPr>
            <p:spPr>
              <a:xfrm rot="-1652943">
                <a:off x="3240431" y="188678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4" name="Freeform: Shape 613">
                <a:extLst>
                  <a:ext uri="{FF2B5EF4-FFF2-40B4-BE49-F238E27FC236}">
                    <a16:creationId xmlns:a16="http://schemas.microsoft.com/office/drawing/2014/main" id="{34486BD6-F2B4-CE3F-6D1A-96C8B003D388}"/>
                  </a:ext>
                </a:extLst>
              </p:cNvPr>
              <p:cNvSpPr/>
              <p:nvPr/>
            </p:nvSpPr>
            <p:spPr>
              <a:xfrm>
                <a:off x="2971901" y="1308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5" name="Freeform: Shape 614">
                <a:extLst>
                  <a:ext uri="{FF2B5EF4-FFF2-40B4-BE49-F238E27FC236}">
                    <a16:creationId xmlns:a16="http://schemas.microsoft.com/office/drawing/2014/main" id="{391BD034-0558-01E2-220E-6D26011D3DD8}"/>
                  </a:ext>
                </a:extLst>
              </p:cNvPr>
              <p:cNvSpPr/>
              <p:nvPr/>
            </p:nvSpPr>
            <p:spPr>
              <a:xfrm>
                <a:off x="3589692" y="19127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6" name="Freeform: Shape 615">
                <a:extLst>
                  <a:ext uri="{FF2B5EF4-FFF2-40B4-BE49-F238E27FC236}">
                    <a16:creationId xmlns:a16="http://schemas.microsoft.com/office/drawing/2014/main" id="{4495CA6D-E8B5-BAB4-1FB4-943EAF25D353}"/>
                  </a:ext>
                </a:extLst>
              </p:cNvPr>
              <p:cNvSpPr/>
              <p:nvPr/>
            </p:nvSpPr>
            <p:spPr>
              <a:xfrm>
                <a:off x="3345472" y="18228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7" name="Freeform: Shape 616">
                <a:extLst>
                  <a:ext uri="{FF2B5EF4-FFF2-40B4-BE49-F238E27FC236}">
                    <a16:creationId xmlns:a16="http://schemas.microsoft.com/office/drawing/2014/main" id="{5C8F8972-2049-43AD-A8CA-01B223D75540}"/>
                  </a:ext>
                </a:extLst>
              </p:cNvPr>
              <p:cNvSpPr/>
              <p:nvPr/>
            </p:nvSpPr>
            <p:spPr>
              <a:xfrm>
                <a:off x="3565785" y="18095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8" name="Freeform: Shape 617">
                <a:extLst>
                  <a:ext uri="{FF2B5EF4-FFF2-40B4-BE49-F238E27FC236}">
                    <a16:creationId xmlns:a16="http://schemas.microsoft.com/office/drawing/2014/main" id="{87505BB7-3FF3-36BF-64A6-2A9AE1698D18}"/>
                  </a:ext>
                </a:extLst>
              </p:cNvPr>
              <p:cNvSpPr/>
              <p:nvPr/>
            </p:nvSpPr>
            <p:spPr>
              <a:xfrm>
                <a:off x="2808833" y="11379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9" name="Freeform: Shape 618">
                <a:extLst>
                  <a:ext uri="{FF2B5EF4-FFF2-40B4-BE49-F238E27FC236}">
                    <a16:creationId xmlns:a16="http://schemas.microsoft.com/office/drawing/2014/main" id="{E34AD411-626A-78B9-49E6-2FC0123F9E99}"/>
                  </a:ext>
                </a:extLst>
              </p:cNvPr>
              <p:cNvSpPr/>
              <p:nvPr/>
            </p:nvSpPr>
            <p:spPr>
              <a:xfrm>
                <a:off x="2849600" y="13329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0" name="Freeform: Shape 619">
                <a:extLst>
                  <a:ext uri="{FF2B5EF4-FFF2-40B4-BE49-F238E27FC236}">
                    <a16:creationId xmlns:a16="http://schemas.microsoft.com/office/drawing/2014/main" id="{94B17821-41D4-7CE2-E655-CB0A4411D5E3}"/>
                  </a:ext>
                </a:extLst>
              </p:cNvPr>
              <p:cNvSpPr/>
              <p:nvPr/>
            </p:nvSpPr>
            <p:spPr>
              <a:xfrm>
                <a:off x="1946535" y="18679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1" name="Freeform: Shape 620">
                <a:extLst>
                  <a:ext uri="{FF2B5EF4-FFF2-40B4-BE49-F238E27FC236}">
                    <a16:creationId xmlns:a16="http://schemas.microsoft.com/office/drawing/2014/main" id="{0EEA33B6-4EDF-21C1-049A-97B1AA198A4E}"/>
                  </a:ext>
                </a:extLst>
              </p:cNvPr>
              <p:cNvSpPr/>
              <p:nvPr/>
            </p:nvSpPr>
            <p:spPr>
              <a:xfrm rot="-1652943">
                <a:off x="2526094" y="229036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2" name="Freeform: Shape 621">
                <a:extLst>
                  <a:ext uri="{FF2B5EF4-FFF2-40B4-BE49-F238E27FC236}">
                    <a16:creationId xmlns:a16="http://schemas.microsoft.com/office/drawing/2014/main" id="{F9496412-339D-603E-80DA-3CC8DEC30BED}"/>
                  </a:ext>
                </a:extLst>
              </p:cNvPr>
              <p:cNvSpPr/>
              <p:nvPr/>
            </p:nvSpPr>
            <p:spPr>
              <a:xfrm>
                <a:off x="2652433" y="18499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3" name="Freeform: Shape 622">
                <a:extLst>
                  <a:ext uri="{FF2B5EF4-FFF2-40B4-BE49-F238E27FC236}">
                    <a16:creationId xmlns:a16="http://schemas.microsoft.com/office/drawing/2014/main" id="{E6A65ABA-AF50-BBFF-C212-75A441550E57}"/>
                  </a:ext>
                </a:extLst>
              </p:cNvPr>
              <p:cNvSpPr/>
              <p:nvPr/>
            </p:nvSpPr>
            <p:spPr>
              <a:xfrm>
                <a:off x="2524893" y="17202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4" name="Freeform: Shape 623">
                <a:extLst>
                  <a:ext uri="{FF2B5EF4-FFF2-40B4-BE49-F238E27FC236}">
                    <a16:creationId xmlns:a16="http://schemas.microsoft.com/office/drawing/2014/main" id="{9D51962E-F51D-8C50-EF30-05988810234E}"/>
                  </a:ext>
                </a:extLst>
              </p:cNvPr>
              <p:cNvSpPr/>
              <p:nvPr/>
            </p:nvSpPr>
            <p:spPr>
              <a:xfrm>
                <a:off x="2503462" y="21592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5" name="Freeform: Shape 624">
                <a:extLst>
                  <a:ext uri="{FF2B5EF4-FFF2-40B4-BE49-F238E27FC236}">
                    <a16:creationId xmlns:a16="http://schemas.microsoft.com/office/drawing/2014/main" id="{CBF878A4-1CFE-0DA0-FC61-92A9662E154B}"/>
                  </a:ext>
                </a:extLst>
              </p:cNvPr>
              <p:cNvSpPr/>
              <p:nvPr/>
            </p:nvSpPr>
            <p:spPr>
              <a:xfrm>
                <a:off x="1904244" y="20043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6" name="Freeform: Shape 625">
                <a:extLst>
                  <a:ext uri="{FF2B5EF4-FFF2-40B4-BE49-F238E27FC236}">
                    <a16:creationId xmlns:a16="http://schemas.microsoft.com/office/drawing/2014/main" id="{2BD11E46-71BA-D7A6-D833-C7C197DADA7D}"/>
                  </a:ext>
                </a:extLst>
              </p:cNvPr>
              <p:cNvSpPr/>
              <p:nvPr/>
            </p:nvSpPr>
            <p:spPr>
              <a:xfrm>
                <a:off x="2031879" y="1340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7" name="Freeform: Shape 626">
                <a:extLst>
                  <a:ext uri="{FF2B5EF4-FFF2-40B4-BE49-F238E27FC236}">
                    <a16:creationId xmlns:a16="http://schemas.microsoft.com/office/drawing/2014/main" id="{10F88339-0EEA-8E59-9239-E5CC0256596C}"/>
                  </a:ext>
                </a:extLst>
              </p:cNvPr>
              <p:cNvSpPr/>
              <p:nvPr/>
            </p:nvSpPr>
            <p:spPr>
              <a:xfrm>
                <a:off x="2201138" y="17203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8" name="Freeform: Shape 627">
                <a:extLst>
                  <a:ext uri="{FF2B5EF4-FFF2-40B4-BE49-F238E27FC236}">
                    <a16:creationId xmlns:a16="http://schemas.microsoft.com/office/drawing/2014/main" id="{E81744A7-39C4-D57F-977B-F851A6E9BCCF}"/>
                  </a:ext>
                </a:extLst>
              </p:cNvPr>
              <p:cNvSpPr/>
              <p:nvPr/>
            </p:nvSpPr>
            <p:spPr>
              <a:xfrm>
                <a:off x="1551343" y="1370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9" name="Freeform: Shape 628">
                <a:extLst>
                  <a:ext uri="{FF2B5EF4-FFF2-40B4-BE49-F238E27FC236}">
                    <a16:creationId xmlns:a16="http://schemas.microsoft.com/office/drawing/2014/main" id="{1CDD1E27-B312-B8B3-411C-60FAE719AE42}"/>
                  </a:ext>
                </a:extLst>
              </p:cNvPr>
              <p:cNvSpPr/>
              <p:nvPr/>
            </p:nvSpPr>
            <p:spPr>
              <a:xfrm>
                <a:off x="1700599" y="10262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0" name="Freeform: Shape 629">
                <a:extLst>
                  <a:ext uri="{FF2B5EF4-FFF2-40B4-BE49-F238E27FC236}">
                    <a16:creationId xmlns:a16="http://schemas.microsoft.com/office/drawing/2014/main" id="{8A701E1F-2D80-666F-CD32-96F611D134BF}"/>
                  </a:ext>
                </a:extLst>
              </p:cNvPr>
              <p:cNvSpPr/>
              <p:nvPr/>
            </p:nvSpPr>
            <p:spPr>
              <a:xfrm>
                <a:off x="1638592" y="141271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1" name="Freeform: Shape 630">
                <a:extLst>
                  <a:ext uri="{FF2B5EF4-FFF2-40B4-BE49-F238E27FC236}">
                    <a16:creationId xmlns:a16="http://schemas.microsoft.com/office/drawing/2014/main" id="{58ADBB04-8042-3DDA-DE7C-141C04D5E7A2}"/>
                  </a:ext>
                </a:extLst>
              </p:cNvPr>
              <p:cNvSpPr/>
              <p:nvPr/>
            </p:nvSpPr>
            <p:spPr>
              <a:xfrm>
                <a:off x="1411135" y="21893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2" name="Freeform: Shape 631">
                <a:extLst>
                  <a:ext uri="{FF2B5EF4-FFF2-40B4-BE49-F238E27FC236}">
                    <a16:creationId xmlns:a16="http://schemas.microsoft.com/office/drawing/2014/main" id="{D1B1D13E-4CDB-ADA3-ACC9-33D2FA37CE7F}"/>
                  </a:ext>
                </a:extLst>
              </p:cNvPr>
              <p:cNvSpPr/>
              <p:nvPr/>
            </p:nvSpPr>
            <p:spPr>
              <a:xfrm>
                <a:off x="2442121" y="1896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3" name="Freeform: Shape 632">
                <a:extLst>
                  <a:ext uri="{FF2B5EF4-FFF2-40B4-BE49-F238E27FC236}">
                    <a16:creationId xmlns:a16="http://schemas.microsoft.com/office/drawing/2014/main" id="{B0C71BBE-AE1E-01FF-ABD8-8207E7303FE1}"/>
                  </a:ext>
                </a:extLst>
              </p:cNvPr>
              <p:cNvSpPr/>
              <p:nvPr/>
            </p:nvSpPr>
            <p:spPr>
              <a:xfrm>
                <a:off x="2385828" y="5967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4" name="Freeform: Shape 633">
                <a:extLst>
                  <a:ext uri="{FF2B5EF4-FFF2-40B4-BE49-F238E27FC236}">
                    <a16:creationId xmlns:a16="http://schemas.microsoft.com/office/drawing/2014/main" id="{AC406365-2D52-B683-0474-28810F3A21C6}"/>
                  </a:ext>
                </a:extLst>
              </p:cNvPr>
              <p:cNvSpPr/>
              <p:nvPr/>
            </p:nvSpPr>
            <p:spPr>
              <a:xfrm>
                <a:off x="2989808" y="7661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5" name="Freeform: Shape 634">
                <a:extLst>
                  <a:ext uri="{FF2B5EF4-FFF2-40B4-BE49-F238E27FC236}">
                    <a16:creationId xmlns:a16="http://schemas.microsoft.com/office/drawing/2014/main" id="{6D177130-A793-B029-F48E-C35C3B1D91D4}"/>
                  </a:ext>
                </a:extLst>
              </p:cNvPr>
              <p:cNvSpPr/>
              <p:nvPr/>
            </p:nvSpPr>
            <p:spPr>
              <a:xfrm>
                <a:off x="2964948" y="8991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6" name="Freeform: Shape 635">
                <a:extLst>
                  <a:ext uri="{FF2B5EF4-FFF2-40B4-BE49-F238E27FC236}">
                    <a16:creationId xmlns:a16="http://schemas.microsoft.com/office/drawing/2014/main" id="{AE937A64-9EBE-7776-6E55-446CE72E5673}"/>
                  </a:ext>
                </a:extLst>
              </p:cNvPr>
              <p:cNvSpPr/>
              <p:nvPr/>
            </p:nvSpPr>
            <p:spPr>
              <a:xfrm>
                <a:off x="2601760" y="7171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7" name="Freeform: Shape 636">
                <a:extLst>
                  <a:ext uri="{FF2B5EF4-FFF2-40B4-BE49-F238E27FC236}">
                    <a16:creationId xmlns:a16="http://schemas.microsoft.com/office/drawing/2014/main" id="{31A9F7D4-3BDA-3F63-62E8-21313E2C2EC5}"/>
                  </a:ext>
                </a:extLst>
              </p:cNvPr>
              <p:cNvSpPr/>
              <p:nvPr/>
            </p:nvSpPr>
            <p:spPr>
              <a:xfrm>
                <a:off x="2531846" y="13670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8" name="Freeform: Shape 637">
                <a:extLst>
                  <a:ext uri="{FF2B5EF4-FFF2-40B4-BE49-F238E27FC236}">
                    <a16:creationId xmlns:a16="http://schemas.microsoft.com/office/drawing/2014/main" id="{8A688304-D59D-C612-9887-3F4A2695B723}"/>
                  </a:ext>
                </a:extLst>
              </p:cNvPr>
              <p:cNvSpPr/>
              <p:nvPr/>
            </p:nvSpPr>
            <p:spPr>
              <a:xfrm>
                <a:off x="1528673" y="15770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9" name="Freeform: Shape 638">
                <a:extLst>
                  <a:ext uri="{FF2B5EF4-FFF2-40B4-BE49-F238E27FC236}">
                    <a16:creationId xmlns:a16="http://schemas.microsoft.com/office/drawing/2014/main" id="{00574CF3-4E73-9B8A-C3D3-0C20C61F916C}"/>
                  </a:ext>
                </a:extLst>
              </p:cNvPr>
              <p:cNvSpPr/>
              <p:nvPr/>
            </p:nvSpPr>
            <p:spPr>
              <a:xfrm>
                <a:off x="1597729" y="8859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0" name="Freeform: Shape 639">
                <a:extLst>
                  <a:ext uri="{FF2B5EF4-FFF2-40B4-BE49-F238E27FC236}">
                    <a16:creationId xmlns:a16="http://schemas.microsoft.com/office/drawing/2014/main" id="{1A6D4C25-5525-3597-82CF-1F6FFDB2C954}"/>
                  </a:ext>
                </a:extLst>
              </p:cNvPr>
              <p:cNvSpPr/>
              <p:nvPr/>
            </p:nvSpPr>
            <p:spPr>
              <a:xfrm>
                <a:off x="1133957" y="9386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1" name="Freeform: Shape 640">
                <a:extLst>
                  <a:ext uri="{FF2B5EF4-FFF2-40B4-BE49-F238E27FC236}">
                    <a16:creationId xmlns:a16="http://schemas.microsoft.com/office/drawing/2014/main" id="{6362E410-F8A0-0C47-F6B3-974819FD5047}"/>
                  </a:ext>
                </a:extLst>
              </p:cNvPr>
              <p:cNvSpPr/>
              <p:nvPr/>
            </p:nvSpPr>
            <p:spPr>
              <a:xfrm>
                <a:off x="1537055" y="8326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2" name="Freeform: Shape 641">
                <a:extLst>
                  <a:ext uri="{FF2B5EF4-FFF2-40B4-BE49-F238E27FC236}">
                    <a16:creationId xmlns:a16="http://schemas.microsoft.com/office/drawing/2014/main" id="{6D3D1928-4B53-BFB4-4DAE-ED85F9308676}"/>
                  </a:ext>
                </a:extLst>
              </p:cNvPr>
              <p:cNvSpPr/>
              <p:nvPr/>
            </p:nvSpPr>
            <p:spPr>
              <a:xfrm>
                <a:off x="1305693" y="13286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3" name="Freeform: Shape 642">
                <a:extLst>
                  <a:ext uri="{FF2B5EF4-FFF2-40B4-BE49-F238E27FC236}">
                    <a16:creationId xmlns:a16="http://schemas.microsoft.com/office/drawing/2014/main" id="{7D8EFD67-F6E2-96A8-9228-BD82D6E21877}"/>
                  </a:ext>
                </a:extLst>
              </p:cNvPr>
              <p:cNvSpPr/>
              <p:nvPr/>
            </p:nvSpPr>
            <p:spPr>
              <a:xfrm>
                <a:off x="1059281" y="2805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4" name="Freeform: Shape 643">
                <a:extLst>
                  <a:ext uri="{FF2B5EF4-FFF2-40B4-BE49-F238E27FC236}">
                    <a16:creationId xmlns:a16="http://schemas.microsoft.com/office/drawing/2014/main" id="{E4F96006-1104-0D1B-DF23-FBD55605F192}"/>
                  </a:ext>
                </a:extLst>
              </p:cNvPr>
              <p:cNvSpPr/>
              <p:nvPr/>
            </p:nvSpPr>
            <p:spPr>
              <a:xfrm>
                <a:off x="1146149" y="30126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5" name="Freeform: Shape 644">
                <a:extLst>
                  <a:ext uri="{FF2B5EF4-FFF2-40B4-BE49-F238E27FC236}">
                    <a16:creationId xmlns:a16="http://schemas.microsoft.com/office/drawing/2014/main" id="{C37F9366-FDDC-96D5-69D8-98283930AB44}"/>
                  </a:ext>
                </a:extLst>
              </p:cNvPr>
              <p:cNvSpPr/>
              <p:nvPr/>
            </p:nvSpPr>
            <p:spPr>
              <a:xfrm>
                <a:off x="890784" y="375081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6" name="Freeform: Shape 645">
                <a:extLst>
                  <a:ext uri="{FF2B5EF4-FFF2-40B4-BE49-F238E27FC236}">
                    <a16:creationId xmlns:a16="http://schemas.microsoft.com/office/drawing/2014/main" id="{559DE12D-9043-EF91-61E1-2C75D090E1E9}"/>
                  </a:ext>
                </a:extLst>
              </p:cNvPr>
              <p:cNvSpPr/>
              <p:nvPr/>
            </p:nvSpPr>
            <p:spPr>
              <a:xfrm>
                <a:off x="995559" y="39987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7" name="Freeform: Shape 646">
                <a:extLst>
                  <a:ext uri="{FF2B5EF4-FFF2-40B4-BE49-F238E27FC236}">
                    <a16:creationId xmlns:a16="http://schemas.microsoft.com/office/drawing/2014/main" id="{7B065AAF-6151-0EDE-C6F5-51B455768638}"/>
                  </a:ext>
                </a:extLst>
              </p:cNvPr>
              <p:cNvSpPr/>
              <p:nvPr/>
            </p:nvSpPr>
            <p:spPr>
              <a:xfrm>
                <a:off x="1908721" y="25792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8" name="Freeform: Shape 647">
                <a:extLst>
                  <a:ext uri="{FF2B5EF4-FFF2-40B4-BE49-F238E27FC236}">
                    <a16:creationId xmlns:a16="http://schemas.microsoft.com/office/drawing/2014/main" id="{45493AB9-B9E5-1494-69BF-80C228ECF27C}"/>
                  </a:ext>
                </a:extLst>
              </p:cNvPr>
              <p:cNvSpPr/>
              <p:nvPr/>
            </p:nvSpPr>
            <p:spPr>
              <a:xfrm>
                <a:off x="1976158" y="303186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9" name="Freeform: Shape 648">
                <a:extLst>
                  <a:ext uri="{FF2B5EF4-FFF2-40B4-BE49-F238E27FC236}">
                    <a16:creationId xmlns:a16="http://schemas.microsoft.com/office/drawing/2014/main" id="{17D6B7AA-7DEA-1706-4833-1719AF0978D1}"/>
                  </a:ext>
                </a:extLst>
              </p:cNvPr>
              <p:cNvSpPr/>
              <p:nvPr/>
            </p:nvSpPr>
            <p:spPr>
              <a:xfrm>
                <a:off x="2321153" y="18955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0" name="Freeform: Shape 649">
                <a:extLst>
                  <a:ext uri="{FF2B5EF4-FFF2-40B4-BE49-F238E27FC236}">
                    <a16:creationId xmlns:a16="http://schemas.microsoft.com/office/drawing/2014/main" id="{D16669A0-7A37-7A73-AFFF-4224774CB1AD}"/>
                  </a:ext>
                </a:extLst>
              </p:cNvPr>
              <p:cNvSpPr/>
              <p:nvPr/>
            </p:nvSpPr>
            <p:spPr>
              <a:xfrm>
                <a:off x="3259937" y="11814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1" name="Freeform: Shape 650">
                <a:extLst>
                  <a:ext uri="{FF2B5EF4-FFF2-40B4-BE49-F238E27FC236}">
                    <a16:creationId xmlns:a16="http://schemas.microsoft.com/office/drawing/2014/main" id="{79EAE03C-8290-9289-A719-9421A327A309}"/>
                  </a:ext>
                </a:extLst>
              </p:cNvPr>
              <p:cNvSpPr/>
              <p:nvPr/>
            </p:nvSpPr>
            <p:spPr>
              <a:xfrm>
                <a:off x="4578769" y="9088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2" name="Freeform: Shape 651">
                <a:extLst>
                  <a:ext uri="{FF2B5EF4-FFF2-40B4-BE49-F238E27FC236}">
                    <a16:creationId xmlns:a16="http://schemas.microsoft.com/office/drawing/2014/main" id="{C6E17F4A-76D2-927C-BBB1-D8D418B62485}"/>
                  </a:ext>
                </a:extLst>
              </p:cNvPr>
              <p:cNvSpPr/>
              <p:nvPr/>
            </p:nvSpPr>
            <p:spPr>
              <a:xfrm>
                <a:off x="4488567" y="10973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3" name="Freeform: Shape 652">
                <a:extLst>
                  <a:ext uri="{FF2B5EF4-FFF2-40B4-BE49-F238E27FC236}">
                    <a16:creationId xmlns:a16="http://schemas.microsoft.com/office/drawing/2014/main" id="{3916AFC9-14B1-FBE9-87B6-BA3887742A76}"/>
                  </a:ext>
                </a:extLst>
              </p:cNvPr>
              <p:cNvSpPr/>
              <p:nvPr/>
            </p:nvSpPr>
            <p:spPr>
              <a:xfrm>
                <a:off x="4738027" y="16689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4" name="Freeform: Shape 653">
                <a:extLst>
                  <a:ext uri="{FF2B5EF4-FFF2-40B4-BE49-F238E27FC236}">
                    <a16:creationId xmlns:a16="http://schemas.microsoft.com/office/drawing/2014/main" id="{62298B09-B4AC-EFF5-B1C0-15A67A80EAFD}"/>
                  </a:ext>
                </a:extLst>
              </p:cNvPr>
              <p:cNvSpPr/>
              <p:nvPr/>
            </p:nvSpPr>
            <p:spPr>
              <a:xfrm>
                <a:off x="4487614" y="14409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5" name="Freeform: Shape 654">
                <a:extLst>
                  <a:ext uri="{FF2B5EF4-FFF2-40B4-BE49-F238E27FC236}">
                    <a16:creationId xmlns:a16="http://schemas.microsoft.com/office/drawing/2014/main" id="{81828AF9-0E42-4655-062A-3EBA23025536}"/>
                  </a:ext>
                </a:extLst>
              </p:cNvPr>
              <p:cNvSpPr/>
              <p:nvPr/>
            </p:nvSpPr>
            <p:spPr>
              <a:xfrm>
                <a:off x="4750790" y="12177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6" name="Freeform: Shape 655">
                <a:extLst>
                  <a:ext uri="{FF2B5EF4-FFF2-40B4-BE49-F238E27FC236}">
                    <a16:creationId xmlns:a16="http://schemas.microsoft.com/office/drawing/2014/main" id="{9BF189FC-05C7-2715-5877-AD625C425591}"/>
                  </a:ext>
                </a:extLst>
              </p:cNvPr>
              <p:cNvSpPr/>
              <p:nvPr/>
            </p:nvSpPr>
            <p:spPr>
              <a:xfrm>
                <a:off x="6029997" y="945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7" name="Freeform: Shape 656">
                <a:extLst>
                  <a:ext uri="{FF2B5EF4-FFF2-40B4-BE49-F238E27FC236}">
                    <a16:creationId xmlns:a16="http://schemas.microsoft.com/office/drawing/2014/main" id="{D3C42603-2DFB-80E4-A1F7-B45F6409AC64}"/>
                  </a:ext>
                </a:extLst>
              </p:cNvPr>
              <p:cNvSpPr/>
              <p:nvPr/>
            </p:nvSpPr>
            <p:spPr>
              <a:xfrm>
                <a:off x="5381155" y="12838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8" name="Freeform: Shape 657">
                <a:extLst>
                  <a:ext uri="{FF2B5EF4-FFF2-40B4-BE49-F238E27FC236}">
                    <a16:creationId xmlns:a16="http://schemas.microsoft.com/office/drawing/2014/main" id="{486D9F90-297C-F17F-627C-2F37000AABF7}"/>
                  </a:ext>
                </a:extLst>
              </p:cNvPr>
              <p:cNvSpPr/>
              <p:nvPr/>
            </p:nvSpPr>
            <p:spPr>
              <a:xfrm>
                <a:off x="6629977" y="14887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9" name="Freeform: Shape 658">
                <a:extLst>
                  <a:ext uri="{FF2B5EF4-FFF2-40B4-BE49-F238E27FC236}">
                    <a16:creationId xmlns:a16="http://schemas.microsoft.com/office/drawing/2014/main" id="{F4710584-69B7-25A9-40B1-476073186D4E}"/>
                  </a:ext>
                </a:extLst>
              </p:cNvPr>
              <p:cNvSpPr/>
              <p:nvPr/>
            </p:nvSpPr>
            <p:spPr>
              <a:xfrm>
                <a:off x="6567208" y="19323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0" name="Freeform: Shape 659">
                <a:extLst>
                  <a:ext uri="{FF2B5EF4-FFF2-40B4-BE49-F238E27FC236}">
                    <a16:creationId xmlns:a16="http://schemas.microsoft.com/office/drawing/2014/main" id="{CA310DE0-BF12-F489-F3B1-0646C3886BF4}"/>
                  </a:ext>
                </a:extLst>
              </p:cNvPr>
              <p:cNvSpPr/>
              <p:nvPr/>
            </p:nvSpPr>
            <p:spPr>
              <a:xfrm>
                <a:off x="7669155" y="17757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1" name="Freeform: Shape 660">
                <a:extLst>
                  <a:ext uri="{FF2B5EF4-FFF2-40B4-BE49-F238E27FC236}">
                    <a16:creationId xmlns:a16="http://schemas.microsoft.com/office/drawing/2014/main" id="{A944143F-4FE6-E14B-D4B2-233CC55107BE}"/>
                  </a:ext>
                </a:extLst>
              </p:cNvPr>
              <p:cNvSpPr/>
              <p:nvPr/>
            </p:nvSpPr>
            <p:spPr>
              <a:xfrm>
                <a:off x="6986879" y="9300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2" name="Freeform: Shape 661">
                <a:extLst>
                  <a:ext uri="{FF2B5EF4-FFF2-40B4-BE49-F238E27FC236}">
                    <a16:creationId xmlns:a16="http://schemas.microsoft.com/office/drawing/2014/main" id="{928AF094-DCF6-A8C5-40FD-411B26610C48}"/>
                  </a:ext>
                </a:extLst>
              </p:cNvPr>
              <p:cNvSpPr/>
              <p:nvPr/>
            </p:nvSpPr>
            <p:spPr>
              <a:xfrm>
                <a:off x="7519993" y="148281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3" name="Freeform: Shape 662">
                <a:extLst>
                  <a:ext uri="{FF2B5EF4-FFF2-40B4-BE49-F238E27FC236}">
                    <a16:creationId xmlns:a16="http://schemas.microsoft.com/office/drawing/2014/main" id="{C95B5451-51EF-42D6-6999-95A0A6BACC24}"/>
                  </a:ext>
                </a:extLst>
              </p:cNvPr>
              <p:cNvSpPr/>
              <p:nvPr/>
            </p:nvSpPr>
            <p:spPr>
              <a:xfrm>
                <a:off x="7388644" y="16312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4" name="Freeform: Shape 663">
                <a:extLst>
                  <a:ext uri="{FF2B5EF4-FFF2-40B4-BE49-F238E27FC236}">
                    <a16:creationId xmlns:a16="http://schemas.microsoft.com/office/drawing/2014/main" id="{0D052CB2-6363-5D39-6263-B4104AFD0ECE}"/>
                  </a:ext>
                </a:extLst>
              </p:cNvPr>
              <p:cNvSpPr/>
              <p:nvPr/>
            </p:nvSpPr>
            <p:spPr>
              <a:xfrm>
                <a:off x="7197763" y="1815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5" name="Freeform: Shape 664">
                <a:extLst>
                  <a:ext uri="{FF2B5EF4-FFF2-40B4-BE49-F238E27FC236}">
                    <a16:creationId xmlns:a16="http://schemas.microsoft.com/office/drawing/2014/main" id="{5C0A1B3A-0E59-1517-9CF2-B58AFA1F4FFE}"/>
                  </a:ext>
                </a:extLst>
              </p:cNvPr>
              <p:cNvSpPr/>
              <p:nvPr/>
            </p:nvSpPr>
            <p:spPr>
              <a:xfrm>
                <a:off x="7031742" y="1346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6" name="Freeform: Shape 665">
                <a:extLst>
                  <a:ext uri="{FF2B5EF4-FFF2-40B4-BE49-F238E27FC236}">
                    <a16:creationId xmlns:a16="http://schemas.microsoft.com/office/drawing/2014/main" id="{A69AAFC6-5F3E-BFD5-86EC-4583C29BCCAA}"/>
                  </a:ext>
                </a:extLst>
              </p:cNvPr>
              <p:cNvSpPr/>
              <p:nvPr/>
            </p:nvSpPr>
            <p:spPr>
              <a:xfrm>
                <a:off x="7494752" y="7381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7" name="Freeform: Shape 666">
                <a:extLst>
                  <a:ext uri="{FF2B5EF4-FFF2-40B4-BE49-F238E27FC236}">
                    <a16:creationId xmlns:a16="http://schemas.microsoft.com/office/drawing/2014/main" id="{EC5AEAE5-ED2A-8B81-A193-5D99A6A68F51}"/>
                  </a:ext>
                </a:extLst>
              </p:cNvPr>
              <p:cNvSpPr/>
              <p:nvPr/>
            </p:nvSpPr>
            <p:spPr>
              <a:xfrm>
                <a:off x="8506212" y="10028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8" name="Freeform: Shape 667">
                <a:extLst>
                  <a:ext uri="{FF2B5EF4-FFF2-40B4-BE49-F238E27FC236}">
                    <a16:creationId xmlns:a16="http://schemas.microsoft.com/office/drawing/2014/main" id="{68E507BF-70C9-9802-061C-A8E2A935C72C}"/>
                  </a:ext>
                </a:extLst>
              </p:cNvPr>
              <p:cNvSpPr/>
              <p:nvPr/>
            </p:nvSpPr>
            <p:spPr>
              <a:xfrm>
                <a:off x="8468017" y="1054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9" name="Freeform: Shape 668">
                <a:extLst>
                  <a:ext uri="{FF2B5EF4-FFF2-40B4-BE49-F238E27FC236}">
                    <a16:creationId xmlns:a16="http://schemas.microsoft.com/office/drawing/2014/main" id="{F0734006-469E-88A5-C16C-C826C4678F4B}"/>
                  </a:ext>
                </a:extLst>
              </p:cNvPr>
              <p:cNvSpPr/>
              <p:nvPr/>
            </p:nvSpPr>
            <p:spPr>
              <a:xfrm>
                <a:off x="8953887" y="838447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0" name="Freeform: Shape 669">
                <a:extLst>
                  <a:ext uri="{FF2B5EF4-FFF2-40B4-BE49-F238E27FC236}">
                    <a16:creationId xmlns:a16="http://schemas.microsoft.com/office/drawing/2014/main" id="{225228FD-9912-7ADC-5DBC-1A5E146A434F}"/>
                  </a:ext>
                </a:extLst>
              </p:cNvPr>
              <p:cNvSpPr/>
              <p:nvPr/>
            </p:nvSpPr>
            <p:spPr>
              <a:xfrm>
                <a:off x="9725412" y="1530058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1" name="Freeform: Shape 670">
                <a:extLst>
                  <a:ext uri="{FF2B5EF4-FFF2-40B4-BE49-F238E27FC236}">
                    <a16:creationId xmlns:a16="http://schemas.microsoft.com/office/drawing/2014/main" id="{104EDD0E-0EF7-73C7-9E94-99C843564AE0}"/>
                  </a:ext>
                </a:extLst>
              </p:cNvPr>
              <p:cNvSpPr/>
              <p:nvPr/>
            </p:nvSpPr>
            <p:spPr>
              <a:xfrm>
                <a:off x="9036183" y="17954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2" name="Freeform: Shape 671">
                <a:extLst>
                  <a:ext uri="{FF2B5EF4-FFF2-40B4-BE49-F238E27FC236}">
                    <a16:creationId xmlns:a16="http://schemas.microsoft.com/office/drawing/2014/main" id="{EED9FBF9-227C-0A4F-69C7-0CB574229903}"/>
                  </a:ext>
                </a:extLst>
              </p:cNvPr>
              <p:cNvSpPr/>
              <p:nvPr/>
            </p:nvSpPr>
            <p:spPr>
              <a:xfrm>
                <a:off x="10006304" y="21067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3" name="Freeform: Shape 672">
                <a:extLst>
                  <a:ext uri="{FF2B5EF4-FFF2-40B4-BE49-F238E27FC236}">
                    <a16:creationId xmlns:a16="http://schemas.microsoft.com/office/drawing/2014/main" id="{B76B009D-9F29-75A2-A653-7C00A254653D}"/>
                  </a:ext>
                </a:extLst>
              </p:cNvPr>
              <p:cNvSpPr/>
              <p:nvPr/>
            </p:nvSpPr>
            <p:spPr>
              <a:xfrm>
                <a:off x="10063740" y="241235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4" name="Freeform: Shape 673">
                <a:extLst>
                  <a:ext uri="{FF2B5EF4-FFF2-40B4-BE49-F238E27FC236}">
                    <a16:creationId xmlns:a16="http://schemas.microsoft.com/office/drawing/2014/main" id="{7D8BBEB3-7091-5D53-B1C4-64CEF89864A9}"/>
                  </a:ext>
                </a:extLst>
              </p:cNvPr>
              <p:cNvSpPr/>
              <p:nvPr/>
            </p:nvSpPr>
            <p:spPr>
              <a:xfrm>
                <a:off x="9465284" y="7982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5" name="Freeform: Shape 674">
                <a:extLst>
                  <a:ext uri="{FF2B5EF4-FFF2-40B4-BE49-F238E27FC236}">
                    <a16:creationId xmlns:a16="http://schemas.microsoft.com/office/drawing/2014/main" id="{2A674F84-98BA-6E32-C016-3BDC799C9FE4}"/>
                  </a:ext>
                </a:extLst>
              </p:cNvPr>
              <p:cNvSpPr/>
              <p:nvPr/>
            </p:nvSpPr>
            <p:spPr>
              <a:xfrm>
                <a:off x="9794373" y="16797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6" name="Freeform: Shape 675">
                <a:extLst>
                  <a:ext uri="{FF2B5EF4-FFF2-40B4-BE49-F238E27FC236}">
                    <a16:creationId xmlns:a16="http://schemas.microsoft.com/office/drawing/2014/main" id="{7A6795A1-20C3-03B5-85C1-A7668444A7E3}"/>
                  </a:ext>
                </a:extLst>
              </p:cNvPr>
              <p:cNvSpPr/>
              <p:nvPr/>
            </p:nvSpPr>
            <p:spPr>
              <a:xfrm>
                <a:off x="9728555" y="1903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7" name="Freeform: Shape 676">
                <a:extLst>
                  <a:ext uri="{FF2B5EF4-FFF2-40B4-BE49-F238E27FC236}">
                    <a16:creationId xmlns:a16="http://schemas.microsoft.com/office/drawing/2014/main" id="{FC9753E3-AE56-2078-62A1-9917A759B675}"/>
                  </a:ext>
                </a:extLst>
              </p:cNvPr>
              <p:cNvSpPr/>
              <p:nvPr/>
            </p:nvSpPr>
            <p:spPr>
              <a:xfrm>
                <a:off x="10026402" y="28188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8" name="Freeform: Shape 677">
                <a:extLst>
                  <a:ext uri="{FF2B5EF4-FFF2-40B4-BE49-F238E27FC236}">
                    <a16:creationId xmlns:a16="http://schemas.microsoft.com/office/drawing/2014/main" id="{527A06B4-7509-13D2-0966-C21BABFD134A}"/>
                  </a:ext>
                </a:extLst>
              </p:cNvPr>
              <p:cNvSpPr/>
              <p:nvPr/>
            </p:nvSpPr>
            <p:spPr>
              <a:xfrm>
                <a:off x="10420642" y="24096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9" name="Freeform: Shape 678">
                <a:extLst>
                  <a:ext uri="{FF2B5EF4-FFF2-40B4-BE49-F238E27FC236}">
                    <a16:creationId xmlns:a16="http://schemas.microsoft.com/office/drawing/2014/main" id="{5A45E860-6A06-3857-6A6A-F10680403A5D}"/>
                  </a:ext>
                </a:extLst>
              </p:cNvPr>
              <p:cNvSpPr/>
              <p:nvPr/>
            </p:nvSpPr>
            <p:spPr>
              <a:xfrm>
                <a:off x="10559706" y="36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0" name="Freeform: Shape 679">
                <a:extLst>
                  <a:ext uri="{FF2B5EF4-FFF2-40B4-BE49-F238E27FC236}">
                    <a16:creationId xmlns:a16="http://schemas.microsoft.com/office/drawing/2014/main" id="{6AC77055-B295-1209-617D-BC9B6DCABBD4}"/>
                  </a:ext>
                </a:extLst>
              </p:cNvPr>
              <p:cNvSpPr/>
              <p:nvPr/>
            </p:nvSpPr>
            <p:spPr>
              <a:xfrm>
                <a:off x="10821263" y="858545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8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1" name="Freeform: Shape 680">
                <a:extLst>
                  <a:ext uri="{FF2B5EF4-FFF2-40B4-BE49-F238E27FC236}">
                    <a16:creationId xmlns:a16="http://schemas.microsoft.com/office/drawing/2014/main" id="{34BF8053-6A48-2B4F-292D-C17B7EE8B9F9}"/>
                  </a:ext>
                </a:extLst>
              </p:cNvPr>
              <p:cNvSpPr/>
              <p:nvPr/>
            </p:nvSpPr>
            <p:spPr>
              <a:xfrm>
                <a:off x="10875937" y="1247832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2" name="Freeform: Shape 681">
                <a:extLst>
                  <a:ext uri="{FF2B5EF4-FFF2-40B4-BE49-F238E27FC236}">
                    <a16:creationId xmlns:a16="http://schemas.microsoft.com/office/drawing/2014/main" id="{C8819331-593A-9337-F965-4C0204B37D8C}"/>
                  </a:ext>
                </a:extLst>
              </p:cNvPr>
              <p:cNvSpPr/>
              <p:nvPr/>
            </p:nvSpPr>
            <p:spPr>
              <a:xfrm>
                <a:off x="10958804" y="10060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3" name="Freeform: Shape 682">
                <a:extLst>
                  <a:ext uri="{FF2B5EF4-FFF2-40B4-BE49-F238E27FC236}">
                    <a16:creationId xmlns:a16="http://schemas.microsoft.com/office/drawing/2014/main" id="{6CF06961-5032-C9A0-5DCE-8A82C0990933}"/>
                  </a:ext>
                </a:extLst>
              </p:cNvPr>
              <p:cNvSpPr/>
              <p:nvPr/>
            </p:nvSpPr>
            <p:spPr>
              <a:xfrm rot="-1652943">
                <a:off x="10978150" y="236413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4" name="Freeform: Shape 683">
                <a:extLst>
                  <a:ext uri="{FF2B5EF4-FFF2-40B4-BE49-F238E27FC236}">
                    <a16:creationId xmlns:a16="http://schemas.microsoft.com/office/drawing/2014/main" id="{0F89C6F0-A5DD-5D1B-E007-148DE9E35673}"/>
                  </a:ext>
                </a:extLst>
              </p:cNvPr>
              <p:cNvSpPr/>
              <p:nvPr/>
            </p:nvSpPr>
            <p:spPr>
              <a:xfrm>
                <a:off x="10951756" y="22647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5" name="Freeform: Shape 684">
                <a:extLst>
                  <a:ext uri="{FF2B5EF4-FFF2-40B4-BE49-F238E27FC236}">
                    <a16:creationId xmlns:a16="http://schemas.microsoft.com/office/drawing/2014/main" id="{9A755369-203B-8B52-A63A-C1EFD1CF1A6A}"/>
                  </a:ext>
                </a:extLst>
              </p:cNvPr>
              <p:cNvSpPr/>
              <p:nvPr/>
            </p:nvSpPr>
            <p:spPr>
              <a:xfrm>
                <a:off x="10680389" y="3961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6" name="Freeform: Shape 685">
                <a:extLst>
                  <a:ext uri="{FF2B5EF4-FFF2-40B4-BE49-F238E27FC236}">
                    <a16:creationId xmlns:a16="http://schemas.microsoft.com/office/drawing/2014/main" id="{BA1A5544-0287-0CEC-F58C-67677A484069}"/>
                  </a:ext>
                </a:extLst>
              </p:cNvPr>
              <p:cNvSpPr/>
              <p:nvPr/>
            </p:nvSpPr>
            <p:spPr>
              <a:xfrm>
                <a:off x="10534942" y="351821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7" name="Freeform: Shape 686">
                <a:extLst>
                  <a:ext uri="{FF2B5EF4-FFF2-40B4-BE49-F238E27FC236}">
                    <a16:creationId xmlns:a16="http://schemas.microsoft.com/office/drawing/2014/main" id="{044937BD-86AE-3383-02FD-F32B80227738}"/>
                  </a:ext>
                </a:extLst>
              </p:cNvPr>
              <p:cNvSpPr/>
              <p:nvPr/>
            </p:nvSpPr>
            <p:spPr>
              <a:xfrm>
                <a:off x="10705058" y="37160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8" name="Freeform: Shape 687">
                <a:extLst>
                  <a:ext uri="{FF2B5EF4-FFF2-40B4-BE49-F238E27FC236}">
                    <a16:creationId xmlns:a16="http://schemas.microsoft.com/office/drawing/2014/main" id="{8DC1C297-0672-DD0B-0CFB-237ACF88C2A6}"/>
                  </a:ext>
                </a:extLst>
              </p:cNvPr>
              <p:cNvSpPr/>
              <p:nvPr/>
            </p:nvSpPr>
            <p:spPr>
              <a:xfrm>
                <a:off x="11283416" y="44109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8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9" name="Freeform: Shape 688">
                <a:extLst>
                  <a:ext uri="{FF2B5EF4-FFF2-40B4-BE49-F238E27FC236}">
                    <a16:creationId xmlns:a16="http://schemas.microsoft.com/office/drawing/2014/main" id="{307EB47D-79D6-79ED-8F43-EDC161C613F6}"/>
                  </a:ext>
                </a:extLst>
              </p:cNvPr>
              <p:cNvSpPr/>
              <p:nvPr/>
            </p:nvSpPr>
            <p:spPr>
              <a:xfrm>
                <a:off x="11277606" y="33299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0" name="Freeform: Shape 689">
                <a:extLst>
                  <a:ext uri="{FF2B5EF4-FFF2-40B4-BE49-F238E27FC236}">
                    <a16:creationId xmlns:a16="http://schemas.microsoft.com/office/drawing/2014/main" id="{37C5712F-AE4B-346D-AD8A-CCFA2FA494A1}"/>
                  </a:ext>
                </a:extLst>
              </p:cNvPr>
              <p:cNvSpPr/>
              <p:nvPr/>
            </p:nvSpPr>
            <p:spPr>
              <a:xfrm>
                <a:off x="11220551" y="517756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1" name="Freeform: Shape 690">
                <a:extLst>
                  <a:ext uri="{FF2B5EF4-FFF2-40B4-BE49-F238E27FC236}">
                    <a16:creationId xmlns:a16="http://schemas.microsoft.com/office/drawing/2014/main" id="{531CEC8A-DEFB-C830-75EB-138E7A71E10A}"/>
                  </a:ext>
                </a:extLst>
              </p:cNvPr>
              <p:cNvSpPr/>
              <p:nvPr/>
            </p:nvSpPr>
            <p:spPr>
              <a:xfrm rot="-1652943">
                <a:off x="11223300" y="435331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2" name="Freeform: Shape 691">
                <a:extLst>
                  <a:ext uri="{FF2B5EF4-FFF2-40B4-BE49-F238E27FC236}">
                    <a16:creationId xmlns:a16="http://schemas.microsoft.com/office/drawing/2014/main" id="{DF7963AF-46AC-5711-EF45-1A334848B788}"/>
                  </a:ext>
                </a:extLst>
              </p:cNvPr>
              <p:cNvSpPr/>
              <p:nvPr/>
            </p:nvSpPr>
            <p:spPr>
              <a:xfrm>
                <a:off x="10857458" y="568724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3" name="Freeform: Shape 692">
                <a:extLst>
                  <a:ext uri="{FF2B5EF4-FFF2-40B4-BE49-F238E27FC236}">
                    <a16:creationId xmlns:a16="http://schemas.microsoft.com/office/drawing/2014/main" id="{FB5AC879-9D78-D278-6311-322FBE84FC2F}"/>
                  </a:ext>
                </a:extLst>
              </p:cNvPr>
              <p:cNvSpPr/>
              <p:nvPr/>
            </p:nvSpPr>
            <p:spPr>
              <a:xfrm>
                <a:off x="10346727" y="54470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4" name="Freeform: Shape 693">
                <a:extLst>
                  <a:ext uri="{FF2B5EF4-FFF2-40B4-BE49-F238E27FC236}">
                    <a16:creationId xmlns:a16="http://schemas.microsoft.com/office/drawing/2014/main" id="{5757DA15-C172-973B-A343-2A9697DA73AB}"/>
                  </a:ext>
                </a:extLst>
              </p:cNvPr>
              <p:cNvSpPr/>
              <p:nvPr/>
            </p:nvSpPr>
            <p:spPr>
              <a:xfrm>
                <a:off x="9720268" y="4256684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5" name="Freeform: Shape 694">
                <a:extLst>
                  <a:ext uri="{FF2B5EF4-FFF2-40B4-BE49-F238E27FC236}">
                    <a16:creationId xmlns:a16="http://schemas.microsoft.com/office/drawing/2014/main" id="{C79C6EB0-F9AC-A1E3-3FCE-05359621E5F7}"/>
                  </a:ext>
                </a:extLst>
              </p:cNvPr>
              <p:cNvSpPr/>
              <p:nvPr/>
            </p:nvSpPr>
            <p:spPr>
              <a:xfrm rot="-1652943">
                <a:off x="9888397" y="410795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3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6" name="Freeform: Shape 695">
                <a:extLst>
                  <a:ext uri="{FF2B5EF4-FFF2-40B4-BE49-F238E27FC236}">
                    <a16:creationId xmlns:a16="http://schemas.microsoft.com/office/drawing/2014/main" id="{8516071D-B2B0-0CF5-BFA2-93AADC3D6F6A}"/>
                  </a:ext>
                </a:extLst>
              </p:cNvPr>
              <p:cNvSpPr/>
              <p:nvPr/>
            </p:nvSpPr>
            <p:spPr>
              <a:xfrm>
                <a:off x="10313390" y="441318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7" name="Freeform: Shape 696">
                <a:extLst>
                  <a:ext uri="{FF2B5EF4-FFF2-40B4-BE49-F238E27FC236}">
                    <a16:creationId xmlns:a16="http://schemas.microsoft.com/office/drawing/2014/main" id="{63C2954F-3746-3769-A855-B083A3C8CB16}"/>
                  </a:ext>
                </a:extLst>
              </p:cNvPr>
              <p:cNvSpPr/>
              <p:nvPr/>
            </p:nvSpPr>
            <p:spPr>
              <a:xfrm>
                <a:off x="9849142" y="520737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8" name="Freeform: Shape 697">
                <a:extLst>
                  <a:ext uri="{FF2B5EF4-FFF2-40B4-BE49-F238E27FC236}">
                    <a16:creationId xmlns:a16="http://schemas.microsoft.com/office/drawing/2014/main" id="{8BD87A6B-9C79-9D4A-CB1F-79EB0FABBAD0}"/>
                  </a:ext>
                </a:extLst>
              </p:cNvPr>
              <p:cNvSpPr/>
              <p:nvPr/>
            </p:nvSpPr>
            <p:spPr>
              <a:xfrm>
                <a:off x="10026402" y="50653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9" name="Freeform: Shape 698">
                <a:extLst>
                  <a:ext uri="{FF2B5EF4-FFF2-40B4-BE49-F238E27FC236}">
                    <a16:creationId xmlns:a16="http://schemas.microsoft.com/office/drawing/2014/main" id="{A55A57C1-75B4-54AE-5B21-D6A3F975BC31}"/>
                  </a:ext>
                </a:extLst>
              </p:cNvPr>
              <p:cNvSpPr/>
              <p:nvPr/>
            </p:nvSpPr>
            <p:spPr>
              <a:xfrm>
                <a:off x="10104983" y="44409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0" name="Freeform: Shape 699">
                <a:extLst>
                  <a:ext uri="{FF2B5EF4-FFF2-40B4-BE49-F238E27FC236}">
                    <a16:creationId xmlns:a16="http://schemas.microsoft.com/office/drawing/2014/main" id="{C5BB86BF-C011-EC76-7FEA-9E5508BA3A21}"/>
                  </a:ext>
                </a:extLst>
              </p:cNvPr>
              <p:cNvSpPr/>
              <p:nvPr/>
            </p:nvSpPr>
            <p:spPr>
              <a:xfrm>
                <a:off x="8470398" y="26501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1" name="Freeform: Shape 700">
                <a:extLst>
                  <a:ext uri="{FF2B5EF4-FFF2-40B4-BE49-F238E27FC236}">
                    <a16:creationId xmlns:a16="http://schemas.microsoft.com/office/drawing/2014/main" id="{8989F866-61E2-8C22-5955-C1952F31805B}"/>
                  </a:ext>
                </a:extLst>
              </p:cNvPr>
              <p:cNvSpPr/>
              <p:nvPr/>
            </p:nvSpPr>
            <p:spPr>
              <a:xfrm>
                <a:off x="8581174" y="27804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2" name="Freeform: Shape 701">
                <a:extLst>
                  <a:ext uri="{FF2B5EF4-FFF2-40B4-BE49-F238E27FC236}">
                    <a16:creationId xmlns:a16="http://schemas.microsoft.com/office/drawing/2014/main" id="{B7AF401A-11B1-773E-4429-5F5C0785A52D}"/>
                  </a:ext>
                </a:extLst>
              </p:cNvPr>
              <p:cNvSpPr/>
              <p:nvPr/>
            </p:nvSpPr>
            <p:spPr>
              <a:xfrm>
                <a:off x="8218938" y="23868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3" name="Freeform: Shape 702">
                <a:extLst>
                  <a:ext uri="{FF2B5EF4-FFF2-40B4-BE49-F238E27FC236}">
                    <a16:creationId xmlns:a16="http://schemas.microsoft.com/office/drawing/2014/main" id="{6D3D07B2-92F7-BEA9-2920-61E37744DA64}"/>
                  </a:ext>
                </a:extLst>
              </p:cNvPr>
              <p:cNvSpPr/>
              <p:nvPr/>
            </p:nvSpPr>
            <p:spPr>
              <a:xfrm>
                <a:off x="7722400" y="261867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4" name="Freeform: Shape 703">
                <a:extLst>
                  <a:ext uri="{FF2B5EF4-FFF2-40B4-BE49-F238E27FC236}">
                    <a16:creationId xmlns:a16="http://schemas.microsoft.com/office/drawing/2014/main" id="{30CD628B-8DC9-5BCA-74B8-6DE53E7FF9F2}"/>
                  </a:ext>
                </a:extLst>
              </p:cNvPr>
              <p:cNvSpPr/>
              <p:nvPr/>
            </p:nvSpPr>
            <p:spPr>
              <a:xfrm>
                <a:off x="8238369" y="349182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5" name="Freeform: Shape 704">
                <a:extLst>
                  <a:ext uri="{FF2B5EF4-FFF2-40B4-BE49-F238E27FC236}">
                    <a16:creationId xmlns:a16="http://schemas.microsoft.com/office/drawing/2014/main" id="{1C9F739B-948B-1AA8-8880-5357C722C7BA}"/>
                  </a:ext>
                </a:extLst>
              </p:cNvPr>
              <p:cNvSpPr/>
              <p:nvPr/>
            </p:nvSpPr>
            <p:spPr>
              <a:xfrm>
                <a:off x="7661059" y="29652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6" name="Freeform: Shape 705">
                <a:extLst>
                  <a:ext uri="{FF2B5EF4-FFF2-40B4-BE49-F238E27FC236}">
                    <a16:creationId xmlns:a16="http://schemas.microsoft.com/office/drawing/2014/main" id="{BDC4433B-A1A5-7EA3-1C92-913277D0F170}"/>
                  </a:ext>
                </a:extLst>
              </p:cNvPr>
              <p:cNvSpPr/>
              <p:nvPr/>
            </p:nvSpPr>
            <p:spPr>
              <a:xfrm>
                <a:off x="8022913" y="293747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7" name="Freeform: Shape 706">
                <a:extLst>
                  <a:ext uri="{FF2B5EF4-FFF2-40B4-BE49-F238E27FC236}">
                    <a16:creationId xmlns:a16="http://schemas.microsoft.com/office/drawing/2014/main" id="{10C75068-F616-86BE-8DAA-48D613FA752B}"/>
                  </a:ext>
                </a:extLst>
              </p:cNvPr>
              <p:cNvSpPr/>
              <p:nvPr/>
            </p:nvSpPr>
            <p:spPr>
              <a:xfrm>
                <a:off x="5441257" y="21487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8" name="Freeform: Shape 707">
                <a:extLst>
                  <a:ext uri="{FF2B5EF4-FFF2-40B4-BE49-F238E27FC236}">
                    <a16:creationId xmlns:a16="http://schemas.microsoft.com/office/drawing/2014/main" id="{3BBD521E-8998-DB7C-5E33-D0CA4E383850}"/>
                  </a:ext>
                </a:extLst>
              </p:cNvPr>
              <p:cNvSpPr/>
              <p:nvPr/>
            </p:nvSpPr>
            <p:spPr>
              <a:xfrm>
                <a:off x="6216116" y="2490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9" name="Freeform: Shape 708">
                <a:extLst>
                  <a:ext uri="{FF2B5EF4-FFF2-40B4-BE49-F238E27FC236}">
                    <a16:creationId xmlns:a16="http://schemas.microsoft.com/office/drawing/2014/main" id="{DCA522F7-F7A0-9E8B-58D2-D8BC239B2E28}"/>
                  </a:ext>
                </a:extLst>
              </p:cNvPr>
              <p:cNvSpPr/>
              <p:nvPr/>
            </p:nvSpPr>
            <p:spPr>
              <a:xfrm>
                <a:off x="4886616" y="24029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0" name="Freeform: Shape 709">
                <a:extLst>
                  <a:ext uri="{FF2B5EF4-FFF2-40B4-BE49-F238E27FC236}">
                    <a16:creationId xmlns:a16="http://schemas.microsoft.com/office/drawing/2014/main" id="{0A37F4D3-E359-B02B-00D7-CA9BEF7D08A9}"/>
                  </a:ext>
                </a:extLst>
              </p:cNvPr>
              <p:cNvSpPr/>
              <p:nvPr/>
            </p:nvSpPr>
            <p:spPr>
              <a:xfrm>
                <a:off x="5827496" y="245284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1" name="Freeform: Shape 710">
                <a:extLst>
                  <a:ext uri="{FF2B5EF4-FFF2-40B4-BE49-F238E27FC236}">
                    <a16:creationId xmlns:a16="http://schemas.microsoft.com/office/drawing/2014/main" id="{5B53335F-159E-DFDC-AED5-95C39E903C81}"/>
                  </a:ext>
                </a:extLst>
              </p:cNvPr>
              <p:cNvSpPr/>
              <p:nvPr/>
            </p:nvSpPr>
            <p:spPr>
              <a:xfrm>
                <a:off x="3251555" y="301995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2" name="Freeform: Shape 711">
                <a:extLst>
                  <a:ext uri="{FF2B5EF4-FFF2-40B4-BE49-F238E27FC236}">
                    <a16:creationId xmlns:a16="http://schemas.microsoft.com/office/drawing/2014/main" id="{C1DC9B62-1ACA-2894-FCFE-9B06ECFAC718}"/>
                  </a:ext>
                </a:extLst>
              </p:cNvPr>
              <p:cNvSpPr/>
              <p:nvPr/>
            </p:nvSpPr>
            <p:spPr>
              <a:xfrm>
                <a:off x="3642080" y="31403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3" name="Freeform: Shape 712">
                <a:extLst>
                  <a:ext uri="{FF2B5EF4-FFF2-40B4-BE49-F238E27FC236}">
                    <a16:creationId xmlns:a16="http://schemas.microsoft.com/office/drawing/2014/main" id="{8EFEE88F-8150-EB23-06CD-21B3FDA1AEC2}"/>
                  </a:ext>
                </a:extLst>
              </p:cNvPr>
              <p:cNvSpPr/>
              <p:nvPr/>
            </p:nvSpPr>
            <p:spPr>
              <a:xfrm>
                <a:off x="2811214" y="32814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4" name="Freeform: Shape 713">
                <a:extLst>
                  <a:ext uri="{FF2B5EF4-FFF2-40B4-BE49-F238E27FC236}">
                    <a16:creationId xmlns:a16="http://schemas.microsoft.com/office/drawing/2014/main" id="{AA575E01-8229-73B1-87CA-D501ECA4D63E}"/>
                  </a:ext>
                </a:extLst>
              </p:cNvPr>
              <p:cNvSpPr/>
              <p:nvPr/>
            </p:nvSpPr>
            <p:spPr>
              <a:xfrm>
                <a:off x="2682532" y="32316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5" name="Freeform: Shape 714">
                <a:extLst>
                  <a:ext uri="{FF2B5EF4-FFF2-40B4-BE49-F238E27FC236}">
                    <a16:creationId xmlns:a16="http://schemas.microsoft.com/office/drawing/2014/main" id="{BCBC55FD-0C9B-1D41-E76F-561FCA6645EB}"/>
                  </a:ext>
                </a:extLst>
              </p:cNvPr>
              <p:cNvSpPr/>
              <p:nvPr/>
            </p:nvSpPr>
            <p:spPr>
              <a:xfrm>
                <a:off x="2211520" y="3808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6" name="Freeform: Shape 715">
                <a:extLst>
                  <a:ext uri="{FF2B5EF4-FFF2-40B4-BE49-F238E27FC236}">
                    <a16:creationId xmlns:a16="http://schemas.microsoft.com/office/drawing/2014/main" id="{A57466C5-66C9-9C71-489E-3B940BCC8BED}"/>
                  </a:ext>
                </a:extLst>
              </p:cNvPr>
              <p:cNvSpPr/>
              <p:nvPr/>
            </p:nvSpPr>
            <p:spPr>
              <a:xfrm>
                <a:off x="2153132" y="4804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7" name="Freeform: Shape 716">
                <a:extLst>
                  <a:ext uri="{FF2B5EF4-FFF2-40B4-BE49-F238E27FC236}">
                    <a16:creationId xmlns:a16="http://schemas.microsoft.com/office/drawing/2014/main" id="{9329B23F-18D6-6B50-5E9E-C9A1604E891B}"/>
                  </a:ext>
                </a:extLst>
              </p:cNvPr>
              <p:cNvSpPr/>
              <p:nvPr/>
            </p:nvSpPr>
            <p:spPr>
              <a:xfrm>
                <a:off x="2066931" y="45087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8" name="Freeform: Shape 717">
                <a:extLst>
                  <a:ext uri="{FF2B5EF4-FFF2-40B4-BE49-F238E27FC236}">
                    <a16:creationId xmlns:a16="http://schemas.microsoft.com/office/drawing/2014/main" id="{00D4BA78-1AF5-49C6-AA4D-EB2CA500C7C8}"/>
                  </a:ext>
                </a:extLst>
              </p:cNvPr>
              <p:cNvSpPr/>
              <p:nvPr/>
            </p:nvSpPr>
            <p:spPr>
              <a:xfrm>
                <a:off x="1469999" y="55210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9" name="Freeform: Shape 718">
                <a:extLst>
                  <a:ext uri="{FF2B5EF4-FFF2-40B4-BE49-F238E27FC236}">
                    <a16:creationId xmlns:a16="http://schemas.microsoft.com/office/drawing/2014/main" id="{3BEE7EFE-EFC8-6E2C-63B9-97D3D34871EC}"/>
                  </a:ext>
                </a:extLst>
              </p:cNvPr>
              <p:cNvSpPr/>
              <p:nvPr/>
            </p:nvSpPr>
            <p:spPr>
              <a:xfrm>
                <a:off x="1580965" y="51266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0" name="Freeform: Shape 719">
                <a:extLst>
                  <a:ext uri="{FF2B5EF4-FFF2-40B4-BE49-F238E27FC236}">
                    <a16:creationId xmlns:a16="http://schemas.microsoft.com/office/drawing/2014/main" id="{CD2233D7-D5E7-15D4-925B-6F15747CFC38}"/>
                  </a:ext>
                </a:extLst>
              </p:cNvPr>
              <p:cNvSpPr/>
              <p:nvPr/>
            </p:nvSpPr>
            <p:spPr>
              <a:xfrm>
                <a:off x="1564963" y="5678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1" name="Freeform: Shape 720">
                <a:extLst>
                  <a:ext uri="{FF2B5EF4-FFF2-40B4-BE49-F238E27FC236}">
                    <a16:creationId xmlns:a16="http://schemas.microsoft.com/office/drawing/2014/main" id="{0585BFD9-4BB1-513F-6AB5-CC0090A11501}"/>
                  </a:ext>
                </a:extLst>
              </p:cNvPr>
              <p:cNvSpPr/>
              <p:nvPr/>
            </p:nvSpPr>
            <p:spPr>
              <a:xfrm>
                <a:off x="1612017" y="566895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2" name="Freeform: Shape 721">
                <a:extLst>
                  <a:ext uri="{FF2B5EF4-FFF2-40B4-BE49-F238E27FC236}">
                    <a16:creationId xmlns:a16="http://schemas.microsoft.com/office/drawing/2014/main" id="{E6DBD457-7C3D-BAA6-6A5E-8F23BA772DC0}"/>
                  </a:ext>
                </a:extLst>
              </p:cNvPr>
              <p:cNvSpPr/>
              <p:nvPr/>
            </p:nvSpPr>
            <p:spPr>
              <a:xfrm>
                <a:off x="3437483" y="537272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3" name="Freeform: Shape 722">
                <a:extLst>
                  <a:ext uri="{FF2B5EF4-FFF2-40B4-BE49-F238E27FC236}">
                    <a16:creationId xmlns:a16="http://schemas.microsoft.com/office/drawing/2014/main" id="{BF486962-4340-80B9-8051-4BBCBA77B775}"/>
                  </a:ext>
                </a:extLst>
              </p:cNvPr>
              <p:cNvSpPr/>
              <p:nvPr/>
            </p:nvSpPr>
            <p:spPr>
              <a:xfrm>
                <a:off x="3447199" y="5300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4" name="Freeform: Shape 723">
                <a:extLst>
                  <a:ext uri="{FF2B5EF4-FFF2-40B4-BE49-F238E27FC236}">
                    <a16:creationId xmlns:a16="http://schemas.microsoft.com/office/drawing/2014/main" id="{D7A7AB87-5485-A75D-7C41-D95E01BFA76C}"/>
                  </a:ext>
                </a:extLst>
              </p:cNvPr>
              <p:cNvSpPr/>
              <p:nvPr/>
            </p:nvSpPr>
            <p:spPr>
              <a:xfrm>
                <a:off x="4528477" y="52777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5" name="Freeform: Shape 724">
                <a:extLst>
                  <a:ext uri="{FF2B5EF4-FFF2-40B4-BE49-F238E27FC236}">
                    <a16:creationId xmlns:a16="http://schemas.microsoft.com/office/drawing/2014/main" id="{7D458E35-B056-C475-05EB-22F583217566}"/>
                  </a:ext>
                </a:extLst>
              </p:cNvPr>
              <p:cNvSpPr/>
              <p:nvPr/>
            </p:nvSpPr>
            <p:spPr>
              <a:xfrm>
                <a:off x="4831372" y="573982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6" name="Freeform: Shape 725">
                <a:extLst>
                  <a:ext uri="{FF2B5EF4-FFF2-40B4-BE49-F238E27FC236}">
                    <a16:creationId xmlns:a16="http://schemas.microsoft.com/office/drawing/2014/main" id="{B3EF483B-8C3F-4AB1-292E-6DA2E93304A3}"/>
                  </a:ext>
                </a:extLst>
              </p:cNvPr>
              <p:cNvSpPr/>
              <p:nvPr/>
            </p:nvSpPr>
            <p:spPr>
              <a:xfrm>
                <a:off x="3689324" y="580240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7" name="Freeform: Shape 726">
                <a:extLst>
                  <a:ext uri="{FF2B5EF4-FFF2-40B4-BE49-F238E27FC236}">
                    <a16:creationId xmlns:a16="http://schemas.microsoft.com/office/drawing/2014/main" id="{2C2EBA84-AE28-3998-7BF9-DDC0C36A1E01}"/>
                  </a:ext>
                </a:extLst>
              </p:cNvPr>
              <p:cNvSpPr/>
              <p:nvPr/>
            </p:nvSpPr>
            <p:spPr>
              <a:xfrm>
                <a:off x="3219361" y="5626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8" name="Freeform: Shape 727">
                <a:extLst>
                  <a:ext uri="{FF2B5EF4-FFF2-40B4-BE49-F238E27FC236}">
                    <a16:creationId xmlns:a16="http://schemas.microsoft.com/office/drawing/2014/main" id="{3B5E90B2-2F27-2656-D2CD-F86B2835EB97}"/>
                  </a:ext>
                </a:extLst>
              </p:cNvPr>
              <p:cNvSpPr/>
              <p:nvPr/>
            </p:nvSpPr>
            <p:spPr>
              <a:xfrm>
                <a:off x="3772191" y="5146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9" name="Freeform: Shape 728">
                <a:extLst>
                  <a:ext uri="{FF2B5EF4-FFF2-40B4-BE49-F238E27FC236}">
                    <a16:creationId xmlns:a16="http://schemas.microsoft.com/office/drawing/2014/main" id="{6707EB0D-701C-3B07-BCCB-3D14762C3577}"/>
                  </a:ext>
                </a:extLst>
              </p:cNvPr>
              <p:cNvSpPr/>
              <p:nvPr/>
            </p:nvSpPr>
            <p:spPr>
              <a:xfrm>
                <a:off x="3659511" y="47066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0" name="Freeform: Shape 729">
                <a:extLst>
                  <a:ext uri="{FF2B5EF4-FFF2-40B4-BE49-F238E27FC236}">
                    <a16:creationId xmlns:a16="http://schemas.microsoft.com/office/drawing/2014/main" id="{9E3C7DF2-B607-FD94-616F-CC3BD64DC99B}"/>
                  </a:ext>
                </a:extLst>
              </p:cNvPr>
              <p:cNvSpPr/>
              <p:nvPr/>
            </p:nvSpPr>
            <p:spPr>
              <a:xfrm>
                <a:off x="4235869" y="47824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1" name="Freeform: Shape 730">
                <a:extLst>
                  <a:ext uri="{FF2B5EF4-FFF2-40B4-BE49-F238E27FC236}">
                    <a16:creationId xmlns:a16="http://schemas.microsoft.com/office/drawing/2014/main" id="{2635DB48-CA96-FDEB-66A3-6B791D1C9E39}"/>
                  </a:ext>
                </a:extLst>
              </p:cNvPr>
              <p:cNvSpPr/>
              <p:nvPr/>
            </p:nvSpPr>
            <p:spPr>
              <a:xfrm>
                <a:off x="3546163" y="5299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2" name="Freeform: Shape 731">
                <a:extLst>
                  <a:ext uri="{FF2B5EF4-FFF2-40B4-BE49-F238E27FC236}">
                    <a16:creationId xmlns:a16="http://schemas.microsoft.com/office/drawing/2014/main" id="{523FF2AA-57A9-054F-B875-3C0FE2C11881}"/>
                  </a:ext>
                </a:extLst>
              </p:cNvPr>
              <p:cNvSpPr/>
              <p:nvPr/>
            </p:nvSpPr>
            <p:spPr>
              <a:xfrm>
                <a:off x="2887510" y="4951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3" name="Freeform: Shape 732">
                <a:extLst>
                  <a:ext uri="{FF2B5EF4-FFF2-40B4-BE49-F238E27FC236}">
                    <a16:creationId xmlns:a16="http://schemas.microsoft.com/office/drawing/2014/main" id="{0146EDF2-BD49-FC5F-53CC-479ADC7F9608}"/>
                  </a:ext>
                </a:extLst>
              </p:cNvPr>
              <p:cNvSpPr/>
              <p:nvPr/>
            </p:nvSpPr>
            <p:spPr>
              <a:xfrm>
                <a:off x="3615886" y="50690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4" name="Freeform: Shape 733">
                <a:extLst>
                  <a:ext uri="{FF2B5EF4-FFF2-40B4-BE49-F238E27FC236}">
                    <a16:creationId xmlns:a16="http://schemas.microsoft.com/office/drawing/2014/main" id="{62C51F6B-0EBA-733E-0FA1-43DDC43263FC}"/>
                  </a:ext>
                </a:extLst>
              </p:cNvPr>
              <p:cNvSpPr/>
              <p:nvPr/>
            </p:nvSpPr>
            <p:spPr>
              <a:xfrm>
                <a:off x="2911703" y="4658830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5" name="Freeform: Shape 734">
                <a:extLst>
                  <a:ext uri="{FF2B5EF4-FFF2-40B4-BE49-F238E27FC236}">
                    <a16:creationId xmlns:a16="http://schemas.microsoft.com/office/drawing/2014/main" id="{061E85A6-3A0D-7AE3-0D5E-4963E26C6D0F}"/>
                  </a:ext>
                </a:extLst>
              </p:cNvPr>
              <p:cNvSpPr/>
              <p:nvPr/>
            </p:nvSpPr>
            <p:spPr>
              <a:xfrm>
                <a:off x="3498919" y="39365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6" name="Freeform: Shape 735">
                <a:extLst>
                  <a:ext uri="{FF2B5EF4-FFF2-40B4-BE49-F238E27FC236}">
                    <a16:creationId xmlns:a16="http://schemas.microsoft.com/office/drawing/2014/main" id="{8EFBB445-0753-A4DF-8904-BC68D0D30EA8}"/>
                  </a:ext>
                </a:extLst>
              </p:cNvPr>
              <p:cNvSpPr/>
              <p:nvPr/>
            </p:nvSpPr>
            <p:spPr>
              <a:xfrm>
                <a:off x="3743045" y="433307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7" name="Freeform: Shape 736">
                <a:extLst>
                  <a:ext uri="{FF2B5EF4-FFF2-40B4-BE49-F238E27FC236}">
                    <a16:creationId xmlns:a16="http://schemas.microsoft.com/office/drawing/2014/main" id="{E4B74B96-73DA-0DF1-660B-ABD1C9CF86C6}"/>
                  </a:ext>
                </a:extLst>
              </p:cNvPr>
              <p:cNvSpPr/>
              <p:nvPr/>
            </p:nvSpPr>
            <p:spPr>
              <a:xfrm>
                <a:off x="3512826" y="37765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8" name="Freeform: Shape 737">
                <a:extLst>
                  <a:ext uri="{FF2B5EF4-FFF2-40B4-BE49-F238E27FC236}">
                    <a16:creationId xmlns:a16="http://schemas.microsoft.com/office/drawing/2014/main" id="{21872F1D-8C6F-9B7F-F971-1BCB7AF9DAFB}"/>
                  </a:ext>
                </a:extLst>
              </p:cNvPr>
              <p:cNvSpPr/>
              <p:nvPr/>
            </p:nvSpPr>
            <p:spPr>
              <a:xfrm>
                <a:off x="3000857" y="46170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9" name="Freeform: Shape 738">
                <a:extLst>
                  <a:ext uri="{FF2B5EF4-FFF2-40B4-BE49-F238E27FC236}">
                    <a16:creationId xmlns:a16="http://schemas.microsoft.com/office/drawing/2014/main" id="{F242970A-A56E-0662-7DDF-C5FA04C0CF8D}"/>
                  </a:ext>
                </a:extLst>
              </p:cNvPr>
              <p:cNvSpPr/>
              <p:nvPr/>
            </p:nvSpPr>
            <p:spPr>
              <a:xfrm>
                <a:off x="3019050" y="47545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0" name="Freeform: Shape 739">
                <a:extLst>
                  <a:ext uri="{FF2B5EF4-FFF2-40B4-BE49-F238E27FC236}">
                    <a16:creationId xmlns:a16="http://schemas.microsoft.com/office/drawing/2014/main" id="{CE983EBC-FC34-EC76-9C30-B82A66F51B39}"/>
                  </a:ext>
                </a:extLst>
              </p:cNvPr>
              <p:cNvSpPr/>
              <p:nvPr/>
            </p:nvSpPr>
            <p:spPr>
              <a:xfrm>
                <a:off x="3099822" y="4402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1" name="Freeform: Shape 740">
                <a:extLst>
                  <a:ext uri="{FF2B5EF4-FFF2-40B4-BE49-F238E27FC236}">
                    <a16:creationId xmlns:a16="http://schemas.microsoft.com/office/drawing/2014/main" id="{A64E69C7-2E3B-AEBE-3FB0-C16A4F750142}"/>
                  </a:ext>
                </a:extLst>
              </p:cNvPr>
              <p:cNvSpPr/>
              <p:nvPr/>
            </p:nvSpPr>
            <p:spPr>
              <a:xfrm>
                <a:off x="3148114" y="4400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2" name="Freeform: Shape 741">
                <a:extLst>
                  <a:ext uri="{FF2B5EF4-FFF2-40B4-BE49-F238E27FC236}">
                    <a16:creationId xmlns:a16="http://schemas.microsoft.com/office/drawing/2014/main" id="{558FC500-928D-815D-8566-8D7A4AF58931}"/>
                  </a:ext>
                </a:extLst>
              </p:cNvPr>
              <p:cNvSpPr/>
              <p:nvPr/>
            </p:nvSpPr>
            <p:spPr>
              <a:xfrm>
                <a:off x="3089630" y="42204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3" name="Freeform: Shape 742">
                <a:extLst>
                  <a:ext uri="{FF2B5EF4-FFF2-40B4-BE49-F238E27FC236}">
                    <a16:creationId xmlns:a16="http://schemas.microsoft.com/office/drawing/2014/main" id="{A81A660B-D7B6-73D7-585B-C7793109677D}"/>
                  </a:ext>
                </a:extLst>
              </p:cNvPr>
              <p:cNvSpPr/>
              <p:nvPr/>
            </p:nvSpPr>
            <p:spPr>
              <a:xfrm>
                <a:off x="3474440" y="4372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4" name="Freeform: Shape 743">
                <a:extLst>
                  <a:ext uri="{FF2B5EF4-FFF2-40B4-BE49-F238E27FC236}">
                    <a16:creationId xmlns:a16="http://schemas.microsoft.com/office/drawing/2014/main" id="{6B3B8128-B0C2-EE56-E6F3-9E3DB0E28715}"/>
                  </a:ext>
                </a:extLst>
              </p:cNvPr>
              <p:cNvSpPr/>
              <p:nvPr/>
            </p:nvSpPr>
            <p:spPr>
              <a:xfrm>
                <a:off x="3342519" y="42072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5" name="Freeform: Shape 744">
                <a:extLst>
                  <a:ext uri="{FF2B5EF4-FFF2-40B4-BE49-F238E27FC236}">
                    <a16:creationId xmlns:a16="http://schemas.microsoft.com/office/drawing/2014/main" id="{7A60D5B7-5986-FB02-3AF3-9E165B31E9BE}"/>
                  </a:ext>
                </a:extLst>
              </p:cNvPr>
              <p:cNvSpPr/>
              <p:nvPr/>
            </p:nvSpPr>
            <p:spPr>
              <a:xfrm>
                <a:off x="3026670" y="42905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6" name="Freeform: Shape 745">
                <a:extLst>
                  <a:ext uri="{FF2B5EF4-FFF2-40B4-BE49-F238E27FC236}">
                    <a16:creationId xmlns:a16="http://schemas.microsoft.com/office/drawing/2014/main" id="{D8052688-B7D7-E78A-32B6-24341C0719C8}"/>
                  </a:ext>
                </a:extLst>
              </p:cNvPr>
              <p:cNvSpPr/>
              <p:nvPr/>
            </p:nvSpPr>
            <p:spPr>
              <a:xfrm>
                <a:off x="2505176" y="4537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7" name="Freeform: Shape 746">
                <a:extLst>
                  <a:ext uri="{FF2B5EF4-FFF2-40B4-BE49-F238E27FC236}">
                    <a16:creationId xmlns:a16="http://schemas.microsoft.com/office/drawing/2014/main" id="{2E5198D9-C327-C4E7-04DE-D377F7D94810}"/>
                  </a:ext>
                </a:extLst>
              </p:cNvPr>
              <p:cNvSpPr/>
              <p:nvPr/>
            </p:nvSpPr>
            <p:spPr>
              <a:xfrm>
                <a:off x="2254954" y="4402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8" name="Freeform: Shape 747">
                <a:extLst>
                  <a:ext uri="{FF2B5EF4-FFF2-40B4-BE49-F238E27FC236}">
                    <a16:creationId xmlns:a16="http://schemas.microsoft.com/office/drawing/2014/main" id="{5251E24C-6B63-9F3D-B188-20669E08FFA0}"/>
                  </a:ext>
                </a:extLst>
              </p:cNvPr>
              <p:cNvSpPr/>
              <p:nvPr/>
            </p:nvSpPr>
            <p:spPr>
              <a:xfrm>
                <a:off x="2237904" y="417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9" name="Freeform: Shape 748">
                <a:extLst>
                  <a:ext uri="{FF2B5EF4-FFF2-40B4-BE49-F238E27FC236}">
                    <a16:creationId xmlns:a16="http://schemas.microsoft.com/office/drawing/2014/main" id="{99A0EA1D-3DEE-D334-3DC6-0CA6D53092C7}"/>
                  </a:ext>
                </a:extLst>
              </p:cNvPr>
              <p:cNvSpPr/>
              <p:nvPr/>
            </p:nvSpPr>
            <p:spPr>
              <a:xfrm>
                <a:off x="2331916" y="4189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0" name="Freeform: Shape 749">
                <a:extLst>
                  <a:ext uri="{FF2B5EF4-FFF2-40B4-BE49-F238E27FC236}">
                    <a16:creationId xmlns:a16="http://schemas.microsoft.com/office/drawing/2014/main" id="{76FE7FAB-DDC1-91B6-D160-BA75C72B2366}"/>
                  </a:ext>
                </a:extLst>
              </p:cNvPr>
              <p:cNvSpPr/>
              <p:nvPr/>
            </p:nvSpPr>
            <p:spPr>
              <a:xfrm>
                <a:off x="2097792" y="417743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1" name="Freeform: Shape 750">
                <a:extLst>
                  <a:ext uri="{FF2B5EF4-FFF2-40B4-BE49-F238E27FC236}">
                    <a16:creationId xmlns:a16="http://schemas.microsoft.com/office/drawing/2014/main" id="{042B4E4C-967F-FA2A-A0FF-1FBE13633415}"/>
                  </a:ext>
                </a:extLst>
              </p:cNvPr>
              <p:cNvSpPr/>
              <p:nvPr/>
            </p:nvSpPr>
            <p:spPr>
              <a:xfrm>
                <a:off x="1646688" y="3816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2" name="Freeform: Shape 751">
                <a:extLst>
                  <a:ext uri="{FF2B5EF4-FFF2-40B4-BE49-F238E27FC236}">
                    <a16:creationId xmlns:a16="http://schemas.microsoft.com/office/drawing/2014/main" id="{59C89D7A-2A8D-4664-2C7E-FAE22E601DBB}"/>
                  </a:ext>
                </a:extLst>
              </p:cNvPr>
              <p:cNvSpPr/>
              <p:nvPr/>
            </p:nvSpPr>
            <p:spPr>
              <a:xfrm>
                <a:off x="1602016" y="37540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3" name="Freeform: Shape 752">
                <a:extLst>
                  <a:ext uri="{FF2B5EF4-FFF2-40B4-BE49-F238E27FC236}">
                    <a16:creationId xmlns:a16="http://schemas.microsoft.com/office/drawing/2014/main" id="{2A4AE2E2-E817-3E21-1755-F6C607F7775E}"/>
                  </a:ext>
                </a:extLst>
              </p:cNvPr>
              <p:cNvSpPr/>
              <p:nvPr/>
            </p:nvSpPr>
            <p:spPr>
              <a:xfrm>
                <a:off x="1392466" y="40991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4" name="Freeform: Shape 753">
                <a:extLst>
                  <a:ext uri="{FF2B5EF4-FFF2-40B4-BE49-F238E27FC236}">
                    <a16:creationId xmlns:a16="http://schemas.microsoft.com/office/drawing/2014/main" id="{2CD0B73B-26B8-639C-B735-3FA9AEB3EB16}"/>
                  </a:ext>
                </a:extLst>
              </p:cNvPr>
              <p:cNvSpPr/>
              <p:nvPr/>
            </p:nvSpPr>
            <p:spPr>
              <a:xfrm>
                <a:off x="1457521" y="4541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5" name="Freeform: Shape 754">
                <a:extLst>
                  <a:ext uri="{FF2B5EF4-FFF2-40B4-BE49-F238E27FC236}">
                    <a16:creationId xmlns:a16="http://schemas.microsoft.com/office/drawing/2014/main" id="{21E133F3-D3C6-EE9E-E76F-D83F10B73735}"/>
                  </a:ext>
                </a:extLst>
              </p:cNvPr>
              <p:cNvSpPr/>
              <p:nvPr/>
            </p:nvSpPr>
            <p:spPr>
              <a:xfrm>
                <a:off x="1353127" y="48078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6" name="Freeform: Shape 755">
                <a:extLst>
                  <a:ext uri="{FF2B5EF4-FFF2-40B4-BE49-F238E27FC236}">
                    <a16:creationId xmlns:a16="http://schemas.microsoft.com/office/drawing/2014/main" id="{DC5F4075-32F0-870C-03D5-5AC7FC5EC76F}"/>
                  </a:ext>
                </a:extLst>
              </p:cNvPr>
              <p:cNvSpPr/>
              <p:nvPr/>
            </p:nvSpPr>
            <p:spPr>
              <a:xfrm>
                <a:off x="2452884" y="54495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7" name="Freeform: Shape 756">
                <a:extLst>
                  <a:ext uri="{FF2B5EF4-FFF2-40B4-BE49-F238E27FC236}">
                    <a16:creationId xmlns:a16="http://schemas.microsoft.com/office/drawing/2014/main" id="{842D0F68-315D-E934-55B9-6684940633F0}"/>
                  </a:ext>
                </a:extLst>
              </p:cNvPr>
              <p:cNvSpPr/>
              <p:nvPr/>
            </p:nvSpPr>
            <p:spPr>
              <a:xfrm>
                <a:off x="4763839" y="47981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8" name="Freeform: Shape 757">
                <a:extLst>
                  <a:ext uri="{FF2B5EF4-FFF2-40B4-BE49-F238E27FC236}">
                    <a16:creationId xmlns:a16="http://schemas.microsoft.com/office/drawing/2014/main" id="{F0AE1AC0-0F3A-FDEF-55B3-C9A586A2D21D}"/>
                  </a:ext>
                </a:extLst>
              </p:cNvPr>
              <p:cNvSpPr/>
              <p:nvPr/>
            </p:nvSpPr>
            <p:spPr>
              <a:xfrm>
                <a:off x="5450592" y="425954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9" name="Freeform: Shape 758">
                <a:extLst>
                  <a:ext uri="{FF2B5EF4-FFF2-40B4-BE49-F238E27FC236}">
                    <a16:creationId xmlns:a16="http://schemas.microsoft.com/office/drawing/2014/main" id="{6A2C58B8-84D4-815D-63B1-52D2CCC9A8BA}"/>
                  </a:ext>
                </a:extLst>
              </p:cNvPr>
              <p:cNvSpPr/>
              <p:nvPr/>
            </p:nvSpPr>
            <p:spPr>
              <a:xfrm>
                <a:off x="5920555" y="40336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0" name="Freeform: Shape 759">
                <a:extLst>
                  <a:ext uri="{FF2B5EF4-FFF2-40B4-BE49-F238E27FC236}">
                    <a16:creationId xmlns:a16="http://schemas.microsoft.com/office/drawing/2014/main" id="{0AC3C9F9-B2E8-ACAA-F950-5981B2C6734C}"/>
                  </a:ext>
                </a:extLst>
              </p:cNvPr>
              <p:cNvSpPr/>
              <p:nvPr/>
            </p:nvSpPr>
            <p:spPr>
              <a:xfrm>
                <a:off x="6105245" y="359641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1" name="Freeform: Shape 760">
                <a:extLst>
                  <a:ext uri="{FF2B5EF4-FFF2-40B4-BE49-F238E27FC236}">
                    <a16:creationId xmlns:a16="http://schemas.microsoft.com/office/drawing/2014/main" id="{853354CB-8C88-4F2D-12C7-16B01668FB86}"/>
                  </a:ext>
                </a:extLst>
              </p:cNvPr>
              <p:cNvSpPr/>
              <p:nvPr/>
            </p:nvSpPr>
            <p:spPr>
              <a:xfrm>
                <a:off x="6121342" y="3256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2" name="Freeform: Shape 761">
                <a:extLst>
                  <a:ext uri="{FF2B5EF4-FFF2-40B4-BE49-F238E27FC236}">
                    <a16:creationId xmlns:a16="http://schemas.microsoft.com/office/drawing/2014/main" id="{A1A78706-EF54-761A-206C-6B4B7AB7682A}"/>
                  </a:ext>
                </a:extLst>
              </p:cNvPr>
              <p:cNvSpPr/>
              <p:nvPr/>
            </p:nvSpPr>
            <p:spPr>
              <a:xfrm>
                <a:off x="6353371" y="34957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3" name="Freeform: Shape 762">
                <a:extLst>
                  <a:ext uri="{FF2B5EF4-FFF2-40B4-BE49-F238E27FC236}">
                    <a16:creationId xmlns:a16="http://schemas.microsoft.com/office/drawing/2014/main" id="{048015D9-2410-548C-D2F2-2BAC45A09886}"/>
                  </a:ext>
                </a:extLst>
              </p:cNvPr>
              <p:cNvSpPr/>
              <p:nvPr/>
            </p:nvSpPr>
            <p:spPr>
              <a:xfrm>
                <a:off x="5448973" y="335533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4" name="Freeform: Shape 763">
                <a:extLst>
                  <a:ext uri="{FF2B5EF4-FFF2-40B4-BE49-F238E27FC236}">
                    <a16:creationId xmlns:a16="http://schemas.microsoft.com/office/drawing/2014/main" id="{55B3EBAB-F591-0AE7-2A14-7B5AB6B5D5AD}"/>
                  </a:ext>
                </a:extLst>
              </p:cNvPr>
              <p:cNvSpPr/>
              <p:nvPr/>
            </p:nvSpPr>
            <p:spPr>
              <a:xfrm>
                <a:off x="4540669" y="32510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5" name="Freeform: Shape 764">
                <a:extLst>
                  <a:ext uri="{FF2B5EF4-FFF2-40B4-BE49-F238E27FC236}">
                    <a16:creationId xmlns:a16="http://schemas.microsoft.com/office/drawing/2014/main" id="{46EBFCCE-EA36-F5DF-A7C2-703909BA6CCD}"/>
                  </a:ext>
                </a:extLst>
              </p:cNvPr>
              <p:cNvSpPr/>
              <p:nvPr/>
            </p:nvSpPr>
            <p:spPr>
              <a:xfrm>
                <a:off x="4331214" y="31250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6" name="Freeform: Shape 765">
                <a:extLst>
                  <a:ext uri="{FF2B5EF4-FFF2-40B4-BE49-F238E27FC236}">
                    <a16:creationId xmlns:a16="http://schemas.microsoft.com/office/drawing/2014/main" id="{CFE07C05-24D8-3D2F-74E1-85BEAC0CDD3A}"/>
                  </a:ext>
                </a:extLst>
              </p:cNvPr>
              <p:cNvSpPr/>
              <p:nvPr/>
            </p:nvSpPr>
            <p:spPr>
              <a:xfrm>
                <a:off x="4112615" y="26430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7" name="Freeform: Shape 766">
                <a:extLst>
                  <a:ext uri="{FF2B5EF4-FFF2-40B4-BE49-F238E27FC236}">
                    <a16:creationId xmlns:a16="http://schemas.microsoft.com/office/drawing/2014/main" id="{802425FC-FE72-71DA-9580-E5E04FDAEA2B}"/>
                  </a:ext>
                </a:extLst>
              </p:cNvPr>
              <p:cNvSpPr/>
              <p:nvPr/>
            </p:nvSpPr>
            <p:spPr>
              <a:xfrm>
                <a:off x="4445419" y="315711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8" name="Freeform: Shape 767">
                <a:extLst>
                  <a:ext uri="{FF2B5EF4-FFF2-40B4-BE49-F238E27FC236}">
                    <a16:creationId xmlns:a16="http://schemas.microsoft.com/office/drawing/2014/main" id="{B32FE572-A8F0-1410-1454-F131D2912BFF}"/>
                  </a:ext>
                </a:extLst>
              </p:cNvPr>
              <p:cNvSpPr/>
              <p:nvPr/>
            </p:nvSpPr>
            <p:spPr>
              <a:xfrm>
                <a:off x="4752600" y="37078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9" name="Freeform: Shape 768">
                <a:extLst>
                  <a:ext uri="{FF2B5EF4-FFF2-40B4-BE49-F238E27FC236}">
                    <a16:creationId xmlns:a16="http://schemas.microsoft.com/office/drawing/2014/main" id="{2A0F70FF-A900-E77F-0F13-40B6F06B472E}"/>
                  </a:ext>
                </a:extLst>
              </p:cNvPr>
              <p:cNvSpPr/>
              <p:nvPr/>
            </p:nvSpPr>
            <p:spPr>
              <a:xfrm>
                <a:off x="5670619" y="34191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0" name="Freeform: Shape 769">
                <a:extLst>
                  <a:ext uri="{FF2B5EF4-FFF2-40B4-BE49-F238E27FC236}">
                    <a16:creationId xmlns:a16="http://schemas.microsoft.com/office/drawing/2014/main" id="{22BED35B-17AD-15BB-30F6-413E48431CE8}"/>
                  </a:ext>
                </a:extLst>
              </p:cNvPr>
              <p:cNvSpPr/>
              <p:nvPr/>
            </p:nvSpPr>
            <p:spPr>
              <a:xfrm>
                <a:off x="6506533" y="30383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0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1" name="Freeform: Shape 770">
                <a:extLst>
                  <a:ext uri="{FF2B5EF4-FFF2-40B4-BE49-F238E27FC236}">
                    <a16:creationId xmlns:a16="http://schemas.microsoft.com/office/drawing/2014/main" id="{E6E0DC59-9636-A43C-0888-4FA8BBBC759D}"/>
                  </a:ext>
                </a:extLst>
              </p:cNvPr>
              <p:cNvSpPr/>
              <p:nvPr/>
            </p:nvSpPr>
            <p:spPr>
              <a:xfrm>
                <a:off x="7123086" y="328599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2" name="Freeform: Shape 771">
                <a:extLst>
                  <a:ext uri="{FF2B5EF4-FFF2-40B4-BE49-F238E27FC236}">
                    <a16:creationId xmlns:a16="http://schemas.microsoft.com/office/drawing/2014/main" id="{C791EAC7-149D-F03E-5E0C-D35DD132D4EF}"/>
                  </a:ext>
                </a:extLst>
              </p:cNvPr>
              <p:cNvSpPr/>
              <p:nvPr/>
            </p:nvSpPr>
            <p:spPr>
              <a:xfrm>
                <a:off x="7142613" y="32069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3" name="Freeform: Shape 772">
                <a:extLst>
                  <a:ext uri="{FF2B5EF4-FFF2-40B4-BE49-F238E27FC236}">
                    <a16:creationId xmlns:a16="http://schemas.microsoft.com/office/drawing/2014/main" id="{0B3A81BD-33B1-CAC1-3B48-3B36F952968D}"/>
                  </a:ext>
                </a:extLst>
              </p:cNvPr>
              <p:cNvSpPr/>
              <p:nvPr/>
            </p:nvSpPr>
            <p:spPr>
              <a:xfrm>
                <a:off x="6708177" y="2354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4" name="Freeform: Shape 773">
                <a:extLst>
                  <a:ext uri="{FF2B5EF4-FFF2-40B4-BE49-F238E27FC236}">
                    <a16:creationId xmlns:a16="http://schemas.microsoft.com/office/drawing/2014/main" id="{CB86AAC5-DB80-222E-FF63-8840E15B0151}"/>
                  </a:ext>
                </a:extLst>
              </p:cNvPr>
              <p:cNvSpPr/>
              <p:nvPr/>
            </p:nvSpPr>
            <p:spPr>
              <a:xfrm>
                <a:off x="6911917" y="2125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5" name="Freeform: Shape 774">
                <a:extLst>
                  <a:ext uri="{FF2B5EF4-FFF2-40B4-BE49-F238E27FC236}">
                    <a16:creationId xmlns:a16="http://schemas.microsoft.com/office/drawing/2014/main" id="{0D7C9717-1B65-701F-C395-31BFA3D604D2}"/>
                  </a:ext>
                </a:extLst>
              </p:cNvPr>
              <p:cNvSpPr/>
              <p:nvPr/>
            </p:nvSpPr>
            <p:spPr>
              <a:xfrm>
                <a:off x="8116735" y="29835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6" name="Freeform: Shape 775">
                <a:extLst>
                  <a:ext uri="{FF2B5EF4-FFF2-40B4-BE49-F238E27FC236}">
                    <a16:creationId xmlns:a16="http://schemas.microsoft.com/office/drawing/2014/main" id="{94C1E803-6A19-9162-286A-6B1B1EF427F3}"/>
                  </a:ext>
                </a:extLst>
              </p:cNvPr>
              <p:cNvSpPr/>
              <p:nvPr/>
            </p:nvSpPr>
            <p:spPr>
              <a:xfrm>
                <a:off x="7611052" y="38266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7" name="Freeform: Shape 776">
                <a:extLst>
                  <a:ext uri="{FF2B5EF4-FFF2-40B4-BE49-F238E27FC236}">
                    <a16:creationId xmlns:a16="http://schemas.microsoft.com/office/drawing/2014/main" id="{060FF469-4B6D-AFA8-A66C-76A07C9C4E14}"/>
                  </a:ext>
                </a:extLst>
              </p:cNvPr>
              <p:cNvSpPr/>
              <p:nvPr/>
            </p:nvSpPr>
            <p:spPr>
              <a:xfrm>
                <a:off x="6771233" y="42761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8" name="Freeform: Shape 777">
                <a:extLst>
                  <a:ext uri="{FF2B5EF4-FFF2-40B4-BE49-F238E27FC236}">
                    <a16:creationId xmlns:a16="http://schemas.microsoft.com/office/drawing/2014/main" id="{1467E73A-815A-DB07-C140-738905BBF217}"/>
                  </a:ext>
                </a:extLst>
              </p:cNvPr>
              <p:cNvSpPr/>
              <p:nvPr/>
            </p:nvSpPr>
            <p:spPr>
              <a:xfrm>
                <a:off x="6929158" y="3815296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609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9" name="Freeform: Shape 778">
                <a:extLst>
                  <a:ext uri="{FF2B5EF4-FFF2-40B4-BE49-F238E27FC236}">
                    <a16:creationId xmlns:a16="http://schemas.microsoft.com/office/drawing/2014/main" id="{74C6A8A0-4608-0391-EB99-FF3B37E5C9F2}"/>
                  </a:ext>
                </a:extLst>
              </p:cNvPr>
              <p:cNvSpPr/>
              <p:nvPr/>
            </p:nvSpPr>
            <p:spPr>
              <a:xfrm>
                <a:off x="7452937" y="40654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0" name="Freeform: Shape 779">
                <a:extLst>
                  <a:ext uri="{FF2B5EF4-FFF2-40B4-BE49-F238E27FC236}">
                    <a16:creationId xmlns:a16="http://schemas.microsoft.com/office/drawing/2014/main" id="{8C34C057-64F2-9C36-9F51-6FA417FD2546}"/>
                  </a:ext>
                </a:extLst>
              </p:cNvPr>
              <p:cNvSpPr/>
              <p:nvPr/>
            </p:nvSpPr>
            <p:spPr>
              <a:xfrm>
                <a:off x="7468177" y="45154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1" name="Freeform: Shape 780">
                <a:extLst>
                  <a:ext uri="{FF2B5EF4-FFF2-40B4-BE49-F238E27FC236}">
                    <a16:creationId xmlns:a16="http://schemas.microsoft.com/office/drawing/2014/main" id="{84A1521F-A053-A6F6-6C97-79749F41CBFA}"/>
                  </a:ext>
                </a:extLst>
              </p:cNvPr>
              <p:cNvSpPr/>
              <p:nvPr/>
            </p:nvSpPr>
            <p:spPr>
              <a:xfrm>
                <a:off x="7217098" y="4717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2" name="Freeform: Shape 781">
                <a:extLst>
                  <a:ext uri="{FF2B5EF4-FFF2-40B4-BE49-F238E27FC236}">
                    <a16:creationId xmlns:a16="http://schemas.microsoft.com/office/drawing/2014/main" id="{D06DAA18-3FF5-94A8-3F80-74E25A1518AA}"/>
                  </a:ext>
                </a:extLst>
              </p:cNvPr>
              <p:cNvSpPr/>
              <p:nvPr/>
            </p:nvSpPr>
            <p:spPr>
              <a:xfrm>
                <a:off x="7099655" y="501601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3" name="Freeform: Shape 782">
                <a:extLst>
                  <a:ext uri="{FF2B5EF4-FFF2-40B4-BE49-F238E27FC236}">
                    <a16:creationId xmlns:a16="http://schemas.microsoft.com/office/drawing/2014/main" id="{8180EDD3-7B9A-A156-F2E5-0E08EFEE16E7}"/>
                  </a:ext>
                </a:extLst>
              </p:cNvPr>
              <p:cNvSpPr/>
              <p:nvPr/>
            </p:nvSpPr>
            <p:spPr>
              <a:xfrm>
                <a:off x="7564570" y="52197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4" name="Freeform: Shape 783">
                <a:extLst>
                  <a:ext uri="{FF2B5EF4-FFF2-40B4-BE49-F238E27FC236}">
                    <a16:creationId xmlns:a16="http://schemas.microsoft.com/office/drawing/2014/main" id="{BB3FD604-5EF9-7C11-EAEF-930AE4DD8090}"/>
                  </a:ext>
                </a:extLst>
              </p:cNvPr>
              <p:cNvSpPr/>
              <p:nvPr/>
            </p:nvSpPr>
            <p:spPr>
              <a:xfrm>
                <a:off x="8009769" y="430107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5" name="Freeform: Shape 784">
                <a:extLst>
                  <a:ext uri="{FF2B5EF4-FFF2-40B4-BE49-F238E27FC236}">
                    <a16:creationId xmlns:a16="http://schemas.microsoft.com/office/drawing/2014/main" id="{01183F27-A7CE-C447-B7A8-9A11C06C23B5}"/>
                  </a:ext>
                </a:extLst>
              </p:cNvPr>
              <p:cNvSpPr/>
              <p:nvPr/>
            </p:nvSpPr>
            <p:spPr>
              <a:xfrm>
                <a:off x="8192077" y="43448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6" name="Freeform: Shape 785">
                <a:extLst>
                  <a:ext uri="{FF2B5EF4-FFF2-40B4-BE49-F238E27FC236}">
                    <a16:creationId xmlns:a16="http://schemas.microsoft.com/office/drawing/2014/main" id="{147B8820-0B8B-A0A8-17DA-E1A6DD61AEB5}"/>
                  </a:ext>
                </a:extLst>
              </p:cNvPr>
              <p:cNvSpPr/>
              <p:nvPr/>
            </p:nvSpPr>
            <p:spPr>
              <a:xfrm>
                <a:off x="8824537" y="46081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7" name="Freeform: Shape 786">
                <a:extLst>
                  <a:ext uri="{FF2B5EF4-FFF2-40B4-BE49-F238E27FC236}">
                    <a16:creationId xmlns:a16="http://schemas.microsoft.com/office/drawing/2014/main" id="{89D12812-11C8-B617-49FE-BECB70D1837C}"/>
                  </a:ext>
                </a:extLst>
              </p:cNvPr>
              <p:cNvSpPr/>
              <p:nvPr/>
            </p:nvSpPr>
            <p:spPr>
              <a:xfrm>
                <a:off x="9116479" y="47633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8" name="Freeform: Shape 787">
                <a:extLst>
                  <a:ext uri="{FF2B5EF4-FFF2-40B4-BE49-F238E27FC236}">
                    <a16:creationId xmlns:a16="http://schemas.microsoft.com/office/drawing/2014/main" id="{45E146A6-A823-E854-BAD8-37B8119E3790}"/>
                  </a:ext>
                </a:extLst>
              </p:cNvPr>
              <p:cNvSpPr/>
              <p:nvPr/>
            </p:nvSpPr>
            <p:spPr>
              <a:xfrm>
                <a:off x="8659088" y="4895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9" name="Freeform: Shape 788">
                <a:extLst>
                  <a:ext uri="{FF2B5EF4-FFF2-40B4-BE49-F238E27FC236}">
                    <a16:creationId xmlns:a16="http://schemas.microsoft.com/office/drawing/2014/main" id="{7C0DA843-C773-B026-F069-874100476D69}"/>
                  </a:ext>
                </a:extLst>
              </p:cNvPr>
              <p:cNvSpPr/>
              <p:nvPr/>
            </p:nvSpPr>
            <p:spPr>
              <a:xfrm>
                <a:off x="7249293" y="510526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0" name="Freeform: Shape 789">
                <a:extLst>
                  <a:ext uri="{FF2B5EF4-FFF2-40B4-BE49-F238E27FC236}">
                    <a16:creationId xmlns:a16="http://schemas.microsoft.com/office/drawing/2014/main" id="{F8FD431B-11A9-5DCB-4E83-E44764F6D348}"/>
                  </a:ext>
                </a:extLst>
              </p:cNvPr>
              <p:cNvSpPr/>
              <p:nvPr/>
            </p:nvSpPr>
            <p:spPr>
              <a:xfrm>
                <a:off x="7436364" y="51903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1" name="Freeform: Shape 790">
                <a:extLst>
                  <a:ext uri="{FF2B5EF4-FFF2-40B4-BE49-F238E27FC236}">
                    <a16:creationId xmlns:a16="http://schemas.microsoft.com/office/drawing/2014/main" id="{E9FB9515-899F-50D5-1983-8ABADAAE888C}"/>
                  </a:ext>
                </a:extLst>
              </p:cNvPr>
              <p:cNvSpPr/>
              <p:nvPr/>
            </p:nvSpPr>
            <p:spPr>
              <a:xfrm>
                <a:off x="8245131" y="4638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2" name="Freeform: Shape 791">
                <a:extLst>
                  <a:ext uri="{FF2B5EF4-FFF2-40B4-BE49-F238E27FC236}">
                    <a16:creationId xmlns:a16="http://schemas.microsoft.com/office/drawing/2014/main" id="{BB610619-E622-C5B3-6314-AB9E802ADD1C}"/>
                  </a:ext>
                </a:extLst>
              </p:cNvPr>
              <p:cNvSpPr/>
              <p:nvPr/>
            </p:nvSpPr>
            <p:spPr>
              <a:xfrm>
                <a:off x="8719286" y="422239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3" name="Freeform: Shape 792">
                <a:extLst>
                  <a:ext uri="{FF2B5EF4-FFF2-40B4-BE49-F238E27FC236}">
                    <a16:creationId xmlns:a16="http://schemas.microsoft.com/office/drawing/2014/main" id="{7C0D25FA-01A2-8297-8421-34A93A2A6BC3}"/>
                  </a:ext>
                </a:extLst>
              </p:cNvPr>
              <p:cNvSpPr/>
              <p:nvPr/>
            </p:nvSpPr>
            <p:spPr>
              <a:xfrm>
                <a:off x="8851969" y="40506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4" name="Freeform: Shape 793">
                <a:extLst>
                  <a:ext uri="{FF2B5EF4-FFF2-40B4-BE49-F238E27FC236}">
                    <a16:creationId xmlns:a16="http://schemas.microsoft.com/office/drawing/2014/main" id="{E2F33905-5ADA-0475-B1EF-DAF741CAD7DF}"/>
                  </a:ext>
                </a:extLst>
              </p:cNvPr>
              <p:cNvSpPr/>
              <p:nvPr/>
            </p:nvSpPr>
            <p:spPr>
              <a:xfrm>
                <a:off x="8438870" y="33380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5" name="Freeform: Shape 794">
                <a:extLst>
                  <a:ext uri="{FF2B5EF4-FFF2-40B4-BE49-F238E27FC236}">
                    <a16:creationId xmlns:a16="http://schemas.microsoft.com/office/drawing/2014/main" id="{D3C07A92-7B93-EF48-8CA7-4FF6E9D14D8A}"/>
                  </a:ext>
                </a:extLst>
              </p:cNvPr>
              <p:cNvSpPr/>
              <p:nvPr/>
            </p:nvSpPr>
            <p:spPr>
              <a:xfrm>
                <a:off x="8275707" y="39958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6" name="Freeform: Shape 795">
                <a:extLst>
                  <a:ext uri="{FF2B5EF4-FFF2-40B4-BE49-F238E27FC236}">
                    <a16:creationId xmlns:a16="http://schemas.microsoft.com/office/drawing/2014/main" id="{CCE42012-508D-E166-06B0-0617E3CB9264}"/>
                  </a:ext>
                </a:extLst>
              </p:cNvPr>
              <p:cNvSpPr/>
              <p:nvPr/>
            </p:nvSpPr>
            <p:spPr>
              <a:xfrm>
                <a:off x="8946838" y="31494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7" name="Freeform: Shape 796">
                <a:extLst>
                  <a:ext uri="{FF2B5EF4-FFF2-40B4-BE49-F238E27FC236}">
                    <a16:creationId xmlns:a16="http://schemas.microsoft.com/office/drawing/2014/main" id="{E1D8CD8E-885D-61BC-8A5B-3673738E384E}"/>
                  </a:ext>
                </a:extLst>
              </p:cNvPr>
              <p:cNvSpPr/>
              <p:nvPr/>
            </p:nvSpPr>
            <p:spPr>
              <a:xfrm>
                <a:off x="9002941" y="3222269"/>
                <a:ext cx="16273" cy="15410"/>
              </a:xfrm>
              <a:custGeom>
                <a:avLst/>
                <a:gdLst>
                  <a:gd name="connsiteX0" fmla="*/ 15424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4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8" name="Freeform: Shape 797">
                <a:extLst>
                  <a:ext uri="{FF2B5EF4-FFF2-40B4-BE49-F238E27FC236}">
                    <a16:creationId xmlns:a16="http://schemas.microsoft.com/office/drawing/2014/main" id="{E81C3B39-813F-9FD9-28E4-F83D2D598485}"/>
                  </a:ext>
                </a:extLst>
              </p:cNvPr>
              <p:cNvSpPr/>
              <p:nvPr/>
            </p:nvSpPr>
            <p:spPr>
              <a:xfrm>
                <a:off x="9449187" y="40909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9" name="Freeform: Shape 798">
                <a:extLst>
                  <a:ext uri="{FF2B5EF4-FFF2-40B4-BE49-F238E27FC236}">
                    <a16:creationId xmlns:a16="http://schemas.microsoft.com/office/drawing/2014/main" id="{5EACEF85-CC3C-E016-F5BB-EE8CD9088C7C}"/>
                  </a:ext>
                </a:extLst>
              </p:cNvPr>
              <p:cNvSpPr/>
              <p:nvPr/>
            </p:nvSpPr>
            <p:spPr>
              <a:xfrm rot="-1652943">
                <a:off x="9242610" y="414897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3"/>
                      <a:pt x="3625" y="0"/>
                      <a:pt x="8096" y="0"/>
                    </a:cubicBezTo>
                    <a:cubicBezTo>
                      <a:pt x="12568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0" name="Freeform: Shape 799">
                <a:extLst>
                  <a:ext uri="{FF2B5EF4-FFF2-40B4-BE49-F238E27FC236}">
                    <a16:creationId xmlns:a16="http://schemas.microsoft.com/office/drawing/2014/main" id="{211A3FF4-CAD1-78DD-738A-44FEB767DFCF}"/>
                  </a:ext>
                </a:extLst>
              </p:cNvPr>
              <p:cNvSpPr/>
              <p:nvPr/>
            </p:nvSpPr>
            <p:spPr>
              <a:xfrm>
                <a:off x="9069901" y="385606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1" name="Freeform: Shape 800">
                <a:extLst>
                  <a:ext uri="{FF2B5EF4-FFF2-40B4-BE49-F238E27FC236}">
                    <a16:creationId xmlns:a16="http://schemas.microsoft.com/office/drawing/2014/main" id="{1C585366-255D-012F-E609-8F29E81BBF22}"/>
                  </a:ext>
                </a:extLst>
              </p:cNvPr>
              <p:cNvSpPr/>
              <p:nvPr/>
            </p:nvSpPr>
            <p:spPr>
              <a:xfrm>
                <a:off x="9083522" y="368118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2" name="Freeform: Shape 801">
                <a:extLst>
                  <a:ext uri="{FF2B5EF4-FFF2-40B4-BE49-F238E27FC236}">
                    <a16:creationId xmlns:a16="http://schemas.microsoft.com/office/drawing/2014/main" id="{56167DD2-A582-923B-B2E4-F6E38185E508}"/>
                  </a:ext>
                </a:extLst>
              </p:cNvPr>
              <p:cNvSpPr/>
              <p:nvPr/>
            </p:nvSpPr>
            <p:spPr>
              <a:xfrm rot="-1652943">
                <a:off x="9390915" y="361676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3" name="Freeform: Shape 802">
                <a:extLst>
                  <a:ext uri="{FF2B5EF4-FFF2-40B4-BE49-F238E27FC236}">
                    <a16:creationId xmlns:a16="http://schemas.microsoft.com/office/drawing/2014/main" id="{22753C3A-B22B-AE56-18F2-5B12E275231D}"/>
                  </a:ext>
                </a:extLst>
              </p:cNvPr>
              <p:cNvSpPr/>
              <p:nvPr/>
            </p:nvSpPr>
            <p:spPr>
              <a:xfrm>
                <a:off x="9692455" y="4544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4" name="Freeform: Shape 803">
                <a:extLst>
                  <a:ext uri="{FF2B5EF4-FFF2-40B4-BE49-F238E27FC236}">
                    <a16:creationId xmlns:a16="http://schemas.microsoft.com/office/drawing/2014/main" id="{84093084-1E4B-A134-0950-4DE72D437CF8}"/>
                  </a:ext>
                </a:extLst>
              </p:cNvPr>
              <p:cNvSpPr/>
              <p:nvPr/>
            </p:nvSpPr>
            <p:spPr>
              <a:xfrm>
                <a:off x="9477857" y="51174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2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5" name="Freeform: Shape 804">
                <a:extLst>
                  <a:ext uri="{FF2B5EF4-FFF2-40B4-BE49-F238E27FC236}">
                    <a16:creationId xmlns:a16="http://schemas.microsoft.com/office/drawing/2014/main" id="{DCE09253-34E2-3EE4-93E9-89135F934342}"/>
                  </a:ext>
                </a:extLst>
              </p:cNvPr>
              <p:cNvSpPr/>
              <p:nvPr/>
            </p:nvSpPr>
            <p:spPr>
              <a:xfrm>
                <a:off x="9312313" y="52188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6" name="Freeform: Shape 805">
                <a:extLst>
                  <a:ext uri="{FF2B5EF4-FFF2-40B4-BE49-F238E27FC236}">
                    <a16:creationId xmlns:a16="http://schemas.microsoft.com/office/drawing/2014/main" id="{F289EF1E-09A9-32C1-F2B5-085A9C4B5291}"/>
                  </a:ext>
                </a:extLst>
              </p:cNvPr>
              <p:cNvSpPr/>
              <p:nvPr/>
            </p:nvSpPr>
            <p:spPr>
              <a:xfrm>
                <a:off x="8996368" y="5467883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7" name="Freeform: Shape 806">
                <a:extLst>
                  <a:ext uri="{FF2B5EF4-FFF2-40B4-BE49-F238E27FC236}">
                    <a16:creationId xmlns:a16="http://schemas.microsoft.com/office/drawing/2014/main" id="{D8A7CBA1-0BA5-1B0B-001D-13E648B9DD8E}"/>
                  </a:ext>
                </a:extLst>
              </p:cNvPr>
              <p:cNvSpPr/>
              <p:nvPr/>
            </p:nvSpPr>
            <p:spPr>
              <a:xfrm>
                <a:off x="8710237" y="550626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8" name="Freeform: Shape 807">
                <a:extLst>
                  <a:ext uri="{FF2B5EF4-FFF2-40B4-BE49-F238E27FC236}">
                    <a16:creationId xmlns:a16="http://schemas.microsoft.com/office/drawing/2014/main" id="{8DEEB407-855F-1B8D-4433-B0705B5B53A5}"/>
                  </a:ext>
                </a:extLst>
              </p:cNvPr>
              <p:cNvSpPr/>
              <p:nvPr/>
            </p:nvSpPr>
            <p:spPr>
              <a:xfrm>
                <a:off x="8624322" y="5572658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9" name="Freeform: Shape 808">
                <a:extLst>
                  <a:ext uri="{FF2B5EF4-FFF2-40B4-BE49-F238E27FC236}">
                    <a16:creationId xmlns:a16="http://schemas.microsoft.com/office/drawing/2014/main" id="{CC167D09-7BA9-5956-2A65-E026AFE882BD}"/>
                  </a:ext>
                </a:extLst>
              </p:cNvPr>
              <p:cNvSpPr/>
              <p:nvPr/>
            </p:nvSpPr>
            <p:spPr>
              <a:xfrm>
                <a:off x="8529453" y="58094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0" name="Freeform: Shape 809">
                <a:extLst>
                  <a:ext uri="{FF2B5EF4-FFF2-40B4-BE49-F238E27FC236}">
                    <a16:creationId xmlns:a16="http://schemas.microsoft.com/office/drawing/2014/main" id="{C80DD661-5CE5-5010-736A-6522B354AF69}"/>
                  </a:ext>
                </a:extLst>
              </p:cNvPr>
              <p:cNvSpPr/>
              <p:nvPr/>
            </p:nvSpPr>
            <p:spPr>
              <a:xfrm>
                <a:off x="8172361" y="598213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1" name="Freeform: Shape 810">
                <a:extLst>
                  <a:ext uri="{FF2B5EF4-FFF2-40B4-BE49-F238E27FC236}">
                    <a16:creationId xmlns:a16="http://schemas.microsoft.com/office/drawing/2014/main" id="{08F8A2A3-51ED-B025-1111-8D0127A2FDFA}"/>
                  </a:ext>
                </a:extLst>
              </p:cNvPr>
              <p:cNvSpPr/>
              <p:nvPr/>
            </p:nvSpPr>
            <p:spPr>
              <a:xfrm>
                <a:off x="8007578" y="6120441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2" name="Freeform: Shape 811">
                <a:extLst>
                  <a:ext uri="{FF2B5EF4-FFF2-40B4-BE49-F238E27FC236}">
                    <a16:creationId xmlns:a16="http://schemas.microsoft.com/office/drawing/2014/main" id="{C1965851-E56B-8796-99B8-69BF072C171E}"/>
                  </a:ext>
                </a:extLst>
              </p:cNvPr>
              <p:cNvSpPr/>
              <p:nvPr/>
            </p:nvSpPr>
            <p:spPr>
              <a:xfrm>
                <a:off x="7163854" y="608224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3" name="Freeform: Shape 812">
                <a:extLst>
                  <a:ext uri="{FF2B5EF4-FFF2-40B4-BE49-F238E27FC236}">
                    <a16:creationId xmlns:a16="http://schemas.microsoft.com/office/drawing/2014/main" id="{75A60DE6-4345-0F9B-F5CE-F73C94344F92}"/>
                  </a:ext>
                </a:extLst>
              </p:cNvPr>
              <p:cNvSpPr/>
              <p:nvPr/>
            </p:nvSpPr>
            <p:spPr>
              <a:xfrm>
                <a:off x="6331654" y="6098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4" name="Freeform: Shape 813">
                <a:extLst>
                  <a:ext uri="{FF2B5EF4-FFF2-40B4-BE49-F238E27FC236}">
                    <a16:creationId xmlns:a16="http://schemas.microsoft.com/office/drawing/2014/main" id="{7DA6127A-EFA1-9BD6-2D06-C88ACD09B935}"/>
                  </a:ext>
                </a:extLst>
              </p:cNvPr>
              <p:cNvSpPr/>
              <p:nvPr/>
            </p:nvSpPr>
            <p:spPr>
              <a:xfrm>
                <a:off x="5728341" y="620769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5" name="Freeform: Shape 814">
                <a:extLst>
                  <a:ext uri="{FF2B5EF4-FFF2-40B4-BE49-F238E27FC236}">
                    <a16:creationId xmlns:a16="http://schemas.microsoft.com/office/drawing/2014/main" id="{E4F78289-6772-1A0B-1193-F613AB8FAC4C}"/>
                  </a:ext>
                </a:extLst>
              </p:cNvPr>
              <p:cNvSpPr/>
              <p:nvPr/>
            </p:nvSpPr>
            <p:spPr>
              <a:xfrm>
                <a:off x="5264759" y="62638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6" name="Freeform: Shape 815">
                <a:extLst>
                  <a:ext uri="{FF2B5EF4-FFF2-40B4-BE49-F238E27FC236}">
                    <a16:creationId xmlns:a16="http://schemas.microsoft.com/office/drawing/2014/main" id="{22A3C409-4574-7614-2F9D-3E3F9B78B6C1}"/>
                  </a:ext>
                </a:extLst>
              </p:cNvPr>
              <p:cNvSpPr/>
              <p:nvPr/>
            </p:nvSpPr>
            <p:spPr>
              <a:xfrm>
                <a:off x="4686782" y="6291605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7" name="Freeform: Shape 816">
                <a:extLst>
                  <a:ext uri="{FF2B5EF4-FFF2-40B4-BE49-F238E27FC236}">
                    <a16:creationId xmlns:a16="http://schemas.microsoft.com/office/drawing/2014/main" id="{2961CA2C-9C71-CF5B-DEFA-67B6BB97EE9D}"/>
                  </a:ext>
                </a:extLst>
              </p:cNvPr>
              <p:cNvSpPr/>
              <p:nvPr/>
            </p:nvSpPr>
            <p:spPr>
              <a:xfrm>
                <a:off x="3964882" y="6291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8" name="Freeform: Shape 817">
                <a:extLst>
                  <a:ext uri="{FF2B5EF4-FFF2-40B4-BE49-F238E27FC236}">
                    <a16:creationId xmlns:a16="http://schemas.microsoft.com/office/drawing/2014/main" id="{36A871B1-C302-D055-5134-5FAFFAE88053}"/>
                  </a:ext>
                </a:extLst>
              </p:cNvPr>
              <p:cNvSpPr/>
              <p:nvPr/>
            </p:nvSpPr>
            <p:spPr>
              <a:xfrm>
                <a:off x="3413671" y="6316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9" name="Freeform: Shape 818">
                <a:extLst>
                  <a:ext uri="{FF2B5EF4-FFF2-40B4-BE49-F238E27FC236}">
                    <a16:creationId xmlns:a16="http://schemas.microsoft.com/office/drawing/2014/main" id="{14003768-38F6-BD7F-ABC5-68F6730A626C}"/>
                  </a:ext>
                </a:extLst>
              </p:cNvPr>
              <p:cNvSpPr/>
              <p:nvPr/>
            </p:nvSpPr>
            <p:spPr>
              <a:xfrm>
                <a:off x="2331726" y="628179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0" name="Freeform: Shape 819">
                <a:extLst>
                  <a:ext uri="{FF2B5EF4-FFF2-40B4-BE49-F238E27FC236}">
                    <a16:creationId xmlns:a16="http://schemas.microsoft.com/office/drawing/2014/main" id="{B36DA587-823D-5AC5-32A8-6236C1A87C10}"/>
                  </a:ext>
                </a:extLst>
              </p:cNvPr>
              <p:cNvSpPr/>
              <p:nvPr/>
            </p:nvSpPr>
            <p:spPr>
              <a:xfrm>
                <a:off x="1860429" y="628836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1" name="Freeform: Shape 820">
                <a:extLst>
                  <a:ext uri="{FF2B5EF4-FFF2-40B4-BE49-F238E27FC236}">
                    <a16:creationId xmlns:a16="http://schemas.microsoft.com/office/drawing/2014/main" id="{D882E72E-E7B7-9909-8AEF-BDE8963B486C}"/>
                  </a:ext>
                </a:extLst>
              </p:cNvPr>
              <p:cNvSpPr/>
              <p:nvPr/>
            </p:nvSpPr>
            <p:spPr>
              <a:xfrm>
                <a:off x="1525339" y="6285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2" name="Freeform: Shape 821">
                <a:extLst>
                  <a:ext uri="{FF2B5EF4-FFF2-40B4-BE49-F238E27FC236}">
                    <a16:creationId xmlns:a16="http://schemas.microsoft.com/office/drawing/2014/main" id="{E49E6102-C386-B41A-1A62-DA3F3540A81E}"/>
                  </a:ext>
                </a:extLst>
              </p:cNvPr>
              <p:cNvSpPr/>
              <p:nvPr/>
            </p:nvSpPr>
            <p:spPr>
              <a:xfrm>
                <a:off x="1259020" y="611482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3" name="Freeform: Shape 822">
                <a:extLst>
                  <a:ext uri="{FF2B5EF4-FFF2-40B4-BE49-F238E27FC236}">
                    <a16:creationId xmlns:a16="http://schemas.microsoft.com/office/drawing/2014/main" id="{F7685855-41B5-66E7-D03F-246AA1E991FE}"/>
                  </a:ext>
                </a:extLst>
              </p:cNvPr>
              <p:cNvSpPr/>
              <p:nvPr/>
            </p:nvSpPr>
            <p:spPr>
              <a:xfrm>
                <a:off x="973175" y="53991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4" name="Freeform: Shape 823">
                <a:extLst>
                  <a:ext uri="{FF2B5EF4-FFF2-40B4-BE49-F238E27FC236}">
                    <a16:creationId xmlns:a16="http://schemas.microsoft.com/office/drawing/2014/main" id="{51EAAB45-A7EE-B786-D2EE-38364C2B9168}"/>
                  </a:ext>
                </a:extLst>
              </p:cNvPr>
              <p:cNvSpPr/>
              <p:nvPr/>
            </p:nvSpPr>
            <p:spPr>
              <a:xfrm rot="-1652943">
                <a:off x="968841" y="511797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5" name="Freeform: Shape 824">
                <a:extLst>
                  <a:ext uri="{FF2B5EF4-FFF2-40B4-BE49-F238E27FC236}">
                    <a16:creationId xmlns:a16="http://schemas.microsoft.com/office/drawing/2014/main" id="{38AB0AD7-645A-F5BB-4CCF-003909C81FF3}"/>
                  </a:ext>
                </a:extLst>
              </p:cNvPr>
              <p:cNvSpPr/>
              <p:nvPr/>
            </p:nvSpPr>
            <p:spPr>
              <a:xfrm>
                <a:off x="2320963" y="47083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6" name="Freeform: Shape 825">
                <a:extLst>
                  <a:ext uri="{FF2B5EF4-FFF2-40B4-BE49-F238E27FC236}">
                    <a16:creationId xmlns:a16="http://schemas.microsoft.com/office/drawing/2014/main" id="{B74565E4-7FE1-F726-4DD3-8D2CC6665662}"/>
                  </a:ext>
                </a:extLst>
              </p:cNvPr>
              <p:cNvSpPr/>
              <p:nvPr/>
            </p:nvSpPr>
            <p:spPr>
              <a:xfrm>
                <a:off x="4611535" y="5358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7" name="Freeform: Shape 826">
                <a:extLst>
                  <a:ext uri="{FF2B5EF4-FFF2-40B4-BE49-F238E27FC236}">
                    <a16:creationId xmlns:a16="http://schemas.microsoft.com/office/drawing/2014/main" id="{ED197484-9BBC-0995-F98E-01F74001D296}"/>
                  </a:ext>
                </a:extLst>
              </p:cNvPr>
              <p:cNvSpPr/>
              <p:nvPr/>
            </p:nvSpPr>
            <p:spPr>
              <a:xfrm>
                <a:off x="5352199" y="555951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8" name="Freeform: Shape 827">
                <a:extLst>
                  <a:ext uri="{FF2B5EF4-FFF2-40B4-BE49-F238E27FC236}">
                    <a16:creationId xmlns:a16="http://schemas.microsoft.com/office/drawing/2014/main" id="{E5394AF3-C69A-D0A9-2D7A-760378EE9418}"/>
                  </a:ext>
                </a:extLst>
              </p:cNvPr>
              <p:cNvSpPr/>
              <p:nvPr/>
            </p:nvSpPr>
            <p:spPr>
              <a:xfrm>
                <a:off x="5765202" y="52024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9" name="Freeform: Shape 828">
                <a:extLst>
                  <a:ext uri="{FF2B5EF4-FFF2-40B4-BE49-F238E27FC236}">
                    <a16:creationId xmlns:a16="http://schemas.microsoft.com/office/drawing/2014/main" id="{949B1BC7-8F74-01A5-7FC5-0F503FF0C86D}"/>
                  </a:ext>
                </a:extLst>
              </p:cNvPr>
              <p:cNvSpPr/>
              <p:nvPr/>
            </p:nvSpPr>
            <p:spPr>
              <a:xfrm>
                <a:off x="4456753" y="588203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0" name="Freeform: Shape 829">
                <a:extLst>
                  <a:ext uri="{FF2B5EF4-FFF2-40B4-BE49-F238E27FC236}">
                    <a16:creationId xmlns:a16="http://schemas.microsoft.com/office/drawing/2014/main" id="{355A8C64-B250-C7EB-487E-0E3658BF83CB}"/>
                  </a:ext>
                </a:extLst>
              </p:cNvPr>
              <p:cNvSpPr/>
              <p:nvPr/>
            </p:nvSpPr>
            <p:spPr>
              <a:xfrm rot="-1652943">
                <a:off x="4155678" y="518724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1" name="Freeform: Shape 830">
                <a:extLst>
                  <a:ext uri="{FF2B5EF4-FFF2-40B4-BE49-F238E27FC236}">
                    <a16:creationId xmlns:a16="http://schemas.microsoft.com/office/drawing/2014/main" id="{CDE1F835-BEA5-EE71-DF1B-2AE237012C37}"/>
                  </a:ext>
                </a:extLst>
              </p:cNvPr>
              <p:cNvSpPr/>
              <p:nvPr/>
            </p:nvSpPr>
            <p:spPr>
              <a:xfrm>
                <a:off x="5496026" y="440965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2" name="Freeform: Shape 831">
                <a:extLst>
                  <a:ext uri="{FF2B5EF4-FFF2-40B4-BE49-F238E27FC236}">
                    <a16:creationId xmlns:a16="http://schemas.microsoft.com/office/drawing/2014/main" id="{C0C5D3AE-EEDC-85F0-2DF6-6A241EA0CB43}"/>
                  </a:ext>
                </a:extLst>
              </p:cNvPr>
              <p:cNvSpPr/>
              <p:nvPr/>
            </p:nvSpPr>
            <p:spPr>
              <a:xfrm>
                <a:off x="5971990" y="50466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3" name="Freeform: Shape 832">
                <a:extLst>
                  <a:ext uri="{FF2B5EF4-FFF2-40B4-BE49-F238E27FC236}">
                    <a16:creationId xmlns:a16="http://schemas.microsoft.com/office/drawing/2014/main" id="{98D9759E-1A64-F7D6-1A8B-905BD3ABDFF3}"/>
                  </a:ext>
                </a:extLst>
              </p:cNvPr>
              <p:cNvSpPr/>
              <p:nvPr/>
            </p:nvSpPr>
            <p:spPr>
              <a:xfrm>
                <a:off x="4728025" y="4159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4" name="Freeform: Shape 833">
                <a:extLst>
                  <a:ext uri="{FF2B5EF4-FFF2-40B4-BE49-F238E27FC236}">
                    <a16:creationId xmlns:a16="http://schemas.microsoft.com/office/drawing/2014/main" id="{07CFBEB3-55D8-A06B-160D-326725E14F5E}"/>
                  </a:ext>
                </a:extLst>
              </p:cNvPr>
              <p:cNvSpPr/>
              <p:nvPr/>
            </p:nvSpPr>
            <p:spPr>
              <a:xfrm>
                <a:off x="4559338" y="45170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5" name="Freeform: Shape 834">
                <a:extLst>
                  <a:ext uri="{FF2B5EF4-FFF2-40B4-BE49-F238E27FC236}">
                    <a16:creationId xmlns:a16="http://schemas.microsoft.com/office/drawing/2014/main" id="{9F3D8F75-B93B-280B-53CF-53F2B9DB1C32}"/>
                  </a:ext>
                </a:extLst>
              </p:cNvPr>
              <p:cNvSpPr/>
              <p:nvPr/>
            </p:nvSpPr>
            <p:spPr>
              <a:xfrm>
                <a:off x="4156716" y="4331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6" name="Freeform: Shape 835">
                <a:extLst>
                  <a:ext uri="{FF2B5EF4-FFF2-40B4-BE49-F238E27FC236}">
                    <a16:creationId xmlns:a16="http://schemas.microsoft.com/office/drawing/2014/main" id="{C3657BA8-83F1-79E6-88C8-0CB24CEEB0C9}"/>
                  </a:ext>
                </a:extLst>
              </p:cNvPr>
              <p:cNvSpPr/>
              <p:nvPr/>
            </p:nvSpPr>
            <p:spPr>
              <a:xfrm>
                <a:off x="4927574" y="38475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7" name="Freeform: Shape 836">
                <a:extLst>
                  <a:ext uri="{FF2B5EF4-FFF2-40B4-BE49-F238E27FC236}">
                    <a16:creationId xmlns:a16="http://schemas.microsoft.com/office/drawing/2014/main" id="{19806F25-E325-5F50-74FF-D803EB4A31C6}"/>
                  </a:ext>
                </a:extLst>
              </p:cNvPr>
              <p:cNvSpPr/>
              <p:nvPr/>
            </p:nvSpPr>
            <p:spPr>
              <a:xfrm>
                <a:off x="5577179" y="33359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8" name="Freeform: Shape 837">
                <a:extLst>
                  <a:ext uri="{FF2B5EF4-FFF2-40B4-BE49-F238E27FC236}">
                    <a16:creationId xmlns:a16="http://schemas.microsoft.com/office/drawing/2014/main" id="{7B7D6206-FAB4-2318-A07F-8FAEDAE3DB38}"/>
                  </a:ext>
                </a:extLst>
              </p:cNvPr>
              <p:cNvSpPr/>
              <p:nvPr/>
            </p:nvSpPr>
            <p:spPr>
              <a:xfrm>
                <a:off x="5777776" y="26855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9" name="Freeform: Shape 838">
                <a:extLst>
                  <a:ext uri="{FF2B5EF4-FFF2-40B4-BE49-F238E27FC236}">
                    <a16:creationId xmlns:a16="http://schemas.microsoft.com/office/drawing/2014/main" id="{76B8EB35-13DA-B8C4-BA08-F639DE7C6896}"/>
                  </a:ext>
                </a:extLst>
              </p:cNvPr>
              <p:cNvSpPr/>
              <p:nvPr/>
            </p:nvSpPr>
            <p:spPr>
              <a:xfrm>
                <a:off x="5577750" y="28130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0" name="Freeform: Shape 839">
                <a:extLst>
                  <a:ext uri="{FF2B5EF4-FFF2-40B4-BE49-F238E27FC236}">
                    <a16:creationId xmlns:a16="http://schemas.microsoft.com/office/drawing/2014/main" id="{D84B51B0-47B5-65D4-5397-1FB8D75BC012}"/>
                  </a:ext>
                </a:extLst>
              </p:cNvPr>
              <p:cNvSpPr/>
              <p:nvPr/>
            </p:nvSpPr>
            <p:spPr>
              <a:xfrm>
                <a:off x="5137791" y="300500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1" name="Freeform: Shape 840">
                <a:extLst>
                  <a:ext uri="{FF2B5EF4-FFF2-40B4-BE49-F238E27FC236}">
                    <a16:creationId xmlns:a16="http://schemas.microsoft.com/office/drawing/2014/main" id="{24ED9FB1-9203-9449-FC17-C44F0DDE5C1D}"/>
                  </a:ext>
                </a:extLst>
              </p:cNvPr>
              <p:cNvSpPr/>
              <p:nvPr/>
            </p:nvSpPr>
            <p:spPr>
              <a:xfrm>
                <a:off x="5090356" y="3188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2" name="Freeform: Shape 841">
                <a:extLst>
                  <a:ext uri="{FF2B5EF4-FFF2-40B4-BE49-F238E27FC236}">
                    <a16:creationId xmlns:a16="http://schemas.microsoft.com/office/drawing/2014/main" id="{3F771AB1-06F6-4B48-4107-4D1508C1C2CB}"/>
                  </a:ext>
                </a:extLst>
              </p:cNvPr>
              <p:cNvSpPr/>
              <p:nvPr/>
            </p:nvSpPr>
            <p:spPr>
              <a:xfrm>
                <a:off x="5014537" y="33464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3" name="Freeform: Shape 842">
                <a:extLst>
                  <a:ext uri="{FF2B5EF4-FFF2-40B4-BE49-F238E27FC236}">
                    <a16:creationId xmlns:a16="http://schemas.microsoft.com/office/drawing/2014/main" id="{AA67F025-7C50-97F0-08FD-7BFE05BF342F}"/>
                  </a:ext>
                </a:extLst>
              </p:cNvPr>
              <p:cNvSpPr/>
              <p:nvPr/>
            </p:nvSpPr>
            <p:spPr>
              <a:xfrm>
                <a:off x="5018442" y="2852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4" name="Freeform: Shape 843">
                <a:extLst>
                  <a:ext uri="{FF2B5EF4-FFF2-40B4-BE49-F238E27FC236}">
                    <a16:creationId xmlns:a16="http://schemas.microsoft.com/office/drawing/2014/main" id="{30810AC1-C509-81BC-6B59-21033A3C4BEC}"/>
                  </a:ext>
                </a:extLst>
              </p:cNvPr>
              <p:cNvSpPr/>
              <p:nvPr/>
            </p:nvSpPr>
            <p:spPr>
              <a:xfrm>
                <a:off x="5116741" y="26094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5" name="Freeform: Shape 844">
                <a:extLst>
                  <a:ext uri="{FF2B5EF4-FFF2-40B4-BE49-F238E27FC236}">
                    <a16:creationId xmlns:a16="http://schemas.microsoft.com/office/drawing/2014/main" id="{DD49EDAF-D220-BEAA-A213-7930176605F1}"/>
                  </a:ext>
                </a:extLst>
              </p:cNvPr>
              <p:cNvSpPr/>
              <p:nvPr/>
            </p:nvSpPr>
            <p:spPr>
              <a:xfrm>
                <a:off x="5306288" y="2471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6" name="Freeform: Shape 845">
                <a:extLst>
                  <a:ext uri="{FF2B5EF4-FFF2-40B4-BE49-F238E27FC236}">
                    <a16:creationId xmlns:a16="http://schemas.microsoft.com/office/drawing/2014/main" id="{CB3180C1-EA82-EC5D-5BFA-7AF523AC6A9B}"/>
                  </a:ext>
                </a:extLst>
              </p:cNvPr>
              <p:cNvSpPr/>
              <p:nvPr/>
            </p:nvSpPr>
            <p:spPr>
              <a:xfrm>
                <a:off x="5451354" y="2254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7" name="Freeform: Shape 846">
                <a:extLst>
                  <a:ext uri="{FF2B5EF4-FFF2-40B4-BE49-F238E27FC236}">
                    <a16:creationId xmlns:a16="http://schemas.microsoft.com/office/drawing/2014/main" id="{404928BA-7790-D9B2-EEDE-E1392CE85E11}"/>
                  </a:ext>
                </a:extLst>
              </p:cNvPr>
              <p:cNvSpPr/>
              <p:nvPr/>
            </p:nvSpPr>
            <p:spPr>
              <a:xfrm>
                <a:off x="4760220" y="203069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8" name="Freeform: Shape 847">
                <a:extLst>
                  <a:ext uri="{FF2B5EF4-FFF2-40B4-BE49-F238E27FC236}">
                    <a16:creationId xmlns:a16="http://schemas.microsoft.com/office/drawing/2014/main" id="{9C8AA4A7-BD22-BB09-9C9E-F167E6A8CAAD}"/>
                  </a:ext>
                </a:extLst>
              </p:cNvPr>
              <p:cNvSpPr/>
              <p:nvPr/>
            </p:nvSpPr>
            <p:spPr>
              <a:xfrm>
                <a:off x="5724150" y="19999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9" name="Freeform: Shape 848">
                <a:extLst>
                  <a:ext uri="{FF2B5EF4-FFF2-40B4-BE49-F238E27FC236}">
                    <a16:creationId xmlns:a16="http://schemas.microsoft.com/office/drawing/2014/main" id="{0BAB1E14-37D4-5D17-D9C8-518DE2DF869C}"/>
                  </a:ext>
                </a:extLst>
              </p:cNvPr>
              <p:cNvSpPr/>
              <p:nvPr/>
            </p:nvSpPr>
            <p:spPr>
              <a:xfrm>
                <a:off x="5868072" y="19573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0" name="Freeform: Shape 849">
                <a:extLst>
                  <a:ext uri="{FF2B5EF4-FFF2-40B4-BE49-F238E27FC236}">
                    <a16:creationId xmlns:a16="http://schemas.microsoft.com/office/drawing/2014/main" id="{CC7EBF1A-7898-EEDE-EF4A-3383429C9D27}"/>
                  </a:ext>
                </a:extLst>
              </p:cNvPr>
              <p:cNvSpPr/>
              <p:nvPr/>
            </p:nvSpPr>
            <p:spPr>
              <a:xfrm>
                <a:off x="6589877" y="21543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1" name="Freeform: Shape 850">
                <a:extLst>
                  <a:ext uri="{FF2B5EF4-FFF2-40B4-BE49-F238E27FC236}">
                    <a16:creationId xmlns:a16="http://schemas.microsoft.com/office/drawing/2014/main" id="{8D94BE6B-C282-5096-CC4D-C6EB800E82DF}"/>
                  </a:ext>
                </a:extLst>
              </p:cNvPr>
              <p:cNvSpPr/>
              <p:nvPr/>
            </p:nvSpPr>
            <p:spPr>
              <a:xfrm>
                <a:off x="6962781" y="2718492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2" name="Freeform: Shape 851">
                <a:extLst>
                  <a:ext uri="{FF2B5EF4-FFF2-40B4-BE49-F238E27FC236}">
                    <a16:creationId xmlns:a16="http://schemas.microsoft.com/office/drawing/2014/main" id="{F9F88D8E-5A96-7F66-8A27-00D95F6D56C3}"/>
                  </a:ext>
                </a:extLst>
              </p:cNvPr>
              <p:cNvSpPr/>
              <p:nvPr/>
            </p:nvSpPr>
            <p:spPr>
              <a:xfrm>
                <a:off x="7072318" y="262600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3" name="Freeform: Shape 852">
                <a:extLst>
                  <a:ext uri="{FF2B5EF4-FFF2-40B4-BE49-F238E27FC236}">
                    <a16:creationId xmlns:a16="http://schemas.microsoft.com/office/drawing/2014/main" id="{F734C065-89D9-9A7F-8420-CB57C30AA587}"/>
                  </a:ext>
                </a:extLst>
              </p:cNvPr>
              <p:cNvSpPr/>
              <p:nvPr/>
            </p:nvSpPr>
            <p:spPr>
              <a:xfrm>
                <a:off x="7674013" y="21834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4" name="Freeform: Shape 853">
                <a:extLst>
                  <a:ext uri="{FF2B5EF4-FFF2-40B4-BE49-F238E27FC236}">
                    <a16:creationId xmlns:a16="http://schemas.microsoft.com/office/drawing/2014/main" id="{AEED0AD5-C4F4-E798-F770-6A71DF0DF7E8}"/>
                  </a:ext>
                </a:extLst>
              </p:cNvPr>
              <p:cNvSpPr/>
              <p:nvPr/>
            </p:nvSpPr>
            <p:spPr>
              <a:xfrm>
                <a:off x="8403818" y="182733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5" name="Freeform: Shape 854">
                <a:extLst>
                  <a:ext uri="{FF2B5EF4-FFF2-40B4-BE49-F238E27FC236}">
                    <a16:creationId xmlns:a16="http://schemas.microsoft.com/office/drawing/2014/main" id="{06B0898D-40EF-EC66-C78C-A3A83D143FAB}"/>
                  </a:ext>
                </a:extLst>
              </p:cNvPr>
              <p:cNvSpPr/>
              <p:nvPr/>
            </p:nvSpPr>
            <p:spPr>
              <a:xfrm>
                <a:off x="8386578" y="14644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6" name="Freeform: Shape 855">
                <a:extLst>
                  <a:ext uri="{FF2B5EF4-FFF2-40B4-BE49-F238E27FC236}">
                    <a16:creationId xmlns:a16="http://schemas.microsoft.com/office/drawing/2014/main" id="{1DD197C3-A31E-F0F0-528A-C23D5D8E820F}"/>
                  </a:ext>
                </a:extLst>
              </p:cNvPr>
              <p:cNvSpPr/>
              <p:nvPr/>
            </p:nvSpPr>
            <p:spPr>
              <a:xfrm>
                <a:off x="9136005" y="2253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7" name="Freeform: Shape 856">
                <a:extLst>
                  <a:ext uri="{FF2B5EF4-FFF2-40B4-BE49-F238E27FC236}">
                    <a16:creationId xmlns:a16="http://schemas.microsoft.com/office/drawing/2014/main" id="{6961550A-08A0-14F8-926A-17593C7D2CD4}"/>
                  </a:ext>
                </a:extLst>
              </p:cNvPr>
              <p:cNvSpPr/>
              <p:nvPr/>
            </p:nvSpPr>
            <p:spPr>
              <a:xfrm>
                <a:off x="9293834" y="23634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8" name="Freeform: Shape 857">
                <a:extLst>
                  <a:ext uri="{FF2B5EF4-FFF2-40B4-BE49-F238E27FC236}">
                    <a16:creationId xmlns:a16="http://schemas.microsoft.com/office/drawing/2014/main" id="{2521F9E1-6F7C-C6DC-3756-D735E56395F1}"/>
                  </a:ext>
                </a:extLst>
              </p:cNvPr>
              <p:cNvSpPr/>
              <p:nvPr/>
            </p:nvSpPr>
            <p:spPr>
              <a:xfrm>
                <a:off x="9580346" y="2066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9" name="Freeform: Shape 858">
                <a:extLst>
                  <a:ext uri="{FF2B5EF4-FFF2-40B4-BE49-F238E27FC236}">
                    <a16:creationId xmlns:a16="http://schemas.microsoft.com/office/drawing/2014/main" id="{A9289E2D-DE2D-5838-3EAE-8190C670012D}"/>
                  </a:ext>
                </a:extLst>
              </p:cNvPr>
              <p:cNvSpPr/>
              <p:nvPr/>
            </p:nvSpPr>
            <p:spPr>
              <a:xfrm>
                <a:off x="9240208" y="180247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0" name="Freeform: Shape 859">
                <a:extLst>
                  <a:ext uri="{FF2B5EF4-FFF2-40B4-BE49-F238E27FC236}">
                    <a16:creationId xmlns:a16="http://schemas.microsoft.com/office/drawing/2014/main" id="{8CACBECE-0393-789B-9C2F-C3503921F364}"/>
                  </a:ext>
                </a:extLst>
              </p:cNvPr>
              <p:cNvSpPr/>
              <p:nvPr/>
            </p:nvSpPr>
            <p:spPr>
              <a:xfrm>
                <a:off x="9507766" y="1284027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1" name="Freeform: Shape 860">
                <a:extLst>
                  <a:ext uri="{FF2B5EF4-FFF2-40B4-BE49-F238E27FC236}">
                    <a16:creationId xmlns:a16="http://schemas.microsoft.com/office/drawing/2014/main" id="{716EEE36-8841-8DC9-B429-444D4FBE20E0}"/>
                  </a:ext>
                </a:extLst>
              </p:cNvPr>
              <p:cNvSpPr/>
              <p:nvPr/>
            </p:nvSpPr>
            <p:spPr>
              <a:xfrm>
                <a:off x="10409497" y="1509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2" name="Freeform: Shape 861">
                <a:extLst>
                  <a:ext uri="{FF2B5EF4-FFF2-40B4-BE49-F238E27FC236}">
                    <a16:creationId xmlns:a16="http://schemas.microsoft.com/office/drawing/2014/main" id="{63E27E5D-C078-A8C8-ACDF-47DA4BA02781}"/>
                  </a:ext>
                </a:extLst>
              </p:cNvPr>
              <p:cNvSpPr/>
              <p:nvPr/>
            </p:nvSpPr>
            <p:spPr>
              <a:xfrm rot="-1652943">
                <a:off x="10396089" y="169484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3" name="Freeform: Shape 862">
                <a:extLst>
                  <a:ext uri="{FF2B5EF4-FFF2-40B4-BE49-F238E27FC236}">
                    <a16:creationId xmlns:a16="http://schemas.microsoft.com/office/drawing/2014/main" id="{1703C3A3-3A57-3874-0CEA-12FAEB78C5F2}"/>
                  </a:ext>
                </a:extLst>
              </p:cNvPr>
              <p:cNvSpPr/>
              <p:nvPr/>
            </p:nvSpPr>
            <p:spPr>
              <a:xfrm>
                <a:off x="11179117" y="28953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4" name="Freeform: Shape 863">
                <a:extLst>
                  <a:ext uri="{FF2B5EF4-FFF2-40B4-BE49-F238E27FC236}">
                    <a16:creationId xmlns:a16="http://schemas.microsoft.com/office/drawing/2014/main" id="{927D4DC7-EB3B-3B8D-C739-F41CA25B7A89}"/>
                  </a:ext>
                </a:extLst>
              </p:cNvPr>
              <p:cNvSpPr/>
              <p:nvPr/>
            </p:nvSpPr>
            <p:spPr>
              <a:xfrm>
                <a:off x="10951660" y="33542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5" name="Freeform: Shape 864">
                <a:extLst>
                  <a:ext uri="{FF2B5EF4-FFF2-40B4-BE49-F238E27FC236}">
                    <a16:creationId xmlns:a16="http://schemas.microsoft.com/office/drawing/2014/main" id="{4BC6E2DA-75DC-E016-1AAB-003B032285C8}"/>
                  </a:ext>
                </a:extLst>
              </p:cNvPr>
              <p:cNvSpPr/>
              <p:nvPr/>
            </p:nvSpPr>
            <p:spPr>
              <a:xfrm>
                <a:off x="10748683" y="31145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6" name="Freeform: Shape 865">
                <a:extLst>
                  <a:ext uri="{FF2B5EF4-FFF2-40B4-BE49-F238E27FC236}">
                    <a16:creationId xmlns:a16="http://schemas.microsoft.com/office/drawing/2014/main" id="{9FF4D423-68C5-6C43-7D03-112C72CDB4E0}"/>
                  </a:ext>
                </a:extLst>
              </p:cNvPr>
              <p:cNvSpPr/>
              <p:nvPr/>
            </p:nvSpPr>
            <p:spPr>
              <a:xfrm>
                <a:off x="10994332" y="40025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7" name="Freeform: Shape 866">
                <a:extLst>
                  <a:ext uri="{FF2B5EF4-FFF2-40B4-BE49-F238E27FC236}">
                    <a16:creationId xmlns:a16="http://schemas.microsoft.com/office/drawing/2014/main" id="{512AA45B-3D22-035B-D2A3-A5A24FD2B186}"/>
                  </a:ext>
                </a:extLst>
              </p:cNvPr>
              <p:cNvSpPr/>
              <p:nvPr/>
            </p:nvSpPr>
            <p:spPr>
              <a:xfrm>
                <a:off x="11116443" y="4604251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8" name="Freeform: Shape 867">
                <a:extLst>
                  <a:ext uri="{FF2B5EF4-FFF2-40B4-BE49-F238E27FC236}">
                    <a16:creationId xmlns:a16="http://schemas.microsoft.com/office/drawing/2014/main" id="{9C7AF2FB-FE9E-E16F-C220-94923E61B6C6}"/>
                  </a:ext>
                </a:extLst>
              </p:cNvPr>
              <p:cNvSpPr/>
              <p:nvPr/>
            </p:nvSpPr>
            <p:spPr>
              <a:xfrm>
                <a:off x="10912989" y="48554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9" name="Freeform: Shape 868">
                <a:extLst>
                  <a:ext uri="{FF2B5EF4-FFF2-40B4-BE49-F238E27FC236}">
                    <a16:creationId xmlns:a16="http://schemas.microsoft.com/office/drawing/2014/main" id="{E6DFD622-37D1-FC85-3E4C-7F6696F2828D}"/>
                  </a:ext>
                </a:extLst>
              </p:cNvPr>
              <p:cNvSpPr/>
              <p:nvPr/>
            </p:nvSpPr>
            <p:spPr>
              <a:xfrm>
                <a:off x="10681150" y="44839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0" name="Freeform: Shape 869">
                <a:extLst>
                  <a:ext uri="{FF2B5EF4-FFF2-40B4-BE49-F238E27FC236}">
                    <a16:creationId xmlns:a16="http://schemas.microsoft.com/office/drawing/2014/main" id="{D5199D77-66EA-1F1F-B5A8-B0499FAF0F43}"/>
                  </a:ext>
                </a:extLst>
              </p:cNvPr>
              <p:cNvSpPr/>
              <p:nvPr/>
            </p:nvSpPr>
            <p:spPr>
              <a:xfrm>
                <a:off x="10683531" y="44313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1" name="Freeform: Shape 870">
                <a:extLst>
                  <a:ext uri="{FF2B5EF4-FFF2-40B4-BE49-F238E27FC236}">
                    <a16:creationId xmlns:a16="http://schemas.microsoft.com/office/drawing/2014/main" id="{6344BA3D-F0C4-552B-BC64-B25AB60995A6}"/>
                  </a:ext>
                </a:extLst>
              </p:cNvPr>
              <p:cNvSpPr/>
              <p:nvPr/>
            </p:nvSpPr>
            <p:spPr>
              <a:xfrm>
                <a:off x="10170706" y="5437975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2" name="Freeform: Shape 871">
                <a:extLst>
                  <a:ext uri="{FF2B5EF4-FFF2-40B4-BE49-F238E27FC236}">
                    <a16:creationId xmlns:a16="http://schemas.microsoft.com/office/drawing/2014/main" id="{87276E11-55B2-4A3A-9B8A-7B9103B1CA31}"/>
                  </a:ext>
                </a:extLst>
              </p:cNvPr>
              <p:cNvSpPr/>
              <p:nvPr/>
            </p:nvSpPr>
            <p:spPr>
              <a:xfrm>
                <a:off x="10596187" y="562980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3" name="Freeform: Shape 872">
                <a:extLst>
                  <a:ext uri="{FF2B5EF4-FFF2-40B4-BE49-F238E27FC236}">
                    <a16:creationId xmlns:a16="http://schemas.microsoft.com/office/drawing/2014/main" id="{8A9BC0F2-F9EB-35AD-FDDC-AE97EA1BD94A}"/>
                  </a:ext>
                </a:extLst>
              </p:cNvPr>
              <p:cNvSpPr/>
              <p:nvPr/>
            </p:nvSpPr>
            <p:spPr>
              <a:xfrm>
                <a:off x="10674483" y="536110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4" name="Freeform: Shape 873">
                <a:extLst>
                  <a:ext uri="{FF2B5EF4-FFF2-40B4-BE49-F238E27FC236}">
                    <a16:creationId xmlns:a16="http://schemas.microsoft.com/office/drawing/2014/main" id="{1593D322-DA76-3427-673D-B743163D0E29}"/>
                  </a:ext>
                </a:extLst>
              </p:cNvPr>
              <p:cNvSpPr/>
              <p:nvPr/>
            </p:nvSpPr>
            <p:spPr>
              <a:xfrm>
                <a:off x="9086570" y="575363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5" name="Freeform: Shape 874">
                <a:extLst>
                  <a:ext uri="{FF2B5EF4-FFF2-40B4-BE49-F238E27FC236}">
                    <a16:creationId xmlns:a16="http://schemas.microsoft.com/office/drawing/2014/main" id="{47454E38-6513-AF36-2B81-22E12214F7C2}"/>
                  </a:ext>
                </a:extLst>
              </p:cNvPr>
              <p:cNvSpPr/>
              <p:nvPr/>
            </p:nvSpPr>
            <p:spPr>
              <a:xfrm>
                <a:off x="9260401" y="55416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6" name="Freeform: Shape 875">
                <a:extLst>
                  <a:ext uri="{FF2B5EF4-FFF2-40B4-BE49-F238E27FC236}">
                    <a16:creationId xmlns:a16="http://schemas.microsoft.com/office/drawing/2014/main" id="{13FAFD8B-A9F5-3299-B6E6-1CB86DBC96C9}"/>
                  </a:ext>
                </a:extLst>
              </p:cNvPr>
              <p:cNvSpPr/>
              <p:nvPr/>
            </p:nvSpPr>
            <p:spPr>
              <a:xfrm>
                <a:off x="9764560" y="55327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7" name="Freeform: Shape 876">
                <a:extLst>
                  <a:ext uri="{FF2B5EF4-FFF2-40B4-BE49-F238E27FC236}">
                    <a16:creationId xmlns:a16="http://schemas.microsoft.com/office/drawing/2014/main" id="{A25D344C-3F19-0AA8-EAB4-3FDAFB8FDA6B}"/>
                  </a:ext>
                </a:extLst>
              </p:cNvPr>
              <p:cNvSpPr/>
              <p:nvPr/>
            </p:nvSpPr>
            <p:spPr>
              <a:xfrm>
                <a:off x="9705504" y="55610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8" name="Freeform: Shape 877">
                <a:extLst>
                  <a:ext uri="{FF2B5EF4-FFF2-40B4-BE49-F238E27FC236}">
                    <a16:creationId xmlns:a16="http://schemas.microsoft.com/office/drawing/2014/main" id="{F1CC27F9-C29C-965F-669C-5BDBB357C802}"/>
                  </a:ext>
                </a:extLst>
              </p:cNvPr>
              <p:cNvSpPr/>
              <p:nvPr/>
            </p:nvSpPr>
            <p:spPr>
              <a:xfrm>
                <a:off x="8100733" y="52243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9" name="Freeform: Shape 878">
                <a:extLst>
                  <a:ext uri="{FF2B5EF4-FFF2-40B4-BE49-F238E27FC236}">
                    <a16:creationId xmlns:a16="http://schemas.microsoft.com/office/drawing/2014/main" id="{71F935E2-95B6-AAFB-E8CC-04B9C720C4B2}"/>
                  </a:ext>
                </a:extLst>
              </p:cNvPr>
              <p:cNvSpPr/>
              <p:nvPr/>
            </p:nvSpPr>
            <p:spPr>
              <a:xfrm>
                <a:off x="7666869" y="487961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0" name="Freeform: Shape 879">
                <a:extLst>
                  <a:ext uri="{FF2B5EF4-FFF2-40B4-BE49-F238E27FC236}">
                    <a16:creationId xmlns:a16="http://schemas.microsoft.com/office/drawing/2014/main" id="{7C125C32-2D70-80DD-F7A1-D0ACCAB3E855}"/>
                  </a:ext>
                </a:extLst>
              </p:cNvPr>
              <p:cNvSpPr/>
              <p:nvPr/>
            </p:nvSpPr>
            <p:spPr>
              <a:xfrm>
                <a:off x="7492561" y="47970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1" name="Freeform: Shape 880">
                <a:extLst>
                  <a:ext uri="{FF2B5EF4-FFF2-40B4-BE49-F238E27FC236}">
                    <a16:creationId xmlns:a16="http://schemas.microsoft.com/office/drawing/2014/main" id="{F0E99385-BFC4-E19F-AB92-9DE3741D8E50}"/>
                  </a:ext>
                </a:extLst>
              </p:cNvPr>
              <p:cNvSpPr/>
              <p:nvPr/>
            </p:nvSpPr>
            <p:spPr>
              <a:xfrm>
                <a:off x="7548473" y="471055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2" name="Freeform: Shape 881">
                <a:extLst>
                  <a:ext uri="{FF2B5EF4-FFF2-40B4-BE49-F238E27FC236}">
                    <a16:creationId xmlns:a16="http://schemas.microsoft.com/office/drawing/2014/main" id="{91AFC992-A8D9-E79F-0D78-A96789F31791}"/>
                  </a:ext>
                </a:extLst>
              </p:cNvPr>
              <p:cNvSpPr/>
              <p:nvPr/>
            </p:nvSpPr>
            <p:spPr>
              <a:xfrm>
                <a:off x="6704463" y="489009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3" name="Freeform: Shape 882">
                <a:extLst>
                  <a:ext uri="{FF2B5EF4-FFF2-40B4-BE49-F238E27FC236}">
                    <a16:creationId xmlns:a16="http://schemas.microsoft.com/office/drawing/2014/main" id="{C05929B3-31A3-EF68-0F10-090618100E39}"/>
                  </a:ext>
                </a:extLst>
              </p:cNvPr>
              <p:cNvSpPr/>
              <p:nvPr/>
            </p:nvSpPr>
            <p:spPr>
              <a:xfrm>
                <a:off x="6635692" y="5280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4" name="Freeform: Shape 883">
                <a:extLst>
                  <a:ext uri="{FF2B5EF4-FFF2-40B4-BE49-F238E27FC236}">
                    <a16:creationId xmlns:a16="http://schemas.microsoft.com/office/drawing/2014/main" id="{00F0651E-09BF-7A15-8C9E-97A10191B179}"/>
                  </a:ext>
                </a:extLst>
              </p:cNvPr>
              <p:cNvSpPr/>
              <p:nvPr/>
            </p:nvSpPr>
            <p:spPr>
              <a:xfrm>
                <a:off x="6621881" y="5538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5" name="Freeform: Shape 884">
                <a:extLst>
                  <a:ext uri="{FF2B5EF4-FFF2-40B4-BE49-F238E27FC236}">
                    <a16:creationId xmlns:a16="http://schemas.microsoft.com/office/drawing/2014/main" id="{1B124563-49BF-8AE4-DA93-DE5A0BAA3FCE}"/>
                  </a:ext>
                </a:extLst>
              </p:cNvPr>
              <p:cNvSpPr/>
              <p:nvPr/>
            </p:nvSpPr>
            <p:spPr>
              <a:xfrm>
                <a:off x="6346037" y="5407876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6" name="Freeform: Shape 885">
                <a:extLst>
                  <a:ext uri="{FF2B5EF4-FFF2-40B4-BE49-F238E27FC236}">
                    <a16:creationId xmlns:a16="http://schemas.microsoft.com/office/drawing/2014/main" id="{78421EC9-3C7F-DD59-E75F-3E4A2A051C06}"/>
                  </a:ext>
                </a:extLst>
              </p:cNvPr>
              <p:cNvSpPr/>
              <p:nvPr/>
            </p:nvSpPr>
            <p:spPr>
              <a:xfrm>
                <a:off x="5952083" y="43920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7" name="Freeform: Shape 886">
                <a:extLst>
                  <a:ext uri="{FF2B5EF4-FFF2-40B4-BE49-F238E27FC236}">
                    <a16:creationId xmlns:a16="http://schemas.microsoft.com/office/drawing/2014/main" id="{7A02A12C-E6BB-6FEC-68A1-CFEED8712C09}"/>
                  </a:ext>
                </a:extLst>
              </p:cNvPr>
              <p:cNvSpPr/>
              <p:nvPr/>
            </p:nvSpPr>
            <p:spPr>
              <a:xfrm>
                <a:off x="5904458" y="4206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888" name="Graphic 19">
            <a:extLst>
              <a:ext uri="{FF2B5EF4-FFF2-40B4-BE49-F238E27FC236}">
                <a16:creationId xmlns:a16="http://schemas.microsoft.com/office/drawing/2014/main" id="{724C5EDF-624D-698A-C549-0D14D847F8E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-51053"/>
            <a:ext cx="12192000" cy="6909053"/>
          </a:xfrm>
          <a:custGeom>
            <a:avLst/>
            <a:gdLst>
              <a:gd name="connsiteX0" fmla="*/ 0 w 8023383"/>
              <a:gd name="connsiteY0" fmla="*/ 0 h 5750814"/>
              <a:gd name="connsiteX1" fmla="*/ 8023384 w 8023383"/>
              <a:gd name="connsiteY1" fmla="*/ 0 h 5750814"/>
              <a:gd name="connsiteX2" fmla="*/ 8023384 w 8023383"/>
              <a:gd name="connsiteY2" fmla="*/ 5750814 h 5750814"/>
              <a:gd name="connsiteX3" fmla="*/ 0 w 8023383"/>
              <a:gd name="connsiteY3" fmla="*/ 5750814 h 5750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23383" h="5750814">
                <a:moveTo>
                  <a:pt x="0" y="0"/>
                </a:moveTo>
                <a:lnTo>
                  <a:pt x="8023384" y="0"/>
                </a:lnTo>
                <a:lnTo>
                  <a:pt x="8023384" y="5750814"/>
                </a:lnTo>
                <a:lnTo>
                  <a:pt x="0" y="5750814"/>
                </a:lnTo>
                <a:close/>
              </a:path>
            </a:pathLst>
          </a:custGeom>
          <a:solidFill>
            <a:srgbClr val="01010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grpSp>
        <p:nvGrpSpPr>
          <p:cNvPr id="889" name="Graphic 22">
            <a:extLst>
              <a:ext uri="{FF2B5EF4-FFF2-40B4-BE49-F238E27FC236}">
                <a16:creationId xmlns:a16="http://schemas.microsoft.com/office/drawing/2014/main" id="{ED53AC1F-02A9-C076-9276-CCBE664D3349}"/>
              </a:ext>
            </a:extLst>
          </p:cNvPr>
          <p:cNvGrpSpPr>
            <a:grpSpLocks/>
          </p:cNvGrpSpPr>
          <p:nvPr userDrawn="1"/>
        </p:nvGrpSpPr>
        <p:grpSpPr>
          <a:xfrm>
            <a:off x="-4019550" y="-2095500"/>
            <a:ext cx="20021550" cy="12287250"/>
            <a:chOff x="890593" y="361912"/>
            <a:chExt cx="10409096" cy="6134747"/>
          </a:xfrm>
          <a:solidFill>
            <a:srgbClr val="FFFFFF"/>
          </a:solidFill>
        </p:grpSpPr>
        <p:grpSp>
          <p:nvGrpSpPr>
            <p:cNvPr id="890" name="Graphic 22">
              <a:extLst>
                <a:ext uri="{FF2B5EF4-FFF2-40B4-BE49-F238E27FC236}">
                  <a16:creationId xmlns:a16="http://schemas.microsoft.com/office/drawing/2014/main" id="{1F1FC721-1ECC-B45C-CA1B-49CC41E2B1F5}"/>
                </a:ext>
              </a:extLst>
            </p:cNvPr>
            <p:cNvGrpSpPr>
              <a:grpSpLocks/>
            </p:cNvGrpSpPr>
            <p:nvPr/>
          </p:nvGrpSpPr>
          <p:grpSpPr>
            <a:xfrm>
              <a:off x="890593" y="361912"/>
              <a:ext cx="10408906" cy="6134747"/>
              <a:chOff x="890593" y="361912"/>
              <a:chExt cx="10408906" cy="6134747"/>
            </a:xfrm>
            <a:solidFill>
              <a:srgbClr val="FFFFFF"/>
            </a:solidFill>
          </p:grpSpPr>
          <p:sp>
            <p:nvSpPr>
              <p:cNvPr id="1329" name="Freeform: Shape 1328">
                <a:extLst>
                  <a:ext uri="{FF2B5EF4-FFF2-40B4-BE49-F238E27FC236}">
                    <a16:creationId xmlns:a16="http://schemas.microsoft.com/office/drawing/2014/main" id="{12679EF2-FAD3-80D3-B5AC-89DB23CEB3C7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250209" y="105600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0" name="Freeform: Shape 1329">
                <a:extLst>
                  <a:ext uri="{FF2B5EF4-FFF2-40B4-BE49-F238E27FC236}">
                    <a16:creationId xmlns:a16="http://schemas.microsoft.com/office/drawing/2014/main" id="{AB151E5D-409E-CA04-56C5-E28A18AF191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36895" y="10956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1" name="Freeform: Shape 1330">
                <a:extLst>
                  <a:ext uri="{FF2B5EF4-FFF2-40B4-BE49-F238E27FC236}">
                    <a16:creationId xmlns:a16="http://schemas.microsoft.com/office/drawing/2014/main" id="{86A146E5-CAF6-7EF5-5904-2D3252B442E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81625" y="124268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2" name="Freeform: Shape 1331">
                <a:extLst>
                  <a:ext uri="{FF2B5EF4-FFF2-40B4-BE49-F238E27FC236}">
                    <a16:creationId xmlns:a16="http://schemas.microsoft.com/office/drawing/2014/main" id="{6CDBD2D1-009B-1A3A-E609-1B1902F862A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40858" y="10780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3" name="Freeform: Shape 1332">
                <a:extLst>
                  <a:ext uri="{FF2B5EF4-FFF2-40B4-BE49-F238E27FC236}">
                    <a16:creationId xmlns:a16="http://schemas.microsoft.com/office/drawing/2014/main" id="{A9549E01-0570-FBCA-7B5B-AF93DC5EE8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7008" y="72357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4" name="Freeform: Shape 1333">
                <a:extLst>
                  <a:ext uri="{FF2B5EF4-FFF2-40B4-BE49-F238E27FC236}">
                    <a16:creationId xmlns:a16="http://schemas.microsoft.com/office/drawing/2014/main" id="{57EE295B-5B55-9E5F-2750-7345796AEA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76045" y="7592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5" name="Freeform: Shape 1334">
                <a:extLst>
                  <a:ext uri="{FF2B5EF4-FFF2-40B4-BE49-F238E27FC236}">
                    <a16:creationId xmlns:a16="http://schemas.microsoft.com/office/drawing/2014/main" id="{09925EF8-CD70-CE94-C979-BAC5255E7C8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29837" y="14371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6" name="Freeform: Shape 1335">
                <a:extLst>
                  <a:ext uri="{FF2B5EF4-FFF2-40B4-BE49-F238E27FC236}">
                    <a16:creationId xmlns:a16="http://schemas.microsoft.com/office/drawing/2014/main" id="{D100D610-741F-F595-3BEE-E8127145EB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69453" y="175875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7" name="Freeform: Shape 1336">
                <a:extLst>
                  <a:ext uri="{FF2B5EF4-FFF2-40B4-BE49-F238E27FC236}">
                    <a16:creationId xmlns:a16="http://schemas.microsoft.com/office/drawing/2014/main" id="{317B5844-48EB-0841-D1FC-D675D65B81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72892" y="196525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8" name="Freeform: Shape 1337">
                <a:extLst>
                  <a:ext uri="{FF2B5EF4-FFF2-40B4-BE49-F238E27FC236}">
                    <a16:creationId xmlns:a16="http://schemas.microsoft.com/office/drawing/2014/main" id="{D3892F50-FF76-D292-005C-1C48C31CDBD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12636" y="17790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9" name="Freeform: Shape 1338">
                <a:extLst>
                  <a:ext uri="{FF2B5EF4-FFF2-40B4-BE49-F238E27FC236}">
                    <a16:creationId xmlns:a16="http://schemas.microsoft.com/office/drawing/2014/main" id="{8FB4FA0B-83FA-A11B-BF06-D730E80732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57834" y="133222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0" name="Freeform: Shape 1339">
                <a:extLst>
                  <a:ext uri="{FF2B5EF4-FFF2-40B4-BE49-F238E27FC236}">
                    <a16:creationId xmlns:a16="http://schemas.microsoft.com/office/drawing/2014/main" id="{3EC20E0D-61E8-B878-2604-EA34181851C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01662" y="116753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1" name="Freeform: Shape 1340">
                <a:extLst>
                  <a:ext uri="{FF2B5EF4-FFF2-40B4-BE49-F238E27FC236}">
                    <a16:creationId xmlns:a16="http://schemas.microsoft.com/office/drawing/2014/main" id="{245C7D7F-F156-7918-D6A5-99F96F8514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44847" y="20258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2" name="Freeform: Shape 1341">
                <a:extLst>
                  <a:ext uri="{FF2B5EF4-FFF2-40B4-BE49-F238E27FC236}">
                    <a16:creationId xmlns:a16="http://schemas.microsoft.com/office/drawing/2014/main" id="{91900DF8-7058-A0C8-4B07-26A34448CB3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64076" y="20823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3" name="Freeform: Shape 1342">
                <a:extLst>
                  <a:ext uri="{FF2B5EF4-FFF2-40B4-BE49-F238E27FC236}">
                    <a16:creationId xmlns:a16="http://schemas.microsoft.com/office/drawing/2014/main" id="{9BF2E417-E168-2535-B83C-DC6A585AE86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78674" y="19542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4" name="Freeform: Shape 1343">
                <a:extLst>
                  <a:ext uri="{FF2B5EF4-FFF2-40B4-BE49-F238E27FC236}">
                    <a16:creationId xmlns:a16="http://schemas.microsoft.com/office/drawing/2014/main" id="{435AE0C7-9608-0FF5-76C2-4089F66E18F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57047" y="3545262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5" name="Freeform: Shape 1344">
                <a:extLst>
                  <a:ext uri="{FF2B5EF4-FFF2-40B4-BE49-F238E27FC236}">
                    <a16:creationId xmlns:a16="http://schemas.microsoft.com/office/drawing/2014/main" id="{DF211354-3273-815C-2FFB-6F1CD5CB960A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809954" y="324657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6" name="Freeform: Shape 1345">
                <a:extLst>
                  <a:ext uri="{FF2B5EF4-FFF2-40B4-BE49-F238E27FC236}">
                    <a16:creationId xmlns:a16="http://schemas.microsoft.com/office/drawing/2014/main" id="{B848A580-0431-DA52-5C8D-CDE44CB141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66236" y="3339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7" name="Freeform: Shape 1346">
                <a:extLst>
                  <a:ext uri="{FF2B5EF4-FFF2-40B4-BE49-F238E27FC236}">
                    <a16:creationId xmlns:a16="http://schemas.microsoft.com/office/drawing/2014/main" id="{73ACE54D-A1A6-95FE-0984-D1DE2CDF59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86222" y="285469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8" name="Freeform: Shape 1347">
                <a:extLst>
                  <a:ext uri="{FF2B5EF4-FFF2-40B4-BE49-F238E27FC236}">
                    <a16:creationId xmlns:a16="http://schemas.microsoft.com/office/drawing/2014/main" id="{57E653BD-DA6F-E3AB-3926-A8B60707E3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52839" y="24902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9" name="Freeform: Shape 1348">
                <a:extLst>
                  <a:ext uri="{FF2B5EF4-FFF2-40B4-BE49-F238E27FC236}">
                    <a16:creationId xmlns:a16="http://schemas.microsoft.com/office/drawing/2014/main" id="{465E88AF-08AA-5415-3DA1-E871685DBF0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00166" y="24639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0" name="Freeform: Shape 1349">
                <a:extLst>
                  <a:ext uri="{FF2B5EF4-FFF2-40B4-BE49-F238E27FC236}">
                    <a16:creationId xmlns:a16="http://schemas.microsoft.com/office/drawing/2014/main" id="{91C7C166-22C2-EC5B-2229-FF8B3CD011C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95943" y="12123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1" name="Freeform: Shape 1350">
                <a:extLst>
                  <a:ext uri="{FF2B5EF4-FFF2-40B4-BE49-F238E27FC236}">
                    <a16:creationId xmlns:a16="http://schemas.microsoft.com/office/drawing/2014/main" id="{09396C40-53B6-5517-F08E-BF0BDBAC3F5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91768" y="11161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2" name="Freeform: Shape 1351">
                <a:extLst>
                  <a:ext uri="{FF2B5EF4-FFF2-40B4-BE49-F238E27FC236}">
                    <a16:creationId xmlns:a16="http://schemas.microsoft.com/office/drawing/2014/main" id="{27C055DB-4657-78D3-98E3-5EB0CAAB47D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40328" y="1353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3" name="Freeform: Shape 1352">
                <a:extLst>
                  <a:ext uri="{FF2B5EF4-FFF2-40B4-BE49-F238E27FC236}">
                    <a16:creationId xmlns:a16="http://schemas.microsoft.com/office/drawing/2014/main" id="{B323856C-3001-94B4-EEBE-83EF348721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63664" y="17129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4" name="Freeform: Shape 1353">
                <a:extLst>
                  <a:ext uri="{FF2B5EF4-FFF2-40B4-BE49-F238E27FC236}">
                    <a16:creationId xmlns:a16="http://schemas.microsoft.com/office/drawing/2014/main" id="{3063AD26-AF6F-2C20-D4EB-7EAA21ADAA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09823" y="16964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5" name="Freeform: Shape 1354">
                <a:extLst>
                  <a:ext uri="{FF2B5EF4-FFF2-40B4-BE49-F238E27FC236}">
                    <a16:creationId xmlns:a16="http://schemas.microsoft.com/office/drawing/2014/main" id="{A3F36424-D570-89AD-900D-4000D2D1F650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3110543" y="15987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6" name="Freeform: Shape 1355">
                <a:extLst>
                  <a:ext uri="{FF2B5EF4-FFF2-40B4-BE49-F238E27FC236}">
                    <a16:creationId xmlns:a16="http://schemas.microsoft.com/office/drawing/2014/main" id="{437F3EB6-14DE-9526-62E0-AF326D207ED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71711" y="10581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7" name="Freeform: Shape 1356">
                <a:extLst>
                  <a:ext uri="{FF2B5EF4-FFF2-40B4-BE49-F238E27FC236}">
                    <a16:creationId xmlns:a16="http://schemas.microsoft.com/office/drawing/2014/main" id="{384A8036-75A4-61DC-67EA-9A174C3008A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53861" y="9541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8" name="Freeform: Shape 1357">
                <a:extLst>
                  <a:ext uri="{FF2B5EF4-FFF2-40B4-BE49-F238E27FC236}">
                    <a16:creationId xmlns:a16="http://schemas.microsoft.com/office/drawing/2014/main" id="{0200652B-722F-7066-096B-D9E2BD4351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35676" y="13324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9" name="Freeform: Shape 1358">
                <a:extLst>
                  <a:ext uri="{FF2B5EF4-FFF2-40B4-BE49-F238E27FC236}">
                    <a16:creationId xmlns:a16="http://schemas.microsoft.com/office/drawing/2014/main" id="{74353322-9FDD-3CDE-FC15-16E9D763A54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69846" y="1933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0" name="Freeform: Shape 1359">
                <a:extLst>
                  <a:ext uri="{FF2B5EF4-FFF2-40B4-BE49-F238E27FC236}">
                    <a16:creationId xmlns:a16="http://schemas.microsoft.com/office/drawing/2014/main" id="{D511B875-78F6-5700-B8B3-0877E2E7A9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39201" y="244636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1" name="Freeform: Shape 1360">
                <a:extLst>
                  <a:ext uri="{FF2B5EF4-FFF2-40B4-BE49-F238E27FC236}">
                    <a16:creationId xmlns:a16="http://schemas.microsoft.com/office/drawing/2014/main" id="{AC4D2595-3584-F972-CFFB-D5739489CD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19857" y="26715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2" name="Freeform: Shape 1361">
                <a:extLst>
                  <a:ext uri="{FF2B5EF4-FFF2-40B4-BE49-F238E27FC236}">
                    <a16:creationId xmlns:a16="http://schemas.microsoft.com/office/drawing/2014/main" id="{E70B351C-817B-3F3D-A6CD-D65263AADE2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80912" y="28542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3" name="Freeform: Shape 1362">
                <a:extLst>
                  <a:ext uri="{FF2B5EF4-FFF2-40B4-BE49-F238E27FC236}">
                    <a16:creationId xmlns:a16="http://schemas.microsoft.com/office/drawing/2014/main" id="{432D9B81-570A-167B-C107-980D74A422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0238" y="334942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4" name="Freeform: Shape 1363">
                <a:extLst>
                  <a:ext uri="{FF2B5EF4-FFF2-40B4-BE49-F238E27FC236}">
                    <a16:creationId xmlns:a16="http://schemas.microsoft.com/office/drawing/2014/main" id="{F0121DCA-40B8-883E-F4EC-839BB5DEF67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42414" y="339819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5" name="Freeform: Shape 1364">
                <a:extLst>
                  <a:ext uri="{FF2B5EF4-FFF2-40B4-BE49-F238E27FC236}">
                    <a16:creationId xmlns:a16="http://schemas.microsoft.com/office/drawing/2014/main" id="{134BF1EE-A884-00D9-1CD6-70BFE7D1E7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16656" y="27055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6" name="Freeform: Shape 1365">
                <a:extLst>
                  <a:ext uri="{FF2B5EF4-FFF2-40B4-BE49-F238E27FC236}">
                    <a16:creationId xmlns:a16="http://schemas.microsoft.com/office/drawing/2014/main" id="{EC068F36-2CF3-7E55-60C0-E30C0DF608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42634" y="31078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7" name="Freeform: Shape 1366">
                <a:extLst>
                  <a:ext uri="{FF2B5EF4-FFF2-40B4-BE49-F238E27FC236}">
                    <a16:creationId xmlns:a16="http://schemas.microsoft.com/office/drawing/2014/main" id="{FB92D2A6-A773-6FCE-F247-D1E23D61553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53195" y="32614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8" name="Freeform: Shape 1367">
                <a:extLst>
                  <a:ext uri="{FF2B5EF4-FFF2-40B4-BE49-F238E27FC236}">
                    <a16:creationId xmlns:a16="http://schemas.microsoft.com/office/drawing/2014/main" id="{9FE7329A-8FE2-16F9-1C89-E9E04AB568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43251" y="35406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9" name="Freeform: Shape 1368">
                <a:extLst>
                  <a:ext uri="{FF2B5EF4-FFF2-40B4-BE49-F238E27FC236}">
                    <a16:creationId xmlns:a16="http://schemas.microsoft.com/office/drawing/2014/main" id="{E13C2826-8AF5-1DB4-EE85-C19D580EEC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51716" y="35590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0" name="Freeform: Shape 1369">
                <a:extLst>
                  <a:ext uri="{FF2B5EF4-FFF2-40B4-BE49-F238E27FC236}">
                    <a16:creationId xmlns:a16="http://schemas.microsoft.com/office/drawing/2014/main" id="{DA529A84-0293-2223-8185-0B0AD401E46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59406" y="3401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1" name="Freeform: Shape 1370">
                <a:extLst>
                  <a:ext uri="{FF2B5EF4-FFF2-40B4-BE49-F238E27FC236}">
                    <a16:creationId xmlns:a16="http://schemas.microsoft.com/office/drawing/2014/main" id="{6D5E8512-2435-C9B4-7183-EB192EFDE9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94027" y="30095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2" name="Freeform: Shape 1371">
                <a:extLst>
                  <a:ext uri="{FF2B5EF4-FFF2-40B4-BE49-F238E27FC236}">
                    <a16:creationId xmlns:a16="http://schemas.microsoft.com/office/drawing/2014/main" id="{4AC2785D-EF73-0392-33B4-8E69EC08D50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72583" y="278545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3" name="Freeform: Shape 1372">
                <a:extLst>
                  <a:ext uri="{FF2B5EF4-FFF2-40B4-BE49-F238E27FC236}">
                    <a16:creationId xmlns:a16="http://schemas.microsoft.com/office/drawing/2014/main" id="{002999E8-9F43-CC5E-DE9A-82C2BA3554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21211" y="3630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4" name="Freeform: Shape 1373">
                <a:extLst>
                  <a:ext uri="{FF2B5EF4-FFF2-40B4-BE49-F238E27FC236}">
                    <a16:creationId xmlns:a16="http://schemas.microsoft.com/office/drawing/2014/main" id="{DF4A72FB-419C-D569-F856-F10A7BAB38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24271" y="38474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5" name="Freeform: Shape 1374">
                <a:extLst>
                  <a:ext uri="{FF2B5EF4-FFF2-40B4-BE49-F238E27FC236}">
                    <a16:creationId xmlns:a16="http://schemas.microsoft.com/office/drawing/2014/main" id="{87855101-F904-A678-B917-80AD59672A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7826" y="408456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6" name="Freeform: Shape 1375">
                <a:extLst>
                  <a:ext uri="{FF2B5EF4-FFF2-40B4-BE49-F238E27FC236}">
                    <a16:creationId xmlns:a16="http://schemas.microsoft.com/office/drawing/2014/main" id="{5A3EEE13-3B4A-0CAF-EF19-454656104F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97208" y="431554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7" name="Freeform: Shape 1376">
                <a:extLst>
                  <a:ext uri="{FF2B5EF4-FFF2-40B4-BE49-F238E27FC236}">
                    <a16:creationId xmlns:a16="http://schemas.microsoft.com/office/drawing/2014/main" id="{3C916D8B-B129-E774-98C9-359EA3DFBEF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21745" y="4048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8" name="Freeform: Shape 1377">
                <a:extLst>
                  <a:ext uri="{FF2B5EF4-FFF2-40B4-BE49-F238E27FC236}">
                    <a16:creationId xmlns:a16="http://schemas.microsoft.com/office/drawing/2014/main" id="{3D96EFDB-CCCC-D1F7-8237-84F3593B9E6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46034" y="3246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9" name="Freeform: Shape 1378">
                <a:extLst>
                  <a:ext uri="{FF2B5EF4-FFF2-40B4-BE49-F238E27FC236}">
                    <a16:creationId xmlns:a16="http://schemas.microsoft.com/office/drawing/2014/main" id="{1C1DC398-2E92-2EE7-407F-393BB9B60D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34877" y="26445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0" name="Freeform: Shape 1379">
                <a:extLst>
                  <a:ext uri="{FF2B5EF4-FFF2-40B4-BE49-F238E27FC236}">
                    <a16:creationId xmlns:a16="http://schemas.microsoft.com/office/drawing/2014/main" id="{AF7D6EDF-4CCC-0ACC-B662-D5D4375B080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34388" y="202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1" name="Freeform: Shape 1380">
                <a:extLst>
                  <a:ext uri="{FF2B5EF4-FFF2-40B4-BE49-F238E27FC236}">
                    <a16:creationId xmlns:a16="http://schemas.microsoft.com/office/drawing/2014/main" id="{5FB5DA8E-BBF5-0783-1C0E-D8AEBF533D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55712" y="1492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2" name="Freeform: Shape 1381">
                <a:extLst>
                  <a:ext uri="{FF2B5EF4-FFF2-40B4-BE49-F238E27FC236}">
                    <a16:creationId xmlns:a16="http://schemas.microsoft.com/office/drawing/2014/main" id="{EDA79F3B-62EF-5569-4961-2FC2D2A5462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7763" y="984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3" name="Freeform: Shape 1382">
                <a:extLst>
                  <a:ext uri="{FF2B5EF4-FFF2-40B4-BE49-F238E27FC236}">
                    <a16:creationId xmlns:a16="http://schemas.microsoft.com/office/drawing/2014/main" id="{7D070F8C-AD56-4D12-97EA-7578B26BF77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79501" y="104399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4" name="Freeform: Shape 1383">
                <a:extLst>
                  <a:ext uri="{FF2B5EF4-FFF2-40B4-BE49-F238E27FC236}">
                    <a16:creationId xmlns:a16="http://schemas.microsoft.com/office/drawing/2014/main" id="{78852D24-7AA4-B6A1-66D1-47898E219D2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61192" y="1289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5" name="Freeform: Shape 1384">
                <a:extLst>
                  <a:ext uri="{FF2B5EF4-FFF2-40B4-BE49-F238E27FC236}">
                    <a16:creationId xmlns:a16="http://schemas.microsoft.com/office/drawing/2014/main" id="{1C945795-C3FA-A39D-5F1B-3051A01B093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56079" y="1068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6" name="Freeform: Shape 1385">
                <a:extLst>
                  <a:ext uri="{FF2B5EF4-FFF2-40B4-BE49-F238E27FC236}">
                    <a16:creationId xmlns:a16="http://schemas.microsoft.com/office/drawing/2014/main" id="{CD9D645C-A220-3312-5344-3D6283220A4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45784" y="92712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7" name="Freeform: Shape 1386">
                <a:extLst>
                  <a:ext uri="{FF2B5EF4-FFF2-40B4-BE49-F238E27FC236}">
                    <a16:creationId xmlns:a16="http://schemas.microsoft.com/office/drawing/2014/main" id="{CCBF7A55-677B-66F0-70A4-FF8391CC9F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91732" y="9170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8" name="Freeform: Shape 1387">
                <a:extLst>
                  <a:ext uri="{FF2B5EF4-FFF2-40B4-BE49-F238E27FC236}">
                    <a16:creationId xmlns:a16="http://schemas.microsoft.com/office/drawing/2014/main" id="{6E114B00-CE17-572E-8D0D-423A905100E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44754" y="11859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9" name="Freeform: Shape 1388">
                <a:extLst>
                  <a:ext uri="{FF2B5EF4-FFF2-40B4-BE49-F238E27FC236}">
                    <a16:creationId xmlns:a16="http://schemas.microsoft.com/office/drawing/2014/main" id="{E7CB6EE5-E0FA-303A-5CA7-78B44413A53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44132" y="165997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0" name="Freeform: Shape 1389">
                <a:extLst>
                  <a:ext uri="{FF2B5EF4-FFF2-40B4-BE49-F238E27FC236}">
                    <a16:creationId xmlns:a16="http://schemas.microsoft.com/office/drawing/2014/main" id="{E101141B-BBA8-3415-C4AB-16E75192875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04711" y="1717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1" name="Freeform: Shape 1390">
                <a:extLst>
                  <a:ext uri="{FF2B5EF4-FFF2-40B4-BE49-F238E27FC236}">
                    <a16:creationId xmlns:a16="http://schemas.microsoft.com/office/drawing/2014/main" id="{90489E54-61EE-A4E8-8808-636AABF863F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46377" y="1675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2" name="Freeform: Shape 1391">
                <a:extLst>
                  <a:ext uri="{FF2B5EF4-FFF2-40B4-BE49-F238E27FC236}">
                    <a16:creationId xmlns:a16="http://schemas.microsoft.com/office/drawing/2014/main" id="{D8A0AF60-B9B7-8DE3-02A7-879522CB538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818697" y="17980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3" name="Freeform: Shape 1392">
                <a:extLst>
                  <a:ext uri="{FF2B5EF4-FFF2-40B4-BE49-F238E27FC236}">
                    <a16:creationId xmlns:a16="http://schemas.microsoft.com/office/drawing/2014/main" id="{F7B07E15-5500-E97B-2DAD-F71262EFA68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08565" y="270820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4" name="Freeform: Shape 1393">
                <a:extLst>
                  <a:ext uri="{FF2B5EF4-FFF2-40B4-BE49-F238E27FC236}">
                    <a16:creationId xmlns:a16="http://schemas.microsoft.com/office/drawing/2014/main" id="{B646FE69-C062-AA72-B597-7AD451DDA0A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80326" y="26465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5" name="Freeform: Shape 1394">
                <a:extLst>
                  <a:ext uri="{FF2B5EF4-FFF2-40B4-BE49-F238E27FC236}">
                    <a16:creationId xmlns:a16="http://schemas.microsoft.com/office/drawing/2014/main" id="{6073C443-F5B3-4600-F754-FD629A1BDA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92663" y="2436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6" name="Freeform: Shape 1395">
                <a:extLst>
                  <a:ext uri="{FF2B5EF4-FFF2-40B4-BE49-F238E27FC236}">
                    <a16:creationId xmlns:a16="http://schemas.microsoft.com/office/drawing/2014/main" id="{728399CE-4C97-C657-B8C5-45201688A32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34002" y="181485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7" name="Freeform: Shape 1396">
                <a:extLst>
                  <a:ext uri="{FF2B5EF4-FFF2-40B4-BE49-F238E27FC236}">
                    <a16:creationId xmlns:a16="http://schemas.microsoft.com/office/drawing/2014/main" id="{FD8B8CFA-F8BF-8264-5665-11A3391463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36669" y="126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8" name="Freeform: Shape 1397">
                <a:extLst>
                  <a:ext uri="{FF2B5EF4-FFF2-40B4-BE49-F238E27FC236}">
                    <a16:creationId xmlns:a16="http://schemas.microsoft.com/office/drawing/2014/main" id="{23795D75-EA6F-63A7-E28D-FC26F87B06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88294" y="11778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9" name="Freeform: Shape 1398">
                <a:extLst>
                  <a:ext uri="{FF2B5EF4-FFF2-40B4-BE49-F238E27FC236}">
                    <a16:creationId xmlns:a16="http://schemas.microsoft.com/office/drawing/2014/main" id="{AF5C7B0F-1CF8-BFD3-7FAC-3E4B4740E10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83535" y="24345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0" name="Freeform: Shape 1399">
                <a:extLst>
                  <a:ext uri="{FF2B5EF4-FFF2-40B4-BE49-F238E27FC236}">
                    <a16:creationId xmlns:a16="http://schemas.microsoft.com/office/drawing/2014/main" id="{044789E3-B56B-078A-45CB-60EF22DF75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47102" y="278745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1" name="Freeform: Shape 1400">
                <a:extLst>
                  <a:ext uri="{FF2B5EF4-FFF2-40B4-BE49-F238E27FC236}">
                    <a16:creationId xmlns:a16="http://schemas.microsoft.com/office/drawing/2014/main" id="{5534EDAB-58B3-AE6F-B28A-54522C9E5A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43478" y="28331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2" name="Freeform: Shape 1401">
                <a:extLst>
                  <a:ext uri="{FF2B5EF4-FFF2-40B4-BE49-F238E27FC236}">
                    <a16:creationId xmlns:a16="http://schemas.microsoft.com/office/drawing/2014/main" id="{3A558B17-8C0F-B928-6F8C-BC8E4383EC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61558" y="287708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3" name="Freeform: Shape 1402">
                <a:extLst>
                  <a:ext uri="{FF2B5EF4-FFF2-40B4-BE49-F238E27FC236}">
                    <a16:creationId xmlns:a16="http://schemas.microsoft.com/office/drawing/2014/main" id="{07516C34-2672-7F3F-F699-08BD7BF59C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83448" y="27972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4" name="Freeform: Shape 1403">
                <a:extLst>
                  <a:ext uri="{FF2B5EF4-FFF2-40B4-BE49-F238E27FC236}">
                    <a16:creationId xmlns:a16="http://schemas.microsoft.com/office/drawing/2014/main" id="{28B4465C-F2EE-3DA0-E386-F90ED5FEA373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4381814" y="306535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5" name="Freeform: Shape 1404">
                <a:extLst>
                  <a:ext uri="{FF2B5EF4-FFF2-40B4-BE49-F238E27FC236}">
                    <a16:creationId xmlns:a16="http://schemas.microsoft.com/office/drawing/2014/main" id="{DD5E48D6-A679-EC04-D2AE-1CC9C234AB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18425" y="361222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6" name="Freeform: Shape 1405">
                <a:extLst>
                  <a:ext uri="{FF2B5EF4-FFF2-40B4-BE49-F238E27FC236}">
                    <a16:creationId xmlns:a16="http://schemas.microsoft.com/office/drawing/2014/main" id="{58317D95-9B82-BBDA-B80F-86152109946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61097" y="37829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7" name="Freeform: Shape 1406">
                <a:extLst>
                  <a:ext uri="{FF2B5EF4-FFF2-40B4-BE49-F238E27FC236}">
                    <a16:creationId xmlns:a16="http://schemas.microsoft.com/office/drawing/2014/main" id="{9E5309A3-3B35-60B8-E9FF-1BD5773C794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47884" y="387816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8" name="Freeform: Shape 1407">
                <a:extLst>
                  <a:ext uri="{FF2B5EF4-FFF2-40B4-BE49-F238E27FC236}">
                    <a16:creationId xmlns:a16="http://schemas.microsoft.com/office/drawing/2014/main" id="{7BBF6C5C-4C25-769E-DBAF-D71DF96A2E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12075" y="3900925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9" name="Freeform: Shape 1408">
                <a:extLst>
                  <a:ext uri="{FF2B5EF4-FFF2-40B4-BE49-F238E27FC236}">
                    <a16:creationId xmlns:a16="http://schemas.microsoft.com/office/drawing/2014/main" id="{8F5DBD47-125A-F48D-8E4E-CEFDE00E1CC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75263" y="3919690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0" name="Freeform: Shape 1409">
                <a:extLst>
                  <a:ext uri="{FF2B5EF4-FFF2-40B4-BE49-F238E27FC236}">
                    <a16:creationId xmlns:a16="http://schemas.microsoft.com/office/drawing/2014/main" id="{2F388597-5395-A1F2-6710-372815B8CEB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33706" y="2855652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1" name="Freeform: Shape 1410">
                <a:extLst>
                  <a:ext uri="{FF2B5EF4-FFF2-40B4-BE49-F238E27FC236}">
                    <a16:creationId xmlns:a16="http://schemas.microsoft.com/office/drawing/2014/main" id="{D27A9412-E1DF-E982-C142-CD39C75FFC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59589" y="328227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2" name="Freeform: Shape 1411">
                <a:extLst>
                  <a:ext uri="{FF2B5EF4-FFF2-40B4-BE49-F238E27FC236}">
                    <a16:creationId xmlns:a16="http://schemas.microsoft.com/office/drawing/2014/main" id="{66814990-018A-FF29-8897-F6F38B55261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19331" y="3568503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3" name="Freeform: Shape 1412">
                <a:extLst>
                  <a:ext uri="{FF2B5EF4-FFF2-40B4-BE49-F238E27FC236}">
                    <a16:creationId xmlns:a16="http://schemas.microsoft.com/office/drawing/2014/main" id="{C2CFBD84-9474-ACC2-F8D8-4B9542D3C6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54785" y="369413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4" name="Freeform: Shape 1413">
                <a:extLst>
                  <a:ext uri="{FF2B5EF4-FFF2-40B4-BE49-F238E27FC236}">
                    <a16:creationId xmlns:a16="http://schemas.microsoft.com/office/drawing/2014/main" id="{480081EF-9E83-A02D-B219-110459588E8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23397" y="384177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5" name="Freeform: Shape 1414">
                <a:extLst>
                  <a:ext uri="{FF2B5EF4-FFF2-40B4-BE49-F238E27FC236}">
                    <a16:creationId xmlns:a16="http://schemas.microsoft.com/office/drawing/2014/main" id="{6AC43BAD-CDD5-B526-1CC2-8B49883774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12717" y="432116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6" name="Freeform: Shape 1415">
                <a:extLst>
                  <a:ext uri="{FF2B5EF4-FFF2-40B4-BE49-F238E27FC236}">
                    <a16:creationId xmlns:a16="http://schemas.microsoft.com/office/drawing/2014/main" id="{3AFB9A06-ED69-38DB-0E64-3DB25F46FB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00202" y="45877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7" name="Freeform: Shape 1416">
                <a:extLst>
                  <a:ext uri="{FF2B5EF4-FFF2-40B4-BE49-F238E27FC236}">
                    <a16:creationId xmlns:a16="http://schemas.microsoft.com/office/drawing/2014/main" id="{102878B7-79F6-DD18-A125-C9CE5A1617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18783" y="47658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8" name="Freeform: Shape 1417">
                <a:extLst>
                  <a:ext uri="{FF2B5EF4-FFF2-40B4-BE49-F238E27FC236}">
                    <a16:creationId xmlns:a16="http://schemas.microsoft.com/office/drawing/2014/main" id="{A9F6B5DA-8590-3CC7-A9C1-821D698D1A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60465" y="48875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9" name="Freeform: Shape 1418">
                <a:extLst>
                  <a:ext uri="{FF2B5EF4-FFF2-40B4-BE49-F238E27FC236}">
                    <a16:creationId xmlns:a16="http://schemas.microsoft.com/office/drawing/2014/main" id="{82EDCEE7-CD55-6B19-222F-7BBAF9CB47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59069" y="448176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0" name="Freeform: Shape 1419">
                <a:extLst>
                  <a:ext uri="{FF2B5EF4-FFF2-40B4-BE49-F238E27FC236}">
                    <a16:creationId xmlns:a16="http://schemas.microsoft.com/office/drawing/2014/main" id="{69FAEB1E-0CFE-D479-E14D-3368A2AB995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68416" y="419020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1" name="Freeform: Shape 1420">
                <a:extLst>
                  <a:ext uri="{FF2B5EF4-FFF2-40B4-BE49-F238E27FC236}">
                    <a16:creationId xmlns:a16="http://schemas.microsoft.com/office/drawing/2014/main" id="{374F335B-8CC3-184D-CAE5-BF7CB9D941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21267" y="396236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2" name="Freeform: Shape 1421">
                <a:extLst>
                  <a:ext uri="{FF2B5EF4-FFF2-40B4-BE49-F238E27FC236}">
                    <a16:creationId xmlns:a16="http://schemas.microsoft.com/office/drawing/2014/main" id="{69523824-FC4C-FE39-048B-5930F97F08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34590" y="35948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3" name="Freeform: Shape 1422">
                <a:extLst>
                  <a:ext uri="{FF2B5EF4-FFF2-40B4-BE49-F238E27FC236}">
                    <a16:creationId xmlns:a16="http://schemas.microsoft.com/office/drawing/2014/main" id="{71A46C82-C13E-DB02-8120-87B3AE0AF88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833812" y="35435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4" name="Freeform: Shape 1423">
                <a:extLst>
                  <a:ext uri="{FF2B5EF4-FFF2-40B4-BE49-F238E27FC236}">
                    <a16:creationId xmlns:a16="http://schemas.microsoft.com/office/drawing/2014/main" id="{0BFD4A0E-2ACD-CEDD-3E41-905757DD8B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10045" y="452500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5" name="Freeform: Shape 1424">
                <a:extLst>
                  <a:ext uri="{FF2B5EF4-FFF2-40B4-BE49-F238E27FC236}">
                    <a16:creationId xmlns:a16="http://schemas.microsoft.com/office/drawing/2014/main" id="{E54195A0-92A7-CCE5-FB91-85D6DF7A7B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02994" y="48410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6" name="Freeform: Shape 1425">
                <a:extLst>
                  <a:ext uri="{FF2B5EF4-FFF2-40B4-BE49-F238E27FC236}">
                    <a16:creationId xmlns:a16="http://schemas.microsoft.com/office/drawing/2014/main" id="{2ECA83C8-D3C5-E474-257A-5041226451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16789" y="47138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7" name="Freeform: Shape 1426">
                <a:extLst>
                  <a:ext uri="{FF2B5EF4-FFF2-40B4-BE49-F238E27FC236}">
                    <a16:creationId xmlns:a16="http://schemas.microsoft.com/office/drawing/2014/main" id="{2F7C830B-704A-21CA-5C14-F03F38DF51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60802" y="34465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8" name="Freeform: Shape 1427">
                <a:extLst>
                  <a:ext uri="{FF2B5EF4-FFF2-40B4-BE49-F238E27FC236}">
                    <a16:creationId xmlns:a16="http://schemas.microsoft.com/office/drawing/2014/main" id="{3997E08E-2E99-2EDB-075D-0133FDF03D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64236" y="38472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9" name="Freeform: Shape 1428">
                <a:extLst>
                  <a:ext uri="{FF2B5EF4-FFF2-40B4-BE49-F238E27FC236}">
                    <a16:creationId xmlns:a16="http://schemas.microsoft.com/office/drawing/2014/main" id="{353ABCB3-59F5-9C99-F4D5-183E962968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62712" y="4772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0" name="Freeform: Shape 1429">
                <a:extLst>
                  <a:ext uri="{FF2B5EF4-FFF2-40B4-BE49-F238E27FC236}">
                    <a16:creationId xmlns:a16="http://schemas.microsoft.com/office/drawing/2014/main" id="{D2267370-91F0-A975-6020-BFABFC2610D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36188" y="46488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1" name="Freeform: Shape 1430">
                <a:extLst>
                  <a:ext uri="{FF2B5EF4-FFF2-40B4-BE49-F238E27FC236}">
                    <a16:creationId xmlns:a16="http://schemas.microsoft.com/office/drawing/2014/main" id="{2B817340-9707-FBE1-B464-8B92A6A81A9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06851" y="475074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2" name="Freeform: Shape 1431">
                <a:extLst>
                  <a:ext uri="{FF2B5EF4-FFF2-40B4-BE49-F238E27FC236}">
                    <a16:creationId xmlns:a16="http://schemas.microsoft.com/office/drawing/2014/main" id="{9C889B69-69D5-017D-0E5B-32CCB9BB83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41662" y="403589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3" name="Freeform: Shape 1432">
                <a:extLst>
                  <a:ext uri="{FF2B5EF4-FFF2-40B4-BE49-F238E27FC236}">
                    <a16:creationId xmlns:a16="http://schemas.microsoft.com/office/drawing/2014/main" id="{C6F2E60F-8F21-BF45-97F5-E008611AF02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86683" y="49926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4" name="Freeform: Shape 1433">
                <a:extLst>
                  <a:ext uri="{FF2B5EF4-FFF2-40B4-BE49-F238E27FC236}">
                    <a16:creationId xmlns:a16="http://schemas.microsoft.com/office/drawing/2014/main" id="{1824736E-E8BC-0505-C4C3-74B95D87B8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62000" y="5098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5" name="Freeform: Shape 1434">
                <a:extLst>
                  <a:ext uri="{FF2B5EF4-FFF2-40B4-BE49-F238E27FC236}">
                    <a16:creationId xmlns:a16="http://schemas.microsoft.com/office/drawing/2014/main" id="{480ED1B6-6613-5A65-EBC3-3A13044BCB1A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307353" y="326685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6" name="Freeform: Shape 1435">
                <a:extLst>
                  <a:ext uri="{FF2B5EF4-FFF2-40B4-BE49-F238E27FC236}">
                    <a16:creationId xmlns:a16="http://schemas.microsoft.com/office/drawing/2014/main" id="{185833DE-E8B0-EFA3-D786-71CC5F27C010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173575" y="290198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7" name="Freeform: Shape 1436">
                <a:extLst>
                  <a:ext uri="{FF2B5EF4-FFF2-40B4-BE49-F238E27FC236}">
                    <a16:creationId xmlns:a16="http://schemas.microsoft.com/office/drawing/2014/main" id="{75AE2AF8-0676-F127-7549-D30FCDDDCB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73956" y="41160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8" name="Freeform: Shape 1437">
                <a:extLst>
                  <a:ext uri="{FF2B5EF4-FFF2-40B4-BE49-F238E27FC236}">
                    <a16:creationId xmlns:a16="http://schemas.microsoft.com/office/drawing/2014/main" id="{3AB77399-7013-2672-BC12-5F6026A6A7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93185" y="525280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9" name="Freeform: Shape 1438">
                <a:extLst>
                  <a:ext uri="{FF2B5EF4-FFF2-40B4-BE49-F238E27FC236}">
                    <a16:creationId xmlns:a16="http://schemas.microsoft.com/office/drawing/2014/main" id="{335DC48D-6180-BECE-E377-F9F6AF9FF6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17233" y="566457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0" name="Freeform: Shape 1439">
                <a:extLst>
                  <a:ext uri="{FF2B5EF4-FFF2-40B4-BE49-F238E27FC236}">
                    <a16:creationId xmlns:a16="http://schemas.microsoft.com/office/drawing/2014/main" id="{69417F91-74BA-ED65-AE6A-7AF0EEB918E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60206" y="4600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1" name="Freeform: Shape 1440">
                <a:extLst>
                  <a:ext uri="{FF2B5EF4-FFF2-40B4-BE49-F238E27FC236}">
                    <a16:creationId xmlns:a16="http://schemas.microsoft.com/office/drawing/2014/main" id="{56237D16-89CA-5E25-93EA-E8CAECC6769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64861" y="4377842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2" name="Freeform: Shape 1441">
                <a:extLst>
                  <a:ext uri="{FF2B5EF4-FFF2-40B4-BE49-F238E27FC236}">
                    <a16:creationId xmlns:a16="http://schemas.microsoft.com/office/drawing/2014/main" id="{00170A33-C153-29F2-9210-BB6FB7DB47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83592" y="544864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3" name="Freeform: Shape 1442">
                <a:extLst>
                  <a:ext uri="{FF2B5EF4-FFF2-40B4-BE49-F238E27FC236}">
                    <a16:creationId xmlns:a16="http://schemas.microsoft.com/office/drawing/2014/main" id="{327C6190-D9E2-59A1-ECBF-DFC2E96E72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53104" y="572743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4" name="Freeform: Shape 1443">
                <a:extLst>
                  <a:ext uri="{FF2B5EF4-FFF2-40B4-BE49-F238E27FC236}">
                    <a16:creationId xmlns:a16="http://schemas.microsoft.com/office/drawing/2014/main" id="{3C48162F-A16B-6C38-91E0-A544DFC442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05542" y="59211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5" name="Freeform: Shape 1444">
                <a:extLst>
                  <a:ext uri="{FF2B5EF4-FFF2-40B4-BE49-F238E27FC236}">
                    <a16:creationId xmlns:a16="http://schemas.microsoft.com/office/drawing/2014/main" id="{20C4BF87-A496-E293-F57A-028E0F717B09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235277" y="583113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6" name="Freeform: Shape 1445">
                <a:extLst>
                  <a:ext uri="{FF2B5EF4-FFF2-40B4-BE49-F238E27FC236}">
                    <a16:creationId xmlns:a16="http://schemas.microsoft.com/office/drawing/2014/main" id="{10DD7931-DE1C-15BF-68ED-F48CF7DC93B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76622" y="5485600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7" name="Freeform: Shape 1446">
                <a:extLst>
                  <a:ext uri="{FF2B5EF4-FFF2-40B4-BE49-F238E27FC236}">
                    <a16:creationId xmlns:a16="http://schemas.microsoft.com/office/drawing/2014/main" id="{6B3662AB-73C9-B2C1-B684-18D1C62545A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84635" y="57518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8" name="Freeform: Shape 1447">
                <a:extLst>
                  <a:ext uri="{FF2B5EF4-FFF2-40B4-BE49-F238E27FC236}">
                    <a16:creationId xmlns:a16="http://schemas.microsoft.com/office/drawing/2014/main" id="{3569ACA2-B1FF-EF0D-8076-9798E7B501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65698" y="3566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9" name="Freeform: Shape 1448">
                <a:extLst>
                  <a:ext uri="{FF2B5EF4-FFF2-40B4-BE49-F238E27FC236}">
                    <a16:creationId xmlns:a16="http://schemas.microsoft.com/office/drawing/2014/main" id="{0277EC1E-D2F9-F884-F25F-EC148F41D80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54085" y="385930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0" name="Freeform: Shape 1449">
                <a:extLst>
                  <a:ext uri="{FF2B5EF4-FFF2-40B4-BE49-F238E27FC236}">
                    <a16:creationId xmlns:a16="http://schemas.microsoft.com/office/drawing/2014/main" id="{A53171CC-EE1C-CB57-DA2F-5F5A353AA1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78379" y="369356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1" name="Freeform: Shape 1450">
                <a:extLst>
                  <a:ext uri="{FF2B5EF4-FFF2-40B4-BE49-F238E27FC236}">
                    <a16:creationId xmlns:a16="http://schemas.microsoft.com/office/drawing/2014/main" id="{DA7556F2-E797-376A-8069-D3DEDA1CE79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95686" y="34316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2" name="Freeform: Shape 1451">
                <a:extLst>
                  <a:ext uri="{FF2B5EF4-FFF2-40B4-BE49-F238E27FC236}">
                    <a16:creationId xmlns:a16="http://schemas.microsoft.com/office/drawing/2014/main" id="{D93BE7E5-4EDC-1AC5-E6E5-96CD9745C68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09464" y="45436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6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8" y="12706"/>
                      <a:pt x="15424" y="11277"/>
                    </a:cubicBezTo>
                    <a:cubicBezTo>
                      <a:pt x="18757" y="4324"/>
                      <a:pt x="11709" y="-2343"/>
                      <a:pt x="4376" y="800"/>
                    </a:cubicBezTo>
                    <a:cubicBezTo>
                      <a:pt x="2851" y="1467"/>
                      <a:pt x="1518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3" name="Freeform: Shape 1452">
                <a:extLst>
                  <a:ext uri="{FF2B5EF4-FFF2-40B4-BE49-F238E27FC236}">
                    <a16:creationId xmlns:a16="http://schemas.microsoft.com/office/drawing/2014/main" id="{E0C82757-3D7B-3CF0-A785-3A7F4CDF2AC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25810" y="5191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4" name="Freeform: Shape 1453">
                <a:extLst>
                  <a:ext uri="{FF2B5EF4-FFF2-40B4-BE49-F238E27FC236}">
                    <a16:creationId xmlns:a16="http://schemas.microsoft.com/office/drawing/2014/main" id="{67650CCA-621B-D511-3E31-89C713E5F30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86289" y="53008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5" name="Freeform: Shape 1454">
                <a:extLst>
                  <a:ext uri="{FF2B5EF4-FFF2-40B4-BE49-F238E27FC236}">
                    <a16:creationId xmlns:a16="http://schemas.microsoft.com/office/drawing/2014/main" id="{EF68E329-DD94-2B7F-1B73-FF588795520C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753173" y="472257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6" name="Freeform: Shape 1455">
                <a:extLst>
                  <a:ext uri="{FF2B5EF4-FFF2-40B4-BE49-F238E27FC236}">
                    <a16:creationId xmlns:a16="http://schemas.microsoft.com/office/drawing/2014/main" id="{8D2B5456-4A5E-FBA5-8F49-9C4C9217A3D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80504" y="648124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7" name="Freeform: Shape 1456">
                <a:extLst>
                  <a:ext uri="{FF2B5EF4-FFF2-40B4-BE49-F238E27FC236}">
                    <a16:creationId xmlns:a16="http://schemas.microsoft.com/office/drawing/2014/main" id="{AC72D114-1521-6966-3559-CB1FD804CA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04082" y="5848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8" name="Freeform: Shape 1457">
                <a:extLst>
                  <a:ext uri="{FF2B5EF4-FFF2-40B4-BE49-F238E27FC236}">
                    <a16:creationId xmlns:a16="http://schemas.microsoft.com/office/drawing/2014/main" id="{D027DE76-3E7C-4B21-5B0A-FE69330C45B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58585" y="536320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9" name="Freeform: Shape 1458">
                <a:extLst>
                  <a:ext uri="{FF2B5EF4-FFF2-40B4-BE49-F238E27FC236}">
                    <a16:creationId xmlns:a16="http://schemas.microsoft.com/office/drawing/2014/main" id="{9BD72E93-161C-F1EB-A583-87D2B263FC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28040" y="584907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8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0" name="Freeform: Shape 1459">
                <a:extLst>
                  <a:ext uri="{FF2B5EF4-FFF2-40B4-BE49-F238E27FC236}">
                    <a16:creationId xmlns:a16="http://schemas.microsoft.com/office/drawing/2014/main" id="{2F401BD9-7DAC-44E0-C918-6C1B619518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70185" y="50119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1" name="Freeform: Shape 1460">
                <a:extLst>
                  <a:ext uri="{FF2B5EF4-FFF2-40B4-BE49-F238E27FC236}">
                    <a16:creationId xmlns:a16="http://schemas.microsoft.com/office/drawing/2014/main" id="{8ABDA151-95AE-E484-0CB7-5E68810062D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68656" y="56305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2" name="Freeform: Shape 1461">
                <a:extLst>
                  <a:ext uri="{FF2B5EF4-FFF2-40B4-BE49-F238E27FC236}">
                    <a16:creationId xmlns:a16="http://schemas.microsoft.com/office/drawing/2014/main" id="{D09D0CCA-749F-DA98-C2EB-A5D88C85C9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43254" y="515813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3" name="Freeform: Shape 1462">
                <a:extLst>
                  <a:ext uri="{FF2B5EF4-FFF2-40B4-BE49-F238E27FC236}">
                    <a16:creationId xmlns:a16="http://schemas.microsoft.com/office/drawing/2014/main" id="{CD581D8D-ABAB-8CF1-B291-F6E738EBC7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75480" y="556122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4" name="Freeform: Shape 1463">
                <a:extLst>
                  <a:ext uri="{FF2B5EF4-FFF2-40B4-BE49-F238E27FC236}">
                    <a16:creationId xmlns:a16="http://schemas.microsoft.com/office/drawing/2014/main" id="{756C7AE5-8344-600F-FED7-E2B46791A6B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76337" y="63488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5" name="Freeform: Shape 1464">
                <a:extLst>
                  <a:ext uri="{FF2B5EF4-FFF2-40B4-BE49-F238E27FC236}">
                    <a16:creationId xmlns:a16="http://schemas.microsoft.com/office/drawing/2014/main" id="{0954698E-9271-8091-4B79-5CD8F957FE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42077" y="5566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6" name="Freeform: Shape 1465">
                <a:extLst>
                  <a:ext uri="{FF2B5EF4-FFF2-40B4-BE49-F238E27FC236}">
                    <a16:creationId xmlns:a16="http://schemas.microsoft.com/office/drawing/2014/main" id="{B0986BC1-714F-3174-12A4-3946BBF7EE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62795" y="58905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7" name="Freeform: Shape 1466">
                <a:extLst>
                  <a:ext uri="{FF2B5EF4-FFF2-40B4-BE49-F238E27FC236}">
                    <a16:creationId xmlns:a16="http://schemas.microsoft.com/office/drawing/2014/main" id="{7144B503-080E-0C47-90CE-E2B3E1300F9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56094" y="492638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8" name="Freeform: Shape 1467">
                <a:extLst>
                  <a:ext uri="{FF2B5EF4-FFF2-40B4-BE49-F238E27FC236}">
                    <a16:creationId xmlns:a16="http://schemas.microsoft.com/office/drawing/2014/main" id="{0E08A24E-F232-5AEB-3847-D64E3B2020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37305" y="38172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9" name="Freeform: Shape 1468">
                <a:extLst>
                  <a:ext uri="{FF2B5EF4-FFF2-40B4-BE49-F238E27FC236}">
                    <a16:creationId xmlns:a16="http://schemas.microsoft.com/office/drawing/2014/main" id="{E498C7B7-DC9A-3C35-003F-6892AB75F6D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50275" y="48786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0" name="Freeform: Shape 1469">
                <a:extLst>
                  <a:ext uri="{FF2B5EF4-FFF2-40B4-BE49-F238E27FC236}">
                    <a16:creationId xmlns:a16="http://schemas.microsoft.com/office/drawing/2014/main" id="{C4998AFE-BEED-B546-0C43-119693FB4E0F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923221" y="577834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1" name="Freeform: Shape 1470">
                <a:extLst>
                  <a:ext uri="{FF2B5EF4-FFF2-40B4-BE49-F238E27FC236}">
                    <a16:creationId xmlns:a16="http://schemas.microsoft.com/office/drawing/2014/main" id="{B1CCF2F4-8557-4A17-D956-20A1718E9C5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68214" y="603566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2" name="Freeform: Shape 1471">
                <a:extLst>
                  <a:ext uri="{FF2B5EF4-FFF2-40B4-BE49-F238E27FC236}">
                    <a16:creationId xmlns:a16="http://schemas.microsoft.com/office/drawing/2014/main" id="{08EBB981-3D8B-8FD5-F52C-881CBFEC9D2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85620" y="4861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3" name="Freeform: Shape 1472">
                <a:extLst>
                  <a:ext uri="{FF2B5EF4-FFF2-40B4-BE49-F238E27FC236}">
                    <a16:creationId xmlns:a16="http://schemas.microsoft.com/office/drawing/2014/main" id="{BDFA2D8B-26A9-1541-BC03-8B6D82F745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24710" y="46434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4" name="Freeform: Shape 1473">
                <a:extLst>
                  <a:ext uri="{FF2B5EF4-FFF2-40B4-BE49-F238E27FC236}">
                    <a16:creationId xmlns:a16="http://schemas.microsoft.com/office/drawing/2014/main" id="{36182547-2AC6-F59E-7258-4BEA72C6E4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12307" y="5826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5" name="Freeform: Shape 1474">
                <a:extLst>
                  <a:ext uri="{FF2B5EF4-FFF2-40B4-BE49-F238E27FC236}">
                    <a16:creationId xmlns:a16="http://schemas.microsoft.com/office/drawing/2014/main" id="{60273F1C-BD32-DDD0-279A-0B4B57A32CF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80072" y="49762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6" name="Freeform: Shape 1475">
                <a:extLst>
                  <a:ext uri="{FF2B5EF4-FFF2-40B4-BE49-F238E27FC236}">
                    <a16:creationId xmlns:a16="http://schemas.microsoft.com/office/drawing/2014/main" id="{5045E067-F9E1-8A73-84BB-59B2E510D5E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84284" y="433926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7" name="Freeform: Shape 1476">
                <a:extLst>
                  <a:ext uri="{FF2B5EF4-FFF2-40B4-BE49-F238E27FC236}">
                    <a16:creationId xmlns:a16="http://schemas.microsoft.com/office/drawing/2014/main" id="{087EE379-44B0-1586-050B-8C3F97C4244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44850" y="2496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8" name="Freeform: Shape 1477">
                <a:extLst>
                  <a:ext uri="{FF2B5EF4-FFF2-40B4-BE49-F238E27FC236}">
                    <a16:creationId xmlns:a16="http://schemas.microsoft.com/office/drawing/2014/main" id="{CD175DD4-D956-C9AA-2D9F-1BB34DEE680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47000" y="19403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9" name="Freeform: Shape 1478">
                <a:extLst>
                  <a:ext uri="{FF2B5EF4-FFF2-40B4-BE49-F238E27FC236}">
                    <a16:creationId xmlns:a16="http://schemas.microsoft.com/office/drawing/2014/main" id="{8AE51C9A-D984-D720-1479-251CAF6117E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84032" y="212384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0" name="Freeform: Shape 1479">
                <a:extLst>
                  <a:ext uri="{FF2B5EF4-FFF2-40B4-BE49-F238E27FC236}">
                    <a16:creationId xmlns:a16="http://schemas.microsoft.com/office/drawing/2014/main" id="{1F68A714-8DA4-D68F-1E10-61FDDBCEE1D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1316" y="25615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1" name="Freeform: Shape 1480">
                <a:extLst>
                  <a:ext uri="{FF2B5EF4-FFF2-40B4-BE49-F238E27FC236}">
                    <a16:creationId xmlns:a16="http://schemas.microsoft.com/office/drawing/2014/main" id="{029334EB-1D95-8A7D-434F-9360E4B5B1E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835813" y="16893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2" name="Freeform: Shape 1481">
                <a:extLst>
                  <a:ext uri="{FF2B5EF4-FFF2-40B4-BE49-F238E27FC236}">
                    <a16:creationId xmlns:a16="http://schemas.microsoft.com/office/drawing/2014/main" id="{5699B3B5-7926-F52D-1855-D3129A369D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856035" y="25489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3" name="Freeform: Shape 1482">
                <a:extLst>
                  <a:ext uri="{FF2B5EF4-FFF2-40B4-BE49-F238E27FC236}">
                    <a16:creationId xmlns:a16="http://schemas.microsoft.com/office/drawing/2014/main" id="{8FFEAAD7-53A7-BB49-8542-9FC09D95AA9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99432" y="305262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4" name="Freeform: Shape 1483">
                <a:extLst>
                  <a:ext uri="{FF2B5EF4-FFF2-40B4-BE49-F238E27FC236}">
                    <a16:creationId xmlns:a16="http://schemas.microsoft.com/office/drawing/2014/main" id="{36EA64C1-7C44-F502-553B-AFEEE68F5B7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83325" y="16469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5" name="Freeform: Shape 1484">
                <a:extLst>
                  <a:ext uri="{FF2B5EF4-FFF2-40B4-BE49-F238E27FC236}">
                    <a16:creationId xmlns:a16="http://schemas.microsoft.com/office/drawing/2014/main" id="{41260EC9-2B39-8068-654D-BA47B799CC2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10413" y="25172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6" name="Freeform: Shape 1485">
                <a:extLst>
                  <a:ext uri="{FF2B5EF4-FFF2-40B4-BE49-F238E27FC236}">
                    <a16:creationId xmlns:a16="http://schemas.microsoft.com/office/drawing/2014/main" id="{D39B3B77-1E6C-15B7-179F-8B0CFC20C5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88395" y="20465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7" name="Freeform: Shape 1486">
                <a:extLst>
                  <a:ext uri="{FF2B5EF4-FFF2-40B4-BE49-F238E27FC236}">
                    <a16:creationId xmlns:a16="http://schemas.microsoft.com/office/drawing/2014/main" id="{D721EAB9-38E1-F74B-6843-130C890227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54835" y="22464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8" name="Freeform: Shape 1487">
                <a:extLst>
                  <a:ext uri="{FF2B5EF4-FFF2-40B4-BE49-F238E27FC236}">
                    <a16:creationId xmlns:a16="http://schemas.microsoft.com/office/drawing/2014/main" id="{BBF64DBF-DCC0-6818-E5CE-8A7F29F50C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00331" y="12285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9" name="Freeform: Shape 1488">
                <a:extLst>
                  <a:ext uri="{FF2B5EF4-FFF2-40B4-BE49-F238E27FC236}">
                    <a16:creationId xmlns:a16="http://schemas.microsoft.com/office/drawing/2014/main" id="{64821006-D3E0-C7ED-C120-648D25AF66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13616" y="14131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0" name="Freeform: Shape 1489">
                <a:extLst>
                  <a:ext uri="{FF2B5EF4-FFF2-40B4-BE49-F238E27FC236}">
                    <a16:creationId xmlns:a16="http://schemas.microsoft.com/office/drawing/2014/main" id="{09366BFA-4267-ED4A-6A8B-467B3AA5616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24728" y="189819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1" name="Freeform: Shape 1490">
                <a:extLst>
                  <a:ext uri="{FF2B5EF4-FFF2-40B4-BE49-F238E27FC236}">
                    <a16:creationId xmlns:a16="http://schemas.microsoft.com/office/drawing/2014/main" id="{8165AE07-F18C-8178-58A2-051A3167AFE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33599" y="18864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2" name="Freeform: Shape 1491">
                <a:extLst>
                  <a:ext uri="{FF2B5EF4-FFF2-40B4-BE49-F238E27FC236}">
                    <a16:creationId xmlns:a16="http://schemas.microsoft.com/office/drawing/2014/main" id="{706C5088-93B2-04EC-824B-64E4C8C183C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02108" y="1308887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3" name="Freeform: Shape 1492">
                <a:extLst>
                  <a:ext uri="{FF2B5EF4-FFF2-40B4-BE49-F238E27FC236}">
                    <a16:creationId xmlns:a16="http://schemas.microsoft.com/office/drawing/2014/main" id="{3706C958-05BD-317D-4AA9-6F674F126D2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84412" y="191277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4" name="Freeform: Shape 1493">
                <a:extLst>
                  <a:ext uri="{FF2B5EF4-FFF2-40B4-BE49-F238E27FC236}">
                    <a16:creationId xmlns:a16="http://schemas.microsoft.com/office/drawing/2014/main" id="{88451FFC-C1DF-81BB-1843-2C670B052F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28538" y="18228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5" name="Freeform: Shape 1494">
                <a:extLst>
                  <a:ext uri="{FF2B5EF4-FFF2-40B4-BE49-F238E27FC236}">
                    <a16:creationId xmlns:a16="http://schemas.microsoft.com/office/drawing/2014/main" id="{104D714D-312E-239F-2109-7D7C544112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08225" y="180952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6" name="Freeform: Shape 1495">
                <a:extLst>
                  <a:ext uri="{FF2B5EF4-FFF2-40B4-BE49-F238E27FC236}">
                    <a16:creationId xmlns:a16="http://schemas.microsoft.com/office/drawing/2014/main" id="{2D4008E2-4D77-2FC2-A77D-4B7CD33359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65176" y="11379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7" name="Freeform: Shape 1496">
                <a:extLst>
                  <a:ext uri="{FF2B5EF4-FFF2-40B4-BE49-F238E27FC236}">
                    <a16:creationId xmlns:a16="http://schemas.microsoft.com/office/drawing/2014/main" id="{1145B0E6-8DC4-6510-AFA8-0737F6AC2E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24504" y="13329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8" name="Freeform: Shape 1497">
                <a:extLst>
                  <a:ext uri="{FF2B5EF4-FFF2-40B4-BE49-F238E27FC236}">
                    <a16:creationId xmlns:a16="http://schemas.microsoft.com/office/drawing/2014/main" id="{B864D7AE-C2E6-42D9-75DC-5B3DA1AE08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27475" y="18679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9" name="Freeform: Shape 1498">
                <a:extLst>
                  <a:ext uri="{FF2B5EF4-FFF2-40B4-BE49-F238E27FC236}">
                    <a16:creationId xmlns:a16="http://schemas.microsoft.com/office/drawing/2014/main" id="{7AC344D0-BF39-15DB-82CE-A23B204932DE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648652" y="2289737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0" name="Freeform: Shape 1499">
                <a:extLst>
                  <a:ext uri="{FF2B5EF4-FFF2-40B4-BE49-F238E27FC236}">
                    <a16:creationId xmlns:a16="http://schemas.microsoft.com/office/drawing/2014/main" id="{98767B2F-5BE0-E487-84CF-CF3D9434A6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21577" y="18499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1" name="Freeform: Shape 1500">
                <a:extLst>
                  <a:ext uri="{FF2B5EF4-FFF2-40B4-BE49-F238E27FC236}">
                    <a16:creationId xmlns:a16="http://schemas.microsoft.com/office/drawing/2014/main" id="{DB246D3C-0D34-299E-BE65-9633668065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49117" y="17202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2" name="Freeform: Shape 1501">
                <a:extLst>
                  <a:ext uri="{FF2B5EF4-FFF2-40B4-BE49-F238E27FC236}">
                    <a16:creationId xmlns:a16="http://schemas.microsoft.com/office/drawing/2014/main" id="{014F6A2B-055B-C080-010A-E7DBFB7BEF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70548" y="215927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3" name="Freeform: Shape 1502">
                <a:extLst>
                  <a:ext uri="{FF2B5EF4-FFF2-40B4-BE49-F238E27FC236}">
                    <a16:creationId xmlns:a16="http://schemas.microsoft.com/office/drawing/2014/main" id="{04509516-46F4-4D7C-4EC8-CE35E12BC7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69766" y="200430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4" name="Freeform: Shape 1503">
                <a:extLst>
                  <a:ext uri="{FF2B5EF4-FFF2-40B4-BE49-F238E27FC236}">
                    <a16:creationId xmlns:a16="http://schemas.microsoft.com/office/drawing/2014/main" id="{35837C2F-9ACB-FC9E-17E4-BCAD6D9025D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42131" y="134022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5" name="Freeform: Shape 1504">
                <a:extLst>
                  <a:ext uri="{FF2B5EF4-FFF2-40B4-BE49-F238E27FC236}">
                    <a16:creationId xmlns:a16="http://schemas.microsoft.com/office/drawing/2014/main" id="{7F1EEEB0-F3FD-6A0E-A838-A43F6B53AB29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973544" y="17201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6" name="Freeform: Shape 1505">
                <a:extLst>
                  <a:ext uri="{FF2B5EF4-FFF2-40B4-BE49-F238E27FC236}">
                    <a16:creationId xmlns:a16="http://schemas.microsoft.com/office/drawing/2014/main" id="{7208CB1A-D6A7-0A39-2DCA-82D607364EC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22667" y="13702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7" name="Freeform: Shape 1506">
                <a:extLst>
                  <a:ext uri="{FF2B5EF4-FFF2-40B4-BE49-F238E27FC236}">
                    <a16:creationId xmlns:a16="http://schemas.microsoft.com/office/drawing/2014/main" id="{0D8EA675-5712-B4E2-9DBA-DDA63521066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73410" y="10262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8" name="Freeform: Shape 1507">
                <a:extLst>
                  <a:ext uri="{FF2B5EF4-FFF2-40B4-BE49-F238E27FC236}">
                    <a16:creationId xmlns:a16="http://schemas.microsoft.com/office/drawing/2014/main" id="{61ABF549-B1DD-28B3-33A2-534EC09F631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35418" y="141271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9" name="Freeform: Shape 1508">
                <a:extLst>
                  <a:ext uri="{FF2B5EF4-FFF2-40B4-BE49-F238E27FC236}">
                    <a16:creationId xmlns:a16="http://schemas.microsoft.com/office/drawing/2014/main" id="{C335784E-6B5A-36A2-8D90-0BA21CCF1244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763564" y="21891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0" name="Freeform: Shape 1509">
                <a:extLst>
                  <a:ext uri="{FF2B5EF4-FFF2-40B4-BE49-F238E27FC236}">
                    <a16:creationId xmlns:a16="http://schemas.microsoft.com/office/drawing/2014/main" id="{FCFCA394-D386-6DFB-CACE-CCFD30A1AFB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31984" y="189686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1" name="Freeform: Shape 1510">
                <a:extLst>
                  <a:ext uri="{FF2B5EF4-FFF2-40B4-BE49-F238E27FC236}">
                    <a16:creationId xmlns:a16="http://schemas.microsoft.com/office/drawing/2014/main" id="{C7F5A0A7-B9A1-F24C-F6AE-C165003029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88181" y="5967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2" name="Freeform: Shape 1511">
                <a:extLst>
                  <a:ext uri="{FF2B5EF4-FFF2-40B4-BE49-F238E27FC236}">
                    <a16:creationId xmlns:a16="http://schemas.microsoft.com/office/drawing/2014/main" id="{638D1CE4-B2D1-21CA-B556-2EC2774D0B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84201" y="76615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3" name="Freeform: Shape 1512">
                <a:extLst>
                  <a:ext uri="{FF2B5EF4-FFF2-40B4-BE49-F238E27FC236}">
                    <a16:creationId xmlns:a16="http://schemas.microsoft.com/office/drawing/2014/main" id="{1C103CC8-1032-D1DF-398E-A5A698C0B8A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09061" y="8991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4" name="Freeform: Shape 1513">
                <a:extLst>
                  <a:ext uri="{FF2B5EF4-FFF2-40B4-BE49-F238E27FC236}">
                    <a16:creationId xmlns:a16="http://schemas.microsoft.com/office/drawing/2014/main" id="{88594680-9AC5-5EDD-535A-343054715FE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72250" y="7171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5" name="Freeform: Shape 1514">
                <a:extLst>
                  <a:ext uri="{FF2B5EF4-FFF2-40B4-BE49-F238E27FC236}">
                    <a16:creationId xmlns:a16="http://schemas.microsoft.com/office/drawing/2014/main" id="{A3B4A955-4C12-ABB0-E592-611A6B4E2FC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42259" y="136708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6" name="Freeform: Shape 1515">
                <a:extLst>
                  <a:ext uri="{FF2B5EF4-FFF2-40B4-BE49-F238E27FC236}">
                    <a16:creationId xmlns:a16="http://schemas.microsoft.com/office/drawing/2014/main" id="{01B10E64-C325-4C2C-705B-201E91481D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45336" y="157701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7" name="Freeform: Shape 1516">
                <a:extLst>
                  <a:ext uri="{FF2B5EF4-FFF2-40B4-BE49-F238E27FC236}">
                    <a16:creationId xmlns:a16="http://schemas.microsoft.com/office/drawing/2014/main" id="{55A7B6F5-FC79-A0E5-B6B2-EF55D8C1FC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76280" y="88597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8" name="Freeform: Shape 1517">
                <a:extLst>
                  <a:ext uri="{FF2B5EF4-FFF2-40B4-BE49-F238E27FC236}">
                    <a16:creationId xmlns:a16="http://schemas.microsoft.com/office/drawing/2014/main" id="{1FCA1081-6FB9-7FD2-78F8-D9AA67F692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040053" y="93865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9" name="Freeform: Shape 1518">
                <a:extLst>
                  <a:ext uri="{FF2B5EF4-FFF2-40B4-BE49-F238E27FC236}">
                    <a16:creationId xmlns:a16="http://schemas.microsoft.com/office/drawing/2014/main" id="{FE83E728-115B-1A03-DA01-CE0AEE456F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36954" y="83263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0" name="Freeform: Shape 1519">
                <a:extLst>
                  <a:ext uri="{FF2B5EF4-FFF2-40B4-BE49-F238E27FC236}">
                    <a16:creationId xmlns:a16="http://schemas.microsoft.com/office/drawing/2014/main" id="{55EDAC79-CCC9-938A-4866-5BB6F198097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68317" y="132869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1" name="Freeform: Shape 1520">
                <a:extLst>
                  <a:ext uri="{FF2B5EF4-FFF2-40B4-BE49-F238E27FC236}">
                    <a16:creationId xmlns:a16="http://schemas.microsoft.com/office/drawing/2014/main" id="{5CFE6119-4B0E-A153-B9FE-8CFBC11449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114728" y="28050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2" name="Freeform: Shape 1521">
                <a:extLst>
                  <a:ext uri="{FF2B5EF4-FFF2-40B4-BE49-F238E27FC236}">
                    <a16:creationId xmlns:a16="http://schemas.microsoft.com/office/drawing/2014/main" id="{87194FA8-06FE-112C-20BF-F67262AE393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027860" y="30126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3" name="Freeform: Shape 1522">
                <a:extLst>
                  <a:ext uri="{FF2B5EF4-FFF2-40B4-BE49-F238E27FC236}">
                    <a16:creationId xmlns:a16="http://schemas.microsoft.com/office/drawing/2014/main" id="{18F645D7-A648-7339-E850-C80ACDDAB0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83226" y="37508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4" name="Freeform: Shape 1523">
                <a:extLst>
                  <a:ext uri="{FF2B5EF4-FFF2-40B4-BE49-F238E27FC236}">
                    <a16:creationId xmlns:a16="http://schemas.microsoft.com/office/drawing/2014/main" id="{DC170301-5608-3421-33D7-53BCD87722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178451" y="399874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5" name="Freeform: Shape 1524">
                <a:extLst>
                  <a:ext uri="{FF2B5EF4-FFF2-40B4-BE49-F238E27FC236}">
                    <a16:creationId xmlns:a16="http://schemas.microsoft.com/office/drawing/2014/main" id="{5CF79C73-CAC2-3D74-C407-E4901FB765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65289" y="25792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6" name="Freeform: Shape 1525">
                <a:extLst>
                  <a:ext uri="{FF2B5EF4-FFF2-40B4-BE49-F238E27FC236}">
                    <a16:creationId xmlns:a16="http://schemas.microsoft.com/office/drawing/2014/main" id="{81E0B383-646D-7967-CDE4-D5E9A5FBCB8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97852" y="303186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7" name="Freeform: Shape 1526">
                <a:extLst>
                  <a:ext uri="{FF2B5EF4-FFF2-40B4-BE49-F238E27FC236}">
                    <a16:creationId xmlns:a16="http://schemas.microsoft.com/office/drawing/2014/main" id="{DE8DD37F-1FBC-CCDD-0D44-F682162815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52856" y="18955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8" name="Freeform: Shape 1527">
                <a:extLst>
                  <a:ext uri="{FF2B5EF4-FFF2-40B4-BE49-F238E27FC236}">
                    <a16:creationId xmlns:a16="http://schemas.microsoft.com/office/drawing/2014/main" id="{5C997647-3EA5-68E0-7CA5-EB6BD27591F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14072" y="118144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9" name="Freeform: Shape 1528">
                <a:extLst>
                  <a:ext uri="{FF2B5EF4-FFF2-40B4-BE49-F238E27FC236}">
                    <a16:creationId xmlns:a16="http://schemas.microsoft.com/office/drawing/2014/main" id="{CBC3D754-BD5D-964D-0609-57B5F22B3BA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95241" y="9088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0" name="Freeform: Shape 1529">
                <a:extLst>
                  <a:ext uri="{FF2B5EF4-FFF2-40B4-BE49-F238E27FC236}">
                    <a16:creationId xmlns:a16="http://schemas.microsoft.com/office/drawing/2014/main" id="{56F649B1-6A05-06D5-95BF-A0C60B1BBF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85443" y="109733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1" name="Freeform: Shape 1530">
                <a:extLst>
                  <a:ext uri="{FF2B5EF4-FFF2-40B4-BE49-F238E27FC236}">
                    <a16:creationId xmlns:a16="http://schemas.microsoft.com/office/drawing/2014/main" id="{F380B168-0D6D-8516-F212-57BA184494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35983" y="16689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2" name="Freeform: Shape 1531">
                <a:extLst>
                  <a:ext uri="{FF2B5EF4-FFF2-40B4-BE49-F238E27FC236}">
                    <a16:creationId xmlns:a16="http://schemas.microsoft.com/office/drawing/2014/main" id="{21D120D7-03EF-666E-4EEF-FABD2D5B17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86395" y="14409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3" name="Freeform: Shape 1532">
                <a:extLst>
                  <a:ext uri="{FF2B5EF4-FFF2-40B4-BE49-F238E27FC236}">
                    <a16:creationId xmlns:a16="http://schemas.microsoft.com/office/drawing/2014/main" id="{03BCEBDE-37C3-298D-5148-2A1867F409B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23219" y="12177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4" name="Freeform: Shape 1533">
                <a:extLst>
                  <a:ext uri="{FF2B5EF4-FFF2-40B4-BE49-F238E27FC236}">
                    <a16:creationId xmlns:a16="http://schemas.microsoft.com/office/drawing/2014/main" id="{40F80477-56BD-2A19-3872-9BB67A6F2E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44012" y="9458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5" name="Freeform: Shape 1534">
                <a:extLst>
                  <a:ext uri="{FF2B5EF4-FFF2-40B4-BE49-F238E27FC236}">
                    <a16:creationId xmlns:a16="http://schemas.microsoft.com/office/drawing/2014/main" id="{720791BC-43DC-E3B1-66D2-7132BA59AB3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92855" y="12838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6" name="Freeform: Shape 1535">
                <a:extLst>
                  <a:ext uri="{FF2B5EF4-FFF2-40B4-BE49-F238E27FC236}">
                    <a16:creationId xmlns:a16="http://schemas.microsoft.com/office/drawing/2014/main" id="{917FBFDA-8044-80F5-3CD6-B7A3F047156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44032" y="14887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7" name="Freeform: Shape 1536">
                <a:extLst>
                  <a:ext uri="{FF2B5EF4-FFF2-40B4-BE49-F238E27FC236}">
                    <a16:creationId xmlns:a16="http://schemas.microsoft.com/office/drawing/2014/main" id="{D41039E7-0403-E3E7-4FEE-06C7547777C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606802" y="19323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8" name="Freeform: Shape 1537">
                <a:extLst>
                  <a:ext uri="{FF2B5EF4-FFF2-40B4-BE49-F238E27FC236}">
                    <a16:creationId xmlns:a16="http://schemas.microsoft.com/office/drawing/2014/main" id="{0EFCB490-83F0-7151-94D0-AD28FEDB1CC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04950" y="17757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9" name="Freeform: Shape 1538">
                <a:extLst>
                  <a:ext uri="{FF2B5EF4-FFF2-40B4-BE49-F238E27FC236}">
                    <a16:creationId xmlns:a16="http://schemas.microsoft.com/office/drawing/2014/main" id="{CDEB5744-0D7A-2953-C9D2-FE06F10924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87130" y="9300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0" name="Freeform: Shape 1539">
                <a:extLst>
                  <a:ext uri="{FF2B5EF4-FFF2-40B4-BE49-F238E27FC236}">
                    <a16:creationId xmlns:a16="http://schemas.microsoft.com/office/drawing/2014/main" id="{3B56798A-2309-348A-41E8-04C924DBCD6C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4654732" y="148247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1" name="Freeform: Shape 1540">
                <a:extLst>
                  <a:ext uri="{FF2B5EF4-FFF2-40B4-BE49-F238E27FC236}">
                    <a16:creationId xmlns:a16="http://schemas.microsoft.com/office/drawing/2014/main" id="{1155A8BC-2486-E3C9-A0F8-FF719AA319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85366" y="16312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2" name="Freeform: Shape 1541">
                <a:extLst>
                  <a:ext uri="{FF2B5EF4-FFF2-40B4-BE49-F238E27FC236}">
                    <a16:creationId xmlns:a16="http://schemas.microsoft.com/office/drawing/2014/main" id="{DCBCE728-B5C5-1323-88B8-FBF861FE22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76247" y="1815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3" name="Freeform: Shape 1542">
                <a:extLst>
                  <a:ext uri="{FF2B5EF4-FFF2-40B4-BE49-F238E27FC236}">
                    <a16:creationId xmlns:a16="http://schemas.microsoft.com/office/drawing/2014/main" id="{A4116CDC-F781-FA84-5717-DF65CD27C3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42267" y="1346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4" name="Freeform: Shape 1543">
                <a:extLst>
                  <a:ext uri="{FF2B5EF4-FFF2-40B4-BE49-F238E27FC236}">
                    <a16:creationId xmlns:a16="http://schemas.microsoft.com/office/drawing/2014/main" id="{6EC72AE6-9CC5-53EE-B257-80F2A9E4D86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79352" y="7381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5" name="Freeform: Shape 1544">
                <a:extLst>
                  <a:ext uri="{FF2B5EF4-FFF2-40B4-BE49-F238E27FC236}">
                    <a16:creationId xmlns:a16="http://schemas.microsoft.com/office/drawing/2014/main" id="{364A511F-A948-CD2B-6BCB-41F6B291F2E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67798" y="10028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6" name="Freeform: Shape 1545">
                <a:extLst>
                  <a:ext uri="{FF2B5EF4-FFF2-40B4-BE49-F238E27FC236}">
                    <a16:creationId xmlns:a16="http://schemas.microsoft.com/office/drawing/2014/main" id="{F8722666-09DE-F077-ADD8-01FE96EE44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05993" y="105476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7" name="Freeform: Shape 1546">
                <a:extLst>
                  <a:ext uri="{FF2B5EF4-FFF2-40B4-BE49-F238E27FC236}">
                    <a16:creationId xmlns:a16="http://schemas.microsoft.com/office/drawing/2014/main" id="{80475890-7689-2076-40C1-9773AF0B11A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20218" y="8384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8" name="Freeform: Shape 1547">
                <a:extLst>
                  <a:ext uri="{FF2B5EF4-FFF2-40B4-BE49-F238E27FC236}">
                    <a16:creationId xmlns:a16="http://schemas.microsoft.com/office/drawing/2014/main" id="{6AF2F5A3-BC08-9D31-7698-02FF0F6041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48598" y="15300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9" name="Freeform: Shape 1548">
                <a:extLst>
                  <a:ext uri="{FF2B5EF4-FFF2-40B4-BE49-F238E27FC236}">
                    <a16:creationId xmlns:a16="http://schemas.microsoft.com/office/drawing/2014/main" id="{891747CD-49FC-D4EC-A87F-1BF8E5AA9E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37827" y="17954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0" name="Freeform: Shape 1549">
                <a:extLst>
                  <a:ext uri="{FF2B5EF4-FFF2-40B4-BE49-F238E27FC236}">
                    <a16:creationId xmlns:a16="http://schemas.microsoft.com/office/drawing/2014/main" id="{6B746C97-F6D5-9391-5B7D-A9B20066E6D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67801" y="21067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1" name="Freeform: Shape 1550">
                <a:extLst>
                  <a:ext uri="{FF2B5EF4-FFF2-40B4-BE49-F238E27FC236}">
                    <a16:creationId xmlns:a16="http://schemas.microsoft.com/office/drawing/2014/main" id="{5EA5294C-981C-E9C7-DD9D-C01E0B6C8E2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10270" y="24123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2" name="Freeform: Shape 1551">
                <a:extLst>
                  <a:ext uri="{FF2B5EF4-FFF2-40B4-BE49-F238E27FC236}">
                    <a16:creationId xmlns:a16="http://schemas.microsoft.com/office/drawing/2014/main" id="{60DF434D-41F2-6766-1C55-296728CEDC0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08725" y="7982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3" name="Freeform: Shape 1552">
                <a:extLst>
                  <a:ext uri="{FF2B5EF4-FFF2-40B4-BE49-F238E27FC236}">
                    <a16:creationId xmlns:a16="http://schemas.microsoft.com/office/drawing/2014/main" id="{CA36117F-C7AE-6906-66EA-77CCCADF01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79637" y="16797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4" name="Freeform: Shape 1553">
                <a:extLst>
                  <a:ext uri="{FF2B5EF4-FFF2-40B4-BE49-F238E27FC236}">
                    <a16:creationId xmlns:a16="http://schemas.microsoft.com/office/drawing/2014/main" id="{99FD3243-EF46-532B-F7A7-110BEFCD48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45454" y="19038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5" name="Freeform: Shape 1554">
                <a:extLst>
                  <a:ext uri="{FF2B5EF4-FFF2-40B4-BE49-F238E27FC236}">
                    <a16:creationId xmlns:a16="http://schemas.microsoft.com/office/drawing/2014/main" id="{1BB56739-A9CA-6DFC-F054-F42DCE28B63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47608" y="28188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6" name="Freeform: Shape 1555">
                <a:extLst>
                  <a:ext uri="{FF2B5EF4-FFF2-40B4-BE49-F238E27FC236}">
                    <a16:creationId xmlns:a16="http://schemas.microsoft.com/office/drawing/2014/main" id="{51536A26-9300-994C-1B27-C0E29EEB108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53368" y="24096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7" name="Freeform: Shape 1556">
                <a:extLst>
                  <a:ext uri="{FF2B5EF4-FFF2-40B4-BE49-F238E27FC236}">
                    <a16:creationId xmlns:a16="http://schemas.microsoft.com/office/drawing/2014/main" id="{6AB15B30-98AF-33D4-47C8-3F9B2F3F38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14303" y="36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8" name="Freeform: Shape 1557">
                <a:extLst>
                  <a:ext uri="{FF2B5EF4-FFF2-40B4-BE49-F238E27FC236}">
                    <a16:creationId xmlns:a16="http://schemas.microsoft.com/office/drawing/2014/main" id="{AE55325F-5E3B-FAA0-420E-43F5556C89F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52746" y="8585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9" name="Freeform: Shape 1558">
                <a:extLst>
                  <a:ext uri="{FF2B5EF4-FFF2-40B4-BE49-F238E27FC236}">
                    <a16:creationId xmlns:a16="http://schemas.microsoft.com/office/drawing/2014/main" id="{2086A265-56CE-983F-3FB0-5FE53BF518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98073" y="12478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0" name="Freeform: Shape 1559">
                <a:extLst>
                  <a:ext uri="{FF2B5EF4-FFF2-40B4-BE49-F238E27FC236}">
                    <a16:creationId xmlns:a16="http://schemas.microsoft.com/office/drawing/2014/main" id="{9603AD67-EB24-6441-5D4A-08CE1CB532F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15301" y="10060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1" name="Freeform: Shape 1560">
                <a:extLst>
                  <a:ext uri="{FF2B5EF4-FFF2-40B4-BE49-F238E27FC236}">
                    <a16:creationId xmlns:a16="http://schemas.microsoft.com/office/drawing/2014/main" id="{FCC01BA3-E2B5-611B-2A46-61C28EE5B64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95774" y="23637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2" name="Freeform: Shape 1561">
                <a:extLst>
                  <a:ext uri="{FF2B5EF4-FFF2-40B4-BE49-F238E27FC236}">
                    <a16:creationId xmlns:a16="http://schemas.microsoft.com/office/drawing/2014/main" id="{E43CDB47-616D-77C0-CEAB-03879568FBE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22349" y="22647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3" name="Freeform: Shape 1562">
                <a:extLst>
                  <a:ext uri="{FF2B5EF4-FFF2-40B4-BE49-F238E27FC236}">
                    <a16:creationId xmlns:a16="http://schemas.microsoft.com/office/drawing/2014/main" id="{DE58B6AB-90F7-4F63-085B-ABB9299BFD9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3716" y="3961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4" name="Freeform: Shape 1563">
                <a:extLst>
                  <a:ext uri="{FF2B5EF4-FFF2-40B4-BE49-F238E27FC236}">
                    <a16:creationId xmlns:a16="http://schemas.microsoft.com/office/drawing/2014/main" id="{8EBE32E8-077C-3E86-C4AB-D472D1F090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39068" y="351821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5" name="Freeform: Shape 1564">
                <a:extLst>
                  <a:ext uri="{FF2B5EF4-FFF2-40B4-BE49-F238E27FC236}">
                    <a16:creationId xmlns:a16="http://schemas.microsoft.com/office/drawing/2014/main" id="{15C5454E-CE42-827A-D8CC-5DAE80B482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69047" y="37160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6" name="Freeform: Shape 1565">
                <a:extLst>
                  <a:ext uri="{FF2B5EF4-FFF2-40B4-BE49-F238E27FC236}">
                    <a16:creationId xmlns:a16="http://schemas.microsoft.com/office/drawing/2014/main" id="{1A4AB500-D1B9-0363-A669-2C25C40394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0593" y="44109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7" name="Freeform: Shape 1566">
                <a:extLst>
                  <a:ext uri="{FF2B5EF4-FFF2-40B4-BE49-F238E27FC236}">
                    <a16:creationId xmlns:a16="http://schemas.microsoft.com/office/drawing/2014/main" id="{42F287DE-BAB5-C607-488A-47867A0D48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6499" y="332990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8" name="Freeform: Shape 1567">
                <a:extLst>
                  <a:ext uri="{FF2B5EF4-FFF2-40B4-BE49-F238E27FC236}">
                    <a16:creationId xmlns:a16="http://schemas.microsoft.com/office/drawing/2014/main" id="{FEAA587F-051A-F381-C287-D2A05DAEEF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3458" y="517756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9" name="Freeform: Shape 1568">
                <a:extLst>
                  <a:ext uri="{FF2B5EF4-FFF2-40B4-BE49-F238E27FC236}">
                    <a16:creationId xmlns:a16="http://schemas.microsoft.com/office/drawing/2014/main" id="{087FAB0D-B4ED-8766-25CD-3CFD7A49BB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0601" y="435298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0" name="Freeform: Shape 1569">
                <a:extLst>
                  <a:ext uri="{FF2B5EF4-FFF2-40B4-BE49-F238E27FC236}">
                    <a16:creationId xmlns:a16="http://schemas.microsoft.com/office/drawing/2014/main" id="{6CEAC7CC-8B8A-B004-271D-81D35D077F4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16551" y="568724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1" name="Freeform: Shape 1570">
                <a:extLst>
                  <a:ext uri="{FF2B5EF4-FFF2-40B4-BE49-F238E27FC236}">
                    <a16:creationId xmlns:a16="http://schemas.microsoft.com/office/drawing/2014/main" id="{60F131A9-49E1-68C0-86E6-E43CF76B853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27282" y="54470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2" name="Freeform: Shape 1571">
                <a:extLst>
                  <a:ext uri="{FF2B5EF4-FFF2-40B4-BE49-F238E27FC236}">
                    <a16:creationId xmlns:a16="http://schemas.microsoft.com/office/drawing/2014/main" id="{56B0E004-D174-09BE-FBDB-19E3BB5D07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53741" y="42566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3" name="Freeform: Shape 1572">
                <a:extLst>
                  <a:ext uri="{FF2B5EF4-FFF2-40B4-BE49-F238E27FC236}">
                    <a16:creationId xmlns:a16="http://schemas.microsoft.com/office/drawing/2014/main" id="{F53ED33A-F372-B335-E69C-D476011278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85434" y="410761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4" name="Freeform: Shape 1573">
                <a:extLst>
                  <a:ext uri="{FF2B5EF4-FFF2-40B4-BE49-F238E27FC236}">
                    <a16:creationId xmlns:a16="http://schemas.microsoft.com/office/drawing/2014/main" id="{BE8DF4A1-9A61-2C24-9DF9-0DABD01809A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0715" y="441318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5" name="Freeform: Shape 1574">
                <a:extLst>
                  <a:ext uri="{FF2B5EF4-FFF2-40B4-BE49-F238E27FC236}">
                    <a16:creationId xmlns:a16="http://schemas.microsoft.com/office/drawing/2014/main" id="{FA3CB2B0-C89A-C449-B10E-29F081C7AE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24868" y="520737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6" name="Freeform: Shape 1575">
                <a:extLst>
                  <a:ext uri="{FF2B5EF4-FFF2-40B4-BE49-F238E27FC236}">
                    <a16:creationId xmlns:a16="http://schemas.microsoft.com/office/drawing/2014/main" id="{7D9FD9EC-4634-A184-9A69-8B53F4F176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47608" y="506535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7" name="Freeform: Shape 1576">
                <a:extLst>
                  <a:ext uri="{FF2B5EF4-FFF2-40B4-BE49-F238E27FC236}">
                    <a16:creationId xmlns:a16="http://schemas.microsoft.com/office/drawing/2014/main" id="{2B6C81A8-67E2-D268-D4D6-4BC04659A7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69026" y="444099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8" name="Freeform: Shape 1577">
                <a:extLst>
                  <a:ext uri="{FF2B5EF4-FFF2-40B4-BE49-F238E27FC236}">
                    <a16:creationId xmlns:a16="http://schemas.microsoft.com/office/drawing/2014/main" id="{C6846271-2BE0-F38B-93B4-A1092DFB661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03707" y="26501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9" name="Freeform: Shape 1578">
                <a:extLst>
                  <a:ext uri="{FF2B5EF4-FFF2-40B4-BE49-F238E27FC236}">
                    <a16:creationId xmlns:a16="http://schemas.microsoft.com/office/drawing/2014/main" id="{6C0D37D0-DD68-AA94-994D-B8982FFDC1C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92836" y="27804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0" name="Freeform: Shape 1579">
                <a:extLst>
                  <a:ext uri="{FF2B5EF4-FFF2-40B4-BE49-F238E27FC236}">
                    <a16:creationId xmlns:a16="http://schemas.microsoft.com/office/drawing/2014/main" id="{DFDB0BAA-F803-54B0-2A49-3C778485138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55167" y="238683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1581" name="Freeform: Shape 1580">
                <a:extLst>
                  <a:ext uri="{FF2B5EF4-FFF2-40B4-BE49-F238E27FC236}">
                    <a16:creationId xmlns:a16="http://schemas.microsoft.com/office/drawing/2014/main" id="{4FC5ACB4-4A93-60AC-EAB2-C96D0DEEA8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51610" y="261867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2" name="Freeform: Shape 1581">
                <a:extLst>
                  <a:ext uri="{FF2B5EF4-FFF2-40B4-BE49-F238E27FC236}">
                    <a16:creationId xmlns:a16="http://schemas.microsoft.com/office/drawing/2014/main" id="{D1E8E164-6CBD-DD02-4493-38A6E57665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35641" y="34918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3" name="Freeform: Shape 1582">
                <a:extLst>
                  <a:ext uri="{FF2B5EF4-FFF2-40B4-BE49-F238E27FC236}">
                    <a16:creationId xmlns:a16="http://schemas.microsoft.com/office/drawing/2014/main" id="{86A0C1CD-58C1-5BFA-DBC2-283B9FC7CA8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13046" y="29652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4" name="Freeform: Shape 1583">
                <a:extLst>
                  <a:ext uri="{FF2B5EF4-FFF2-40B4-BE49-F238E27FC236}">
                    <a16:creationId xmlns:a16="http://schemas.microsoft.com/office/drawing/2014/main" id="{90230817-9561-071A-D207-DB2C582D004E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4151788" y="293710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5" name="Freeform: Shape 1584">
                <a:extLst>
                  <a:ext uri="{FF2B5EF4-FFF2-40B4-BE49-F238E27FC236}">
                    <a16:creationId xmlns:a16="http://schemas.microsoft.com/office/drawing/2014/main" id="{6AC0C834-0EA4-445F-18E0-42CC3FD3483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32752" y="214870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6" name="Freeform: Shape 1585">
                <a:extLst>
                  <a:ext uri="{FF2B5EF4-FFF2-40B4-BE49-F238E27FC236}">
                    <a16:creationId xmlns:a16="http://schemas.microsoft.com/office/drawing/2014/main" id="{774EB379-49A6-6FDF-B996-C9382BE48E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57893" y="2490178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7" name="Freeform: Shape 1586">
                <a:extLst>
                  <a:ext uri="{FF2B5EF4-FFF2-40B4-BE49-F238E27FC236}">
                    <a16:creationId xmlns:a16="http://schemas.microsoft.com/office/drawing/2014/main" id="{37EEB95F-D27A-0BE5-6A2B-303A5CCE253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87393" y="24029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8" name="Freeform: Shape 1587">
                <a:extLst>
                  <a:ext uri="{FF2B5EF4-FFF2-40B4-BE49-F238E27FC236}">
                    <a16:creationId xmlns:a16="http://schemas.microsoft.com/office/drawing/2014/main" id="{271A3A50-0156-9B8D-9D3D-B619884DE0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46609" y="245284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9" name="Freeform: Shape 1588">
                <a:extLst>
                  <a:ext uri="{FF2B5EF4-FFF2-40B4-BE49-F238E27FC236}">
                    <a16:creationId xmlns:a16="http://schemas.microsoft.com/office/drawing/2014/main" id="{7B4B3403-A4ED-3605-BC5D-60D1B4D95E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22454" y="3019958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0" name="Freeform: Shape 1589">
                <a:extLst>
                  <a:ext uri="{FF2B5EF4-FFF2-40B4-BE49-F238E27FC236}">
                    <a16:creationId xmlns:a16="http://schemas.microsoft.com/office/drawing/2014/main" id="{DF28E6DB-893B-E8A0-614F-366A223C94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31929" y="314035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1" name="Freeform: Shape 1590">
                <a:extLst>
                  <a:ext uri="{FF2B5EF4-FFF2-40B4-BE49-F238E27FC236}">
                    <a16:creationId xmlns:a16="http://schemas.microsoft.com/office/drawing/2014/main" id="{3B9149F5-221A-FF01-05D4-6DCAE4616FA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62890" y="32814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2" name="Freeform: Shape 1591">
                <a:extLst>
                  <a:ext uri="{FF2B5EF4-FFF2-40B4-BE49-F238E27FC236}">
                    <a16:creationId xmlns:a16="http://schemas.microsoft.com/office/drawing/2014/main" id="{6CC7D615-8CD5-0225-1664-1948EC8A62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91478" y="32316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3" name="Freeform: Shape 1592">
                <a:extLst>
                  <a:ext uri="{FF2B5EF4-FFF2-40B4-BE49-F238E27FC236}">
                    <a16:creationId xmlns:a16="http://schemas.microsoft.com/office/drawing/2014/main" id="{5AF5DFA6-DA65-2D43-6AEA-59FAB22849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62489" y="380891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4" name="Freeform: Shape 1593">
                <a:extLst>
                  <a:ext uri="{FF2B5EF4-FFF2-40B4-BE49-F238E27FC236}">
                    <a16:creationId xmlns:a16="http://schemas.microsoft.com/office/drawing/2014/main" id="{02E82E56-C24E-718E-1F7B-D43F153996F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20972" y="4804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5" name="Freeform: Shape 1594">
                <a:extLst>
                  <a:ext uri="{FF2B5EF4-FFF2-40B4-BE49-F238E27FC236}">
                    <a16:creationId xmlns:a16="http://schemas.microsoft.com/office/drawing/2014/main" id="{0E0D64C4-8CC6-74B7-6007-61782134DFC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07174" y="45087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6" name="Freeform: Shape 1595">
                <a:extLst>
                  <a:ext uri="{FF2B5EF4-FFF2-40B4-BE49-F238E27FC236}">
                    <a16:creationId xmlns:a16="http://schemas.microsoft.com/office/drawing/2014/main" id="{CFDC1F3D-6CC6-FD81-D6EE-D77841DC585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04106" y="5521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7" name="Freeform: Shape 1596">
                <a:extLst>
                  <a:ext uri="{FF2B5EF4-FFF2-40B4-BE49-F238E27FC236}">
                    <a16:creationId xmlns:a16="http://schemas.microsoft.com/office/drawing/2014/main" id="{662DADE6-E50A-9994-F08D-085D6BA6A3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93139" y="51266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8" name="Freeform: Shape 1597">
                <a:extLst>
                  <a:ext uri="{FF2B5EF4-FFF2-40B4-BE49-F238E27FC236}">
                    <a16:creationId xmlns:a16="http://schemas.microsoft.com/office/drawing/2014/main" id="{60FA237B-D2DA-9243-B806-CFADD215EF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09046" y="567819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9" name="Freeform: Shape 1598">
                <a:extLst>
                  <a:ext uri="{FF2B5EF4-FFF2-40B4-BE49-F238E27FC236}">
                    <a16:creationId xmlns:a16="http://schemas.microsoft.com/office/drawing/2014/main" id="{77510358-2213-6294-B73D-137CF9D704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61993" y="5668956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5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0" name="Freeform: Shape 1599">
                <a:extLst>
                  <a:ext uri="{FF2B5EF4-FFF2-40B4-BE49-F238E27FC236}">
                    <a16:creationId xmlns:a16="http://schemas.microsoft.com/office/drawing/2014/main" id="{FEEE0930-87D4-861A-8D6A-BC86AEA7AF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36621" y="5372729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1" name="Freeform: Shape 1600">
                <a:extLst>
                  <a:ext uri="{FF2B5EF4-FFF2-40B4-BE49-F238E27FC236}">
                    <a16:creationId xmlns:a16="http://schemas.microsoft.com/office/drawing/2014/main" id="{4C8B4A9E-3248-38F0-5030-9AF6F32022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26811" y="5300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2" name="Freeform: Shape 1601">
                <a:extLst>
                  <a:ext uri="{FF2B5EF4-FFF2-40B4-BE49-F238E27FC236}">
                    <a16:creationId xmlns:a16="http://schemas.microsoft.com/office/drawing/2014/main" id="{0D656D71-FAEA-B7FA-B8B6-C69FCBD73D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45533" y="527776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3" name="Freeform: Shape 1602">
                <a:extLst>
                  <a:ext uri="{FF2B5EF4-FFF2-40B4-BE49-F238E27FC236}">
                    <a16:creationId xmlns:a16="http://schemas.microsoft.com/office/drawing/2014/main" id="{39FBE85B-1D37-844E-AE02-87E098B585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42733" y="573982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4" name="Freeform: Shape 1603">
                <a:extLst>
                  <a:ext uri="{FF2B5EF4-FFF2-40B4-BE49-F238E27FC236}">
                    <a16:creationId xmlns:a16="http://schemas.microsoft.com/office/drawing/2014/main" id="{5F9FD252-1CB0-88F8-7F38-6495C4DA95B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84685" y="5802401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5" name="Freeform: Shape 1604">
                <a:extLst>
                  <a:ext uri="{FF2B5EF4-FFF2-40B4-BE49-F238E27FC236}">
                    <a16:creationId xmlns:a16="http://schemas.microsoft.com/office/drawing/2014/main" id="{DFAC041F-3378-0015-36EC-4262D3B41D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54649" y="5626760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6" name="Freeform: Shape 1605">
                <a:extLst>
                  <a:ext uri="{FF2B5EF4-FFF2-40B4-BE49-F238E27FC236}">
                    <a16:creationId xmlns:a16="http://schemas.microsoft.com/office/drawing/2014/main" id="{3015A7C7-A996-BC00-12A6-D894B844A7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01818" y="51462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7" name="Freeform: Shape 1606">
                <a:extLst>
                  <a:ext uri="{FF2B5EF4-FFF2-40B4-BE49-F238E27FC236}">
                    <a16:creationId xmlns:a16="http://schemas.microsoft.com/office/drawing/2014/main" id="{6C2F8323-943B-2719-4EC3-9B1A9FDE01A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14499" y="47066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8" name="Freeform: Shape 1607">
                <a:extLst>
                  <a:ext uri="{FF2B5EF4-FFF2-40B4-BE49-F238E27FC236}">
                    <a16:creationId xmlns:a16="http://schemas.microsoft.com/office/drawing/2014/main" id="{1F78DC04-94EC-D830-FF7C-949F310060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38141" y="47824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9" name="Freeform: Shape 1608">
                <a:extLst>
                  <a:ext uri="{FF2B5EF4-FFF2-40B4-BE49-F238E27FC236}">
                    <a16:creationId xmlns:a16="http://schemas.microsoft.com/office/drawing/2014/main" id="{478F8B38-6681-A738-A8D8-258AB44C2F1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27846" y="5299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0" name="Freeform: Shape 1609">
                <a:extLst>
                  <a:ext uri="{FF2B5EF4-FFF2-40B4-BE49-F238E27FC236}">
                    <a16:creationId xmlns:a16="http://schemas.microsoft.com/office/drawing/2014/main" id="{D245B968-D848-4E7D-1D6D-EA52A934FB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86500" y="49519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1" name="Freeform: Shape 1610">
                <a:extLst>
                  <a:ext uri="{FF2B5EF4-FFF2-40B4-BE49-F238E27FC236}">
                    <a16:creationId xmlns:a16="http://schemas.microsoft.com/office/drawing/2014/main" id="{AA107D7A-3991-F943-72E6-5F6BDAFC56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58123" y="506907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2" name="Freeform: Shape 1611">
                <a:extLst>
                  <a:ext uri="{FF2B5EF4-FFF2-40B4-BE49-F238E27FC236}">
                    <a16:creationId xmlns:a16="http://schemas.microsoft.com/office/drawing/2014/main" id="{121A374F-1591-2CC7-FF96-9BB2C07FF6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62306" y="4658830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3" name="Freeform: Shape 1612">
                <a:extLst>
                  <a:ext uri="{FF2B5EF4-FFF2-40B4-BE49-F238E27FC236}">
                    <a16:creationId xmlns:a16="http://schemas.microsoft.com/office/drawing/2014/main" id="{C6026B73-54C9-A4F0-82F4-3776A58AD4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75185" y="39365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4" name="Freeform: Shape 1613">
                <a:extLst>
                  <a:ext uri="{FF2B5EF4-FFF2-40B4-BE49-F238E27FC236}">
                    <a16:creationId xmlns:a16="http://schemas.microsoft.com/office/drawing/2014/main" id="{573EDE5D-48F9-6EBD-F8BD-4831F1141D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30964" y="433307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5" name="Freeform: Shape 1614">
                <a:extLst>
                  <a:ext uri="{FF2B5EF4-FFF2-40B4-BE49-F238E27FC236}">
                    <a16:creationId xmlns:a16="http://schemas.microsoft.com/office/drawing/2014/main" id="{1829F7B6-4FDD-1AAE-1B9E-52448A03873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61184" y="3776529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6" name="Freeform: Shape 1615">
                <a:extLst>
                  <a:ext uri="{FF2B5EF4-FFF2-40B4-BE49-F238E27FC236}">
                    <a16:creationId xmlns:a16="http://schemas.microsoft.com/office/drawing/2014/main" id="{CD2E334B-FFE1-67A4-5574-691B1E964D0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73152" y="46170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7" name="Freeform: Shape 1616">
                <a:extLst>
                  <a:ext uri="{FF2B5EF4-FFF2-40B4-BE49-F238E27FC236}">
                    <a16:creationId xmlns:a16="http://schemas.microsoft.com/office/drawing/2014/main" id="{3DF29404-C287-3E5B-50C8-ABA5AA98B6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54960" y="47545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8" name="Freeform: Shape 1617">
                <a:extLst>
                  <a:ext uri="{FF2B5EF4-FFF2-40B4-BE49-F238E27FC236}">
                    <a16:creationId xmlns:a16="http://schemas.microsoft.com/office/drawing/2014/main" id="{B8A4C482-05B2-E8FC-9370-68BDE89040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74188" y="440289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9" name="Freeform: Shape 1618">
                <a:extLst>
                  <a:ext uri="{FF2B5EF4-FFF2-40B4-BE49-F238E27FC236}">
                    <a16:creationId xmlns:a16="http://schemas.microsoft.com/office/drawing/2014/main" id="{9B987F53-312C-37D4-A7BC-BCF6031C46E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25896" y="440089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0" name="Freeform: Shape 1619">
                <a:extLst>
                  <a:ext uri="{FF2B5EF4-FFF2-40B4-BE49-F238E27FC236}">
                    <a16:creationId xmlns:a16="http://schemas.microsoft.com/office/drawing/2014/main" id="{930F9F39-BBA2-B472-31A5-51E91C9332E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84379" y="422048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1" name="Freeform: Shape 1620">
                <a:extLst>
                  <a:ext uri="{FF2B5EF4-FFF2-40B4-BE49-F238E27FC236}">
                    <a16:creationId xmlns:a16="http://schemas.microsoft.com/office/drawing/2014/main" id="{1EF757E1-C94E-43CA-E342-79A63174653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99569" y="43728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2" name="Freeform: Shape 1621">
                <a:extLst>
                  <a:ext uri="{FF2B5EF4-FFF2-40B4-BE49-F238E27FC236}">
                    <a16:creationId xmlns:a16="http://schemas.microsoft.com/office/drawing/2014/main" id="{69328C05-F80D-4CB0-D9F5-CF58CD87255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31491" y="420724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3" name="Freeform: Shape 1622">
                <a:extLst>
                  <a:ext uri="{FF2B5EF4-FFF2-40B4-BE49-F238E27FC236}">
                    <a16:creationId xmlns:a16="http://schemas.microsoft.com/office/drawing/2014/main" id="{ADC81A6D-00D2-ED8D-8E3E-A1BB57DFF4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47435" y="429059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4" name="Freeform: Shape 1623">
                <a:extLst>
                  <a:ext uri="{FF2B5EF4-FFF2-40B4-BE49-F238E27FC236}">
                    <a16:creationId xmlns:a16="http://schemas.microsoft.com/office/drawing/2014/main" id="{3FAA33DF-9ABF-6755-0FD3-51FBDF4E20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68833" y="4537195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5" name="Freeform: Shape 1624">
                <a:extLst>
                  <a:ext uri="{FF2B5EF4-FFF2-40B4-BE49-F238E27FC236}">
                    <a16:creationId xmlns:a16="http://schemas.microsoft.com/office/drawing/2014/main" id="{4AB0B5F5-4148-EBD6-D401-5C06ACC490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19055" y="440241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6" name="Freeform: Shape 1625">
                <a:extLst>
                  <a:ext uri="{FF2B5EF4-FFF2-40B4-BE49-F238E27FC236}">
                    <a16:creationId xmlns:a16="http://schemas.microsoft.com/office/drawing/2014/main" id="{EA22D15F-E77A-62B4-E4A5-8DD5A5570E0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36105" y="417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7" name="Freeform: Shape 1626">
                <a:extLst>
                  <a:ext uri="{FF2B5EF4-FFF2-40B4-BE49-F238E27FC236}">
                    <a16:creationId xmlns:a16="http://schemas.microsoft.com/office/drawing/2014/main" id="{912CD5C6-4C1C-507E-96ED-0044F8C7EF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42188" y="41898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8" name="Freeform: Shape 1627">
                <a:extLst>
                  <a:ext uri="{FF2B5EF4-FFF2-40B4-BE49-F238E27FC236}">
                    <a16:creationId xmlns:a16="http://schemas.microsoft.com/office/drawing/2014/main" id="{AE66529F-80C9-F29D-9A54-C3F0187E39B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76218" y="4177436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9" name="Freeform: Shape 1628">
                <a:extLst>
                  <a:ext uri="{FF2B5EF4-FFF2-40B4-BE49-F238E27FC236}">
                    <a16:creationId xmlns:a16="http://schemas.microsoft.com/office/drawing/2014/main" id="{692CA9FE-CD70-770B-2808-1A57355AB03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27417" y="3816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0" name="Freeform: Shape 1629">
                <a:extLst>
                  <a:ext uri="{FF2B5EF4-FFF2-40B4-BE49-F238E27FC236}">
                    <a16:creationId xmlns:a16="http://schemas.microsoft.com/office/drawing/2014/main" id="{38488CF5-7D7E-821B-0BDD-590FF71FE0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71994" y="375405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1" name="Freeform: Shape 1630">
                <a:extLst>
                  <a:ext uri="{FF2B5EF4-FFF2-40B4-BE49-F238E27FC236}">
                    <a16:creationId xmlns:a16="http://schemas.microsoft.com/office/drawing/2014/main" id="{E2FE58A9-DE93-BF1B-35B5-B351BAADD5B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81544" y="40991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2" name="Freeform: Shape 1631">
                <a:extLst>
                  <a:ext uri="{FF2B5EF4-FFF2-40B4-BE49-F238E27FC236}">
                    <a16:creationId xmlns:a16="http://schemas.microsoft.com/office/drawing/2014/main" id="{4C4B7C42-4B52-8234-AD53-EC0AA06B763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16488" y="4541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3" name="Freeform: Shape 1632">
                <a:extLst>
                  <a:ext uri="{FF2B5EF4-FFF2-40B4-BE49-F238E27FC236}">
                    <a16:creationId xmlns:a16="http://schemas.microsoft.com/office/drawing/2014/main" id="{78C52A33-B736-9AC5-2D1D-51B920353E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20882" y="48078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4" name="Freeform: Shape 1633">
                <a:extLst>
                  <a:ext uri="{FF2B5EF4-FFF2-40B4-BE49-F238E27FC236}">
                    <a16:creationId xmlns:a16="http://schemas.microsoft.com/office/drawing/2014/main" id="{E535A25F-56D9-C4F3-48FC-ECE456A9EE8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21126" y="54495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5" name="Freeform: Shape 1634">
                <a:extLst>
                  <a:ext uri="{FF2B5EF4-FFF2-40B4-BE49-F238E27FC236}">
                    <a16:creationId xmlns:a16="http://schemas.microsoft.com/office/drawing/2014/main" id="{BAF4CF45-FDB3-2C50-CAD8-585EE83C39C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10170" y="47981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6" name="Freeform: Shape 1635">
                <a:extLst>
                  <a:ext uri="{FF2B5EF4-FFF2-40B4-BE49-F238E27FC236}">
                    <a16:creationId xmlns:a16="http://schemas.microsoft.com/office/drawing/2014/main" id="{6ABDB89B-D1D2-C600-CB5D-633433317A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23418" y="425954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7" name="Freeform: Shape 1636">
                <a:extLst>
                  <a:ext uri="{FF2B5EF4-FFF2-40B4-BE49-F238E27FC236}">
                    <a16:creationId xmlns:a16="http://schemas.microsoft.com/office/drawing/2014/main" id="{6A3036DB-815F-DD19-C40F-2C6F97020F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53454" y="40336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8" name="Freeform: Shape 1637">
                <a:extLst>
                  <a:ext uri="{FF2B5EF4-FFF2-40B4-BE49-F238E27FC236}">
                    <a16:creationId xmlns:a16="http://schemas.microsoft.com/office/drawing/2014/main" id="{F283F2A2-18E4-B010-EF0D-C00448D9BF8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68860" y="359641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9" name="Freeform: Shape 1638">
                <a:extLst>
                  <a:ext uri="{FF2B5EF4-FFF2-40B4-BE49-F238E27FC236}">
                    <a16:creationId xmlns:a16="http://schemas.microsoft.com/office/drawing/2014/main" id="{D829260C-949C-5161-6C38-7B6141594CD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52667" y="3256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0" name="Freeform: Shape 1639">
                <a:extLst>
                  <a:ext uri="{FF2B5EF4-FFF2-40B4-BE49-F238E27FC236}">
                    <a16:creationId xmlns:a16="http://schemas.microsoft.com/office/drawing/2014/main" id="{D7A712BD-FD96-30C5-EF47-B0198025ADD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20638" y="34957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1" name="Freeform: Shape 1640">
                <a:extLst>
                  <a:ext uri="{FF2B5EF4-FFF2-40B4-BE49-F238E27FC236}">
                    <a16:creationId xmlns:a16="http://schemas.microsoft.com/office/drawing/2014/main" id="{C50CD1BD-9BBE-6AF6-2070-6B65A2B31C4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25132" y="335533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2" name="Freeform: Shape 1641">
                <a:extLst>
                  <a:ext uri="{FF2B5EF4-FFF2-40B4-BE49-F238E27FC236}">
                    <a16:creationId xmlns:a16="http://schemas.microsoft.com/office/drawing/2014/main" id="{D8FD984B-9E7C-8DAA-DC85-A1B7BFCB744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33341" y="32510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3" name="Freeform: Shape 1642">
                <a:extLst>
                  <a:ext uri="{FF2B5EF4-FFF2-40B4-BE49-F238E27FC236}">
                    <a16:creationId xmlns:a16="http://schemas.microsoft.com/office/drawing/2014/main" id="{41F07866-69A9-4422-A828-982505A11F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842795" y="31250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4" name="Freeform: Shape 1643">
                <a:extLst>
                  <a:ext uri="{FF2B5EF4-FFF2-40B4-BE49-F238E27FC236}">
                    <a16:creationId xmlns:a16="http://schemas.microsoft.com/office/drawing/2014/main" id="{6C8EDDA4-F3F3-325D-C11B-16D4785333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61394" y="26430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5" name="Freeform: Shape 1644">
                <a:extLst>
                  <a:ext uri="{FF2B5EF4-FFF2-40B4-BE49-F238E27FC236}">
                    <a16:creationId xmlns:a16="http://schemas.microsoft.com/office/drawing/2014/main" id="{B2046190-B935-E3C3-8B3F-BEAED38378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28686" y="315711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6" name="Freeform: Shape 1645">
                <a:extLst>
                  <a:ext uri="{FF2B5EF4-FFF2-40B4-BE49-F238E27FC236}">
                    <a16:creationId xmlns:a16="http://schemas.microsoft.com/office/drawing/2014/main" id="{7160266F-62D5-0931-D2BA-9108CEC261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21505" y="37078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7" name="Freeform: Shape 1646">
                <a:extLst>
                  <a:ext uri="{FF2B5EF4-FFF2-40B4-BE49-F238E27FC236}">
                    <a16:creationId xmlns:a16="http://schemas.microsoft.com/office/drawing/2014/main" id="{003D0215-42A0-BF25-B087-ECC6E44D7B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03485" y="34191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8" name="Freeform: Shape 1647">
                <a:extLst>
                  <a:ext uri="{FF2B5EF4-FFF2-40B4-BE49-F238E27FC236}">
                    <a16:creationId xmlns:a16="http://schemas.microsoft.com/office/drawing/2014/main" id="{9597D673-28E7-1013-92C8-132B4C8996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667476" y="30383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9" name="Freeform: Shape 1648">
                <a:extLst>
                  <a:ext uri="{FF2B5EF4-FFF2-40B4-BE49-F238E27FC236}">
                    <a16:creationId xmlns:a16="http://schemas.microsoft.com/office/drawing/2014/main" id="{9BD50061-1C62-7069-253E-5479309889E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50923" y="328599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0" name="Freeform: Shape 1649">
                <a:extLst>
                  <a:ext uri="{FF2B5EF4-FFF2-40B4-BE49-F238E27FC236}">
                    <a16:creationId xmlns:a16="http://schemas.microsoft.com/office/drawing/2014/main" id="{93073029-6B75-831A-9B89-EBB1931945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31492" y="32069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1" name="Freeform: Shape 1650">
                <a:extLst>
                  <a:ext uri="{FF2B5EF4-FFF2-40B4-BE49-F238E27FC236}">
                    <a16:creationId xmlns:a16="http://schemas.microsoft.com/office/drawing/2014/main" id="{651C6819-2D84-07CA-F067-DA6C8977BD7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65832" y="2354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2" name="Freeform: Shape 1651">
                <a:extLst>
                  <a:ext uri="{FF2B5EF4-FFF2-40B4-BE49-F238E27FC236}">
                    <a16:creationId xmlns:a16="http://schemas.microsoft.com/office/drawing/2014/main" id="{6593D51A-D9CC-C3E0-A1E1-9FC20D7CE5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62092" y="2125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3" name="Freeform: Shape 1652">
                <a:extLst>
                  <a:ext uri="{FF2B5EF4-FFF2-40B4-BE49-F238E27FC236}">
                    <a16:creationId xmlns:a16="http://schemas.microsoft.com/office/drawing/2014/main" id="{8B400BEF-B8B2-798B-ECF3-7B1074435DF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57275" y="29835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4" name="Freeform: Shape 1653">
                <a:extLst>
                  <a:ext uri="{FF2B5EF4-FFF2-40B4-BE49-F238E27FC236}">
                    <a16:creationId xmlns:a16="http://schemas.microsoft.com/office/drawing/2014/main" id="{65FD3782-7FFF-3AD0-533B-323244F2FF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62957" y="382663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5" name="Freeform: Shape 1654">
                <a:extLst>
                  <a:ext uri="{FF2B5EF4-FFF2-40B4-BE49-F238E27FC236}">
                    <a16:creationId xmlns:a16="http://schemas.microsoft.com/office/drawing/2014/main" id="{876FEF89-4AA9-AC0F-D8D6-1AB659EF616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02872" y="427611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6" name="Freeform: Shape 1655">
                <a:extLst>
                  <a:ext uri="{FF2B5EF4-FFF2-40B4-BE49-F238E27FC236}">
                    <a16:creationId xmlns:a16="http://schemas.microsoft.com/office/drawing/2014/main" id="{81FE6389-3892-D957-CC23-94F25358D2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44852" y="38152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609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7" name="Freeform: Shape 1656">
                <a:extLst>
                  <a:ext uri="{FF2B5EF4-FFF2-40B4-BE49-F238E27FC236}">
                    <a16:creationId xmlns:a16="http://schemas.microsoft.com/office/drawing/2014/main" id="{663E0359-562A-35ED-B278-ECBA8D1CB66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21072" y="40654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8" name="Freeform: Shape 1657">
                <a:extLst>
                  <a:ext uri="{FF2B5EF4-FFF2-40B4-BE49-F238E27FC236}">
                    <a16:creationId xmlns:a16="http://schemas.microsoft.com/office/drawing/2014/main" id="{4A7CE55E-7FF5-BAFA-0019-CFDE2F80B2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05832" y="45154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9" name="Freeform: Shape 1658">
                <a:extLst>
                  <a:ext uri="{FF2B5EF4-FFF2-40B4-BE49-F238E27FC236}">
                    <a16:creationId xmlns:a16="http://schemas.microsoft.com/office/drawing/2014/main" id="{C43F4C2C-A452-BA6C-84DC-2BD7E15B94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56911" y="4717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0" name="Freeform: Shape 1659">
                <a:extLst>
                  <a:ext uri="{FF2B5EF4-FFF2-40B4-BE49-F238E27FC236}">
                    <a16:creationId xmlns:a16="http://schemas.microsoft.com/office/drawing/2014/main" id="{F54A1962-8D23-146C-379F-9924296D5E6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74354" y="501601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1" name="Freeform: Shape 1660">
                <a:extLst>
                  <a:ext uri="{FF2B5EF4-FFF2-40B4-BE49-F238E27FC236}">
                    <a16:creationId xmlns:a16="http://schemas.microsoft.com/office/drawing/2014/main" id="{A4887E51-11FE-825D-7E2B-6A9068A66FE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09439" y="52197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2" name="Freeform: Shape 1661">
                <a:extLst>
                  <a:ext uri="{FF2B5EF4-FFF2-40B4-BE49-F238E27FC236}">
                    <a16:creationId xmlns:a16="http://schemas.microsoft.com/office/drawing/2014/main" id="{A5A0FC52-1AD5-F1A6-845D-A68A6D7BE0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64241" y="430107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3" name="Freeform: Shape 1662">
                <a:extLst>
                  <a:ext uri="{FF2B5EF4-FFF2-40B4-BE49-F238E27FC236}">
                    <a16:creationId xmlns:a16="http://schemas.microsoft.com/office/drawing/2014/main" id="{B8475C64-602D-2E41-F293-B6A74A5DCDF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82027" y="43448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4" name="Freeform: Shape 1663">
                <a:extLst>
                  <a:ext uri="{FF2B5EF4-FFF2-40B4-BE49-F238E27FC236}">
                    <a16:creationId xmlns:a16="http://schemas.microsoft.com/office/drawing/2014/main" id="{8FDF1DE3-6E8A-5650-6E28-72BF2B763A39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3350186" y="4607721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5" name="Freeform: Shape 1664">
                <a:extLst>
                  <a:ext uri="{FF2B5EF4-FFF2-40B4-BE49-F238E27FC236}">
                    <a16:creationId xmlns:a16="http://schemas.microsoft.com/office/drawing/2014/main" id="{BBBD547E-E4F1-591A-E4DB-77C268AEB87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57626" y="47633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6" name="Freeform: Shape 1665">
                <a:extLst>
                  <a:ext uri="{FF2B5EF4-FFF2-40B4-BE49-F238E27FC236}">
                    <a16:creationId xmlns:a16="http://schemas.microsoft.com/office/drawing/2014/main" id="{FF5BF136-1A96-3F54-D496-F233D816F8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14921" y="489543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7" name="Freeform: Shape 1666">
                <a:extLst>
                  <a:ext uri="{FF2B5EF4-FFF2-40B4-BE49-F238E27FC236}">
                    <a16:creationId xmlns:a16="http://schemas.microsoft.com/office/drawing/2014/main" id="{5009CE9D-7CD2-04F1-8EBF-62BDF9BB2F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24716" y="510526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8" name="Freeform: Shape 1667">
                <a:extLst>
                  <a:ext uri="{FF2B5EF4-FFF2-40B4-BE49-F238E27FC236}">
                    <a16:creationId xmlns:a16="http://schemas.microsoft.com/office/drawing/2014/main" id="{016BEE09-F7C1-DEE2-5411-D3DEBDD45A9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37646" y="51903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9" name="Freeform: Shape 1668">
                <a:extLst>
                  <a:ext uri="{FF2B5EF4-FFF2-40B4-BE49-F238E27FC236}">
                    <a16:creationId xmlns:a16="http://schemas.microsoft.com/office/drawing/2014/main" id="{E43E942A-DFF3-7E59-22AB-8A8D812242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28878" y="4638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0" name="Freeform: Shape 1669">
                <a:extLst>
                  <a:ext uri="{FF2B5EF4-FFF2-40B4-BE49-F238E27FC236}">
                    <a16:creationId xmlns:a16="http://schemas.microsoft.com/office/drawing/2014/main" id="{D47B5D06-2AA3-1D1D-9B2F-9EB70AA5B8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54723" y="422239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1" name="Freeform: Shape 1670">
                <a:extLst>
                  <a:ext uri="{FF2B5EF4-FFF2-40B4-BE49-F238E27FC236}">
                    <a16:creationId xmlns:a16="http://schemas.microsoft.com/office/drawing/2014/main" id="{361D3D57-5C43-6373-00B9-96C6390D036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22040" y="40506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2" name="Freeform: Shape 1671">
                <a:extLst>
                  <a:ext uri="{FF2B5EF4-FFF2-40B4-BE49-F238E27FC236}">
                    <a16:creationId xmlns:a16="http://schemas.microsoft.com/office/drawing/2014/main" id="{11882704-FB26-C31C-3C47-977F9FFF68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35139" y="333809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3" name="Freeform: Shape 1672">
                <a:extLst>
                  <a:ext uri="{FF2B5EF4-FFF2-40B4-BE49-F238E27FC236}">
                    <a16:creationId xmlns:a16="http://schemas.microsoft.com/office/drawing/2014/main" id="{78A1B985-CD33-306F-CB99-746BA95838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98302" y="399589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4" name="Freeform: Shape 1673">
                <a:extLst>
                  <a:ext uri="{FF2B5EF4-FFF2-40B4-BE49-F238E27FC236}">
                    <a16:creationId xmlns:a16="http://schemas.microsoft.com/office/drawing/2014/main" id="{6218B439-D6A3-500D-6D91-C08F1482232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27266" y="314940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5" name="Freeform: Shape 1674">
                <a:extLst>
                  <a:ext uri="{FF2B5EF4-FFF2-40B4-BE49-F238E27FC236}">
                    <a16:creationId xmlns:a16="http://schemas.microsoft.com/office/drawing/2014/main" id="{1E4A40C6-8EDE-6C59-3D98-E62DA63BC0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71069" y="322226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6" name="Freeform: Shape 1675">
                <a:extLst>
                  <a:ext uri="{FF2B5EF4-FFF2-40B4-BE49-F238E27FC236}">
                    <a16:creationId xmlns:a16="http://schemas.microsoft.com/office/drawing/2014/main" id="{866DDD69-AB95-B308-4BA4-FF05894CB2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24823" y="40909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7" name="Freeform: Shape 1676">
                <a:extLst>
                  <a:ext uri="{FF2B5EF4-FFF2-40B4-BE49-F238E27FC236}">
                    <a16:creationId xmlns:a16="http://schemas.microsoft.com/office/drawing/2014/main" id="{BA5AFB79-2947-4745-FC06-E8A69F4B8110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2932083" y="41482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8" name="Freeform: Shape 1677">
                <a:extLst>
                  <a:ext uri="{FF2B5EF4-FFF2-40B4-BE49-F238E27FC236}">
                    <a16:creationId xmlns:a16="http://schemas.microsoft.com/office/drawing/2014/main" id="{62AFA426-BC6E-4975-5895-47A5505755D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04108" y="385606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9" name="Freeform: Shape 1678">
                <a:extLst>
                  <a:ext uri="{FF2B5EF4-FFF2-40B4-BE49-F238E27FC236}">
                    <a16:creationId xmlns:a16="http://schemas.microsoft.com/office/drawing/2014/main" id="{EEBB74D3-55C8-700D-A77A-843E802BA22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90487" y="36811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0" name="Freeform: Shape 1679">
                <a:extLst>
                  <a:ext uri="{FF2B5EF4-FFF2-40B4-BE49-F238E27FC236}">
                    <a16:creationId xmlns:a16="http://schemas.microsoft.com/office/drawing/2014/main" id="{0DCFD9B1-D5D8-6154-AEDF-D94282CEA7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82925" y="361641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1" name="Freeform: Shape 1680">
                <a:extLst>
                  <a:ext uri="{FF2B5EF4-FFF2-40B4-BE49-F238E27FC236}">
                    <a16:creationId xmlns:a16="http://schemas.microsoft.com/office/drawing/2014/main" id="{B8BC07B5-81D9-E7BA-DDE1-954D641C89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81554" y="4544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2" name="Freeform: Shape 1681">
                <a:extLst>
                  <a:ext uri="{FF2B5EF4-FFF2-40B4-BE49-F238E27FC236}">
                    <a16:creationId xmlns:a16="http://schemas.microsoft.com/office/drawing/2014/main" id="{7F15D29E-2C6A-61AE-F3D1-921E6A49939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96152" y="51174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3" name="Freeform: Shape 1682">
                <a:extLst>
                  <a:ext uri="{FF2B5EF4-FFF2-40B4-BE49-F238E27FC236}">
                    <a16:creationId xmlns:a16="http://schemas.microsoft.com/office/drawing/2014/main" id="{8076E6EE-5E14-A547-BBD8-8A0AE5D0E5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61697" y="52188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4" name="Freeform: Shape 1683">
                <a:extLst>
                  <a:ext uri="{FF2B5EF4-FFF2-40B4-BE49-F238E27FC236}">
                    <a16:creationId xmlns:a16="http://schemas.microsoft.com/office/drawing/2014/main" id="{460116D3-49F5-3092-8F66-BB3B8FE6144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77641" y="546788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5" name="Freeform: Shape 1684">
                <a:extLst>
                  <a:ext uri="{FF2B5EF4-FFF2-40B4-BE49-F238E27FC236}">
                    <a16:creationId xmlns:a16="http://schemas.microsoft.com/office/drawing/2014/main" id="{D81EDF69-92E1-D069-6FAC-7EBD0E8E2DA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63772" y="550626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6" name="Freeform: Shape 1685">
                <a:extLst>
                  <a:ext uri="{FF2B5EF4-FFF2-40B4-BE49-F238E27FC236}">
                    <a16:creationId xmlns:a16="http://schemas.microsoft.com/office/drawing/2014/main" id="{1C1296C7-A062-1DE2-2D7E-4C93B4B9A43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49783" y="557265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7" name="Freeform: Shape 1686">
                <a:extLst>
                  <a:ext uri="{FF2B5EF4-FFF2-40B4-BE49-F238E27FC236}">
                    <a16:creationId xmlns:a16="http://schemas.microsoft.com/office/drawing/2014/main" id="{0D1214EB-D716-0976-CA2C-C8E92903F0B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44557" y="58094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8" name="Freeform: Shape 1687">
                <a:extLst>
                  <a:ext uri="{FF2B5EF4-FFF2-40B4-BE49-F238E27FC236}">
                    <a16:creationId xmlns:a16="http://schemas.microsoft.com/office/drawing/2014/main" id="{E491776E-DDAA-DDDB-F05A-1CFEB7828C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01744" y="598213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9" name="Freeform: Shape 1688">
                <a:extLst>
                  <a:ext uri="{FF2B5EF4-FFF2-40B4-BE49-F238E27FC236}">
                    <a16:creationId xmlns:a16="http://schemas.microsoft.com/office/drawing/2014/main" id="{6BBDE279-ACF3-80D7-286A-C6A399F5E7F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66431" y="612044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0" name="Freeform: Shape 1689">
                <a:extLst>
                  <a:ext uri="{FF2B5EF4-FFF2-40B4-BE49-F238E27FC236}">
                    <a16:creationId xmlns:a16="http://schemas.microsoft.com/office/drawing/2014/main" id="{CDC60E62-C6E2-721C-E9FE-E5F5EF852D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10156" y="6082246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1" name="Freeform: Shape 1690">
                <a:extLst>
                  <a:ext uri="{FF2B5EF4-FFF2-40B4-BE49-F238E27FC236}">
                    <a16:creationId xmlns:a16="http://schemas.microsoft.com/office/drawing/2014/main" id="{8D50C45A-21BA-9E1A-2724-68ED6AB7090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42355" y="6098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2" name="Freeform: Shape 1691">
                <a:extLst>
                  <a:ext uri="{FF2B5EF4-FFF2-40B4-BE49-F238E27FC236}">
                    <a16:creationId xmlns:a16="http://schemas.microsoft.com/office/drawing/2014/main" id="{5BE5222C-92FA-8AFE-14F5-67D4F70656D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45669" y="6207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3" name="Freeform: Shape 1692">
                <a:extLst>
                  <a:ext uri="{FF2B5EF4-FFF2-40B4-BE49-F238E27FC236}">
                    <a16:creationId xmlns:a16="http://schemas.microsoft.com/office/drawing/2014/main" id="{AFE8EB19-35AD-CDB6-C3B3-BEA244B8963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09250" y="62638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4" name="Freeform: Shape 1693">
                <a:extLst>
                  <a:ext uri="{FF2B5EF4-FFF2-40B4-BE49-F238E27FC236}">
                    <a16:creationId xmlns:a16="http://schemas.microsoft.com/office/drawing/2014/main" id="{D4F1A5DF-DC04-10EA-529F-972B0A78F97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87227" y="6291605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5" name="Freeform: Shape 1694">
                <a:extLst>
                  <a:ext uri="{FF2B5EF4-FFF2-40B4-BE49-F238E27FC236}">
                    <a16:creationId xmlns:a16="http://schemas.microsoft.com/office/drawing/2014/main" id="{1C4516A3-C3A7-6724-DC78-4FB6EE201E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09127" y="6291224"/>
                <a:ext cx="16273" cy="15411"/>
              </a:xfrm>
              <a:custGeom>
                <a:avLst/>
                <a:gdLst>
                  <a:gd name="connsiteX0" fmla="*/ 850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6" name="Freeform: Shape 1695">
                <a:extLst>
                  <a:ext uri="{FF2B5EF4-FFF2-40B4-BE49-F238E27FC236}">
                    <a16:creationId xmlns:a16="http://schemas.microsoft.com/office/drawing/2014/main" id="{8EA307C8-38AB-B76C-A383-FFAADA1BFEB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60434" y="6316751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7" name="Freeform: Shape 1696">
                <a:extLst>
                  <a:ext uri="{FF2B5EF4-FFF2-40B4-BE49-F238E27FC236}">
                    <a16:creationId xmlns:a16="http://schemas.microsoft.com/office/drawing/2014/main" id="{6F385B30-F1E8-57FD-C2E1-108309FEA09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42284" y="628179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8" name="Freeform: Shape 1697">
                <a:extLst>
                  <a:ext uri="{FF2B5EF4-FFF2-40B4-BE49-F238E27FC236}">
                    <a16:creationId xmlns:a16="http://schemas.microsoft.com/office/drawing/2014/main" id="{7667A46D-71F0-1D3B-DD6E-39BE7FB927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13581" y="6288367"/>
                <a:ext cx="16273" cy="15410"/>
              </a:xfrm>
              <a:custGeom>
                <a:avLst/>
                <a:gdLst>
                  <a:gd name="connsiteX0" fmla="*/ 850 w 16273"/>
                  <a:gd name="connsiteY0" fmla="*/ 4133 h 15410"/>
                  <a:gd name="connsiteX1" fmla="*/ 11899 w 16273"/>
                  <a:gd name="connsiteY1" fmla="*/ 14611 h 15410"/>
                  <a:gd name="connsiteX2" fmla="*/ 15423 w 16273"/>
                  <a:gd name="connsiteY2" fmla="*/ 11277 h 15410"/>
                  <a:gd name="connsiteX3" fmla="*/ 4375 w 16273"/>
                  <a:gd name="connsiteY3" fmla="*/ 800 h 15410"/>
                  <a:gd name="connsiteX4" fmla="*/ 850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9" name="Freeform: Shape 1698">
                <a:extLst>
                  <a:ext uri="{FF2B5EF4-FFF2-40B4-BE49-F238E27FC236}">
                    <a16:creationId xmlns:a16="http://schemas.microsoft.com/office/drawing/2014/main" id="{E89761C9-6C5B-B9BF-D136-9961B34CCE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48670" y="6285223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3" y="11277"/>
                    </a:cubicBezTo>
                    <a:cubicBezTo>
                      <a:pt x="18757" y="4324"/>
                      <a:pt x="11708" y="-2343"/>
                      <a:pt x="4375" y="800"/>
                    </a:cubicBezTo>
                    <a:cubicBezTo>
                      <a:pt x="2851" y="1467"/>
                      <a:pt x="1612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0" name="Freeform: Shape 1699">
                <a:extLst>
                  <a:ext uri="{FF2B5EF4-FFF2-40B4-BE49-F238E27FC236}">
                    <a16:creationId xmlns:a16="http://schemas.microsoft.com/office/drawing/2014/main" id="{209DF9E0-4B62-D821-6ADF-7C37082CF82A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915657" y="6114515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1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1"/>
                      <a:pt x="7334" y="1"/>
                    </a:cubicBezTo>
                    <a:cubicBezTo>
                      <a:pt x="11385" y="1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1" name="Freeform: Shape 1700">
                <a:extLst>
                  <a:ext uri="{FF2B5EF4-FFF2-40B4-BE49-F238E27FC236}">
                    <a16:creationId xmlns:a16="http://schemas.microsoft.com/office/drawing/2014/main" id="{48A2121F-206E-37BF-80C0-2041C6DE92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00835" y="53991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2" name="Freeform: Shape 1701">
                <a:extLst>
                  <a:ext uri="{FF2B5EF4-FFF2-40B4-BE49-F238E27FC236}">
                    <a16:creationId xmlns:a16="http://schemas.microsoft.com/office/drawing/2014/main" id="{4F4C8481-343F-9291-320F-74BEBE52749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05216" y="511774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3" name="Freeform: Shape 1702">
                <a:extLst>
                  <a:ext uri="{FF2B5EF4-FFF2-40B4-BE49-F238E27FC236}">
                    <a16:creationId xmlns:a16="http://schemas.microsoft.com/office/drawing/2014/main" id="{09C404C1-D825-0461-07A3-D2FB792A6E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53047" y="4708360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4" name="Freeform: Shape 1703">
                <a:extLst>
                  <a:ext uri="{FF2B5EF4-FFF2-40B4-BE49-F238E27FC236}">
                    <a16:creationId xmlns:a16="http://schemas.microsoft.com/office/drawing/2014/main" id="{20584666-3CE0-F5CC-9E40-09CD80532A5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62475" y="53585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5" name="Freeform: Shape 1704">
                <a:extLst>
                  <a:ext uri="{FF2B5EF4-FFF2-40B4-BE49-F238E27FC236}">
                    <a16:creationId xmlns:a16="http://schemas.microsoft.com/office/drawing/2014/main" id="{A48DB680-E5B1-6CCD-4894-860A532D26C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821811" y="5559514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6" name="Freeform: Shape 1705">
                <a:extLst>
                  <a:ext uri="{FF2B5EF4-FFF2-40B4-BE49-F238E27FC236}">
                    <a16:creationId xmlns:a16="http://schemas.microsoft.com/office/drawing/2014/main" id="{64A23012-A7EE-121E-9DE3-141A1EF230F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08902" y="5202421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7" name="Freeform: Shape 1706">
                <a:extLst>
                  <a:ext uri="{FF2B5EF4-FFF2-40B4-BE49-F238E27FC236}">
                    <a16:creationId xmlns:a16="http://schemas.microsoft.com/office/drawing/2014/main" id="{DF83B877-7CA5-627B-4093-1B1D221800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17256" y="588203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8" name="Freeform: Shape 1707">
                <a:extLst>
                  <a:ext uri="{FF2B5EF4-FFF2-40B4-BE49-F238E27FC236}">
                    <a16:creationId xmlns:a16="http://schemas.microsoft.com/office/drawing/2014/main" id="{9E4AFF9A-E717-1E0E-8734-A992C235A99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8341" y="51868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9" name="Freeform: Shape 1708">
                <a:extLst>
                  <a:ext uri="{FF2B5EF4-FFF2-40B4-BE49-F238E27FC236}">
                    <a16:creationId xmlns:a16="http://schemas.microsoft.com/office/drawing/2014/main" id="{1FFDDDFC-178B-4CC7-CE4B-7F2385CFBF9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77983" y="4409656"/>
                <a:ext cx="16273" cy="15410"/>
              </a:xfrm>
              <a:custGeom>
                <a:avLst/>
                <a:gdLst>
                  <a:gd name="connsiteX0" fmla="*/ 850 w 16273"/>
                  <a:gd name="connsiteY0" fmla="*/ 4134 h 15410"/>
                  <a:gd name="connsiteX1" fmla="*/ 11899 w 16273"/>
                  <a:gd name="connsiteY1" fmla="*/ 14611 h 15410"/>
                  <a:gd name="connsiteX2" fmla="*/ 15423 w 16273"/>
                  <a:gd name="connsiteY2" fmla="*/ 11278 h 15410"/>
                  <a:gd name="connsiteX3" fmla="*/ 4375 w 16273"/>
                  <a:gd name="connsiteY3" fmla="*/ 800 h 15410"/>
                  <a:gd name="connsiteX4" fmla="*/ 850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0" name="Freeform: Shape 1709">
                <a:extLst>
                  <a:ext uri="{FF2B5EF4-FFF2-40B4-BE49-F238E27FC236}">
                    <a16:creationId xmlns:a16="http://schemas.microsoft.com/office/drawing/2014/main" id="{B36A73E0-6AEA-BF30-C46C-D674AC68136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02019" y="50466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1" name="Freeform: Shape 1710">
                <a:extLst>
                  <a:ext uri="{FF2B5EF4-FFF2-40B4-BE49-F238E27FC236}">
                    <a16:creationId xmlns:a16="http://schemas.microsoft.com/office/drawing/2014/main" id="{2A32F8F8-0795-1861-5708-C621354A267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45984" y="41595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2" name="Freeform: Shape 1711">
                <a:extLst>
                  <a:ext uri="{FF2B5EF4-FFF2-40B4-BE49-F238E27FC236}">
                    <a16:creationId xmlns:a16="http://schemas.microsoft.com/office/drawing/2014/main" id="{2D1154B8-46FE-160E-785C-4DB17D8BBA7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14672" y="451700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3" name="Freeform: Shape 1712">
                <a:extLst>
                  <a:ext uri="{FF2B5EF4-FFF2-40B4-BE49-F238E27FC236}">
                    <a16:creationId xmlns:a16="http://schemas.microsoft.com/office/drawing/2014/main" id="{7846CD9B-A162-2DEC-3D77-15E962C0F5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7294" y="43311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4" name="Freeform: Shape 1713">
                <a:extLst>
                  <a:ext uri="{FF2B5EF4-FFF2-40B4-BE49-F238E27FC236}">
                    <a16:creationId xmlns:a16="http://schemas.microsoft.com/office/drawing/2014/main" id="{EC362896-3D66-72E4-BBC7-B6AC1FFA313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46435" y="38475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5" name="Freeform: Shape 1714">
                <a:extLst>
                  <a:ext uri="{FF2B5EF4-FFF2-40B4-BE49-F238E27FC236}">
                    <a16:creationId xmlns:a16="http://schemas.microsoft.com/office/drawing/2014/main" id="{F644D545-9A1B-E666-0DD6-E0231DF698E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96830" y="33359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6" name="Freeform: Shape 1715">
                <a:extLst>
                  <a:ext uri="{FF2B5EF4-FFF2-40B4-BE49-F238E27FC236}">
                    <a16:creationId xmlns:a16="http://schemas.microsoft.com/office/drawing/2014/main" id="{BC5598AE-9F58-B390-5267-48EE04A190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96329" y="26855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7" name="Freeform: Shape 1716">
                <a:extLst>
                  <a:ext uri="{FF2B5EF4-FFF2-40B4-BE49-F238E27FC236}">
                    <a16:creationId xmlns:a16="http://schemas.microsoft.com/office/drawing/2014/main" id="{091F0C26-D5AA-0092-0EA2-FA0D4AD6EB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96259" y="28130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8" name="Freeform: Shape 1717">
                <a:extLst>
                  <a:ext uri="{FF2B5EF4-FFF2-40B4-BE49-F238E27FC236}">
                    <a16:creationId xmlns:a16="http://schemas.microsoft.com/office/drawing/2014/main" id="{E9AACB0D-1A6B-034B-D016-53879FF2F9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36219" y="300500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9" name="Freeform: Shape 1718">
                <a:extLst>
                  <a:ext uri="{FF2B5EF4-FFF2-40B4-BE49-F238E27FC236}">
                    <a16:creationId xmlns:a16="http://schemas.microsoft.com/office/drawing/2014/main" id="{7E53484E-40BA-5F01-E1A0-01C559C1E2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83653" y="318826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0" name="Freeform: Shape 1719">
                <a:extLst>
                  <a:ext uri="{FF2B5EF4-FFF2-40B4-BE49-F238E27FC236}">
                    <a16:creationId xmlns:a16="http://schemas.microsoft.com/office/drawing/2014/main" id="{687F00C3-1B74-CAA2-B5A6-DD7D9C1C1F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59472" y="33464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1" name="Freeform: Shape 1720">
                <a:extLst>
                  <a:ext uri="{FF2B5EF4-FFF2-40B4-BE49-F238E27FC236}">
                    <a16:creationId xmlns:a16="http://schemas.microsoft.com/office/drawing/2014/main" id="{F731329F-129A-A856-323E-1B4F2EF75CA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55662" y="28525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2" name="Freeform: Shape 1721">
                <a:extLst>
                  <a:ext uri="{FF2B5EF4-FFF2-40B4-BE49-F238E27FC236}">
                    <a16:creationId xmlns:a16="http://schemas.microsoft.com/office/drawing/2014/main" id="{161956DA-ADA5-9658-EE2B-347AB5321D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57269" y="260943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3" name="Freeform: Shape 1722">
                <a:extLst>
                  <a:ext uri="{FF2B5EF4-FFF2-40B4-BE49-F238E27FC236}">
                    <a16:creationId xmlns:a16="http://schemas.microsoft.com/office/drawing/2014/main" id="{6038EE06-1775-256B-8F57-634B5C8EE0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867721" y="24715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4" name="Freeform: Shape 1723">
                <a:extLst>
                  <a:ext uri="{FF2B5EF4-FFF2-40B4-BE49-F238E27FC236}">
                    <a16:creationId xmlns:a16="http://schemas.microsoft.com/office/drawing/2014/main" id="{676F8F4F-DE03-EE08-D92F-F438C7B8D5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22656" y="225452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5" name="Freeform: Shape 1724">
                <a:extLst>
                  <a:ext uri="{FF2B5EF4-FFF2-40B4-BE49-F238E27FC236}">
                    <a16:creationId xmlns:a16="http://schemas.microsoft.com/office/drawing/2014/main" id="{46C31208-331E-D9D6-6086-EB1DF599DBD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13790" y="2030692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6" name="Freeform: Shape 1725">
                <a:extLst>
                  <a:ext uri="{FF2B5EF4-FFF2-40B4-BE49-F238E27FC236}">
                    <a16:creationId xmlns:a16="http://schemas.microsoft.com/office/drawing/2014/main" id="{AC6A6C0B-10FF-B576-81B3-B0158F729C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49860" y="19999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7" name="Freeform: Shape 1726">
                <a:extLst>
                  <a:ext uri="{FF2B5EF4-FFF2-40B4-BE49-F238E27FC236}">
                    <a16:creationId xmlns:a16="http://schemas.microsoft.com/office/drawing/2014/main" id="{21A0A1C7-CFF0-CF88-0368-7E85299715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05937" y="195734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8" name="Freeform: Shape 1727">
                <a:extLst>
                  <a:ext uri="{FF2B5EF4-FFF2-40B4-BE49-F238E27FC236}">
                    <a16:creationId xmlns:a16="http://schemas.microsoft.com/office/drawing/2014/main" id="{FD136B07-5E17-AE50-0CE1-5341FEBCD3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84132" y="21543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9" name="Freeform: Shape 1728">
                <a:extLst>
                  <a:ext uri="{FF2B5EF4-FFF2-40B4-BE49-F238E27FC236}">
                    <a16:creationId xmlns:a16="http://schemas.microsoft.com/office/drawing/2014/main" id="{9763F766-8300-091F-5A0D-57B65F1491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11229" y="271849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0" name="Freeform: Shape 1729">
                <a:extLst>
                  <a:ext uri="{FF2B5EF4-FFF2-40B4-BE49-F238E27FC236}">
                    <a16:creationId xmlns:a16="http://schemas.microsoft.com/office/drawing/2014/main" id="{34DF45BA-E31A-C465-D9D8-2466C7B2EAC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01691" y="26260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1" name="Freeform: Shape 1730">
                <a:extLst>
                  <a:ext uri="{FF2B5EF4-FFF2-40B4-BE49-F238E27FC236}">
                    <a16:creationId xmlns:a16="http://schemas.microsoft.com/office/drawing/2014/main" id="{205207A0-B627-873D-68CC-FBE6B72EA6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00092" y="2183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2" name="Freeform: Shape 1731">
                <a:extLst>
                  <a:ext uri="{FF2B5EF4-FFF2-40B4-BE49-F238E27FC236}">
                    <a16:creationId xmlns:a16="http://schemas.microsoft.com/office/drawing/2014/main" id="{C673E178-FBD4-D966-5191-099E9158E8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70287" y="182733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3" name="Freeform: Shape 1732">
                <a:extLst>
                  <a:ext uri="{FF2B5EF4-FFF2-40B4-BE49-F238E27FC236}">
                    <a16:creationId xmlns:a16="http://schemas.microsoft.com/office/drawing/2014/main" id="{D67B6029-3348-BE28-B255-DFDCA78724E1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3788175" y="146412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4" name="Freeform: Shape 1733">
                <a:extLst>
                  <a:ext uri="{FF2B5EF4-FFF2-40B4-BE49-F238E27FC236}">
                    <a16:creationId xmlns:a16="http://schemas.microsoft.com/office/drawing/2014/main" id="{D186D3C6-A626-D6A3-39E5-D4E61B5962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38004" y="22531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5" name="Freeform: Shape 1734">
                <a:extLst>
                  <a:ext uri="{FF2B5EF4-FFF2-40B4-BE49-F238E27FC236}">
                    <a16:creationId xmlns:a16="http://schemas.microsoft.com/office/drawing/2014/main" id="{0DF40AAF-D462-4ED1-F7B8-B839943FF3F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80271" y="23634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6" name="Freeform: Shape 1735">
                <a:extLst>
                  <a:ext uri="{FF2B5EF4-FFF2-40B4-BE49-F238E27FC236}">
                    <a16:creationId xmlns:a16="http://schemas.microsoft.com/office/drawing/2014/main" id="{3B8C32BD-EDB2-DD34-C578-35347E0E0C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93663" y="20660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7" name="Freeform: Shape 1736">
                <a:extLst>
                  <a:ext uri="{FF2B5EF4-FFF2-40B4-BE49-F238E27FC236}">
                    <a16:creationId xmlns:a16="http://schemas.microsoft.com/office/drawing/2014/main" id="{2B728DD5-93BB-DFDB-30BB-4244973E09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33896" y="1802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8" name="Freeform: Shape 1737">
                <a:extLst>
                  <a:ext uri="{FF2B5EF4-FFF2-40B4-BE49-F238E27FC236}">
                    <a16:creationId xmlns:a16="http://schemas.microsoft.com/office/drawing/2014/main" id="{28F9B7A9-6F2C-543D-363B-43B5CF5279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66244" y="12840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9" name="Freeform: Shape 1738">
                <a:extLst>
                  <a:ext uri="{FF2B5EF4-FFF2-40B4-BE49-F238E27FC236}">
                    <a16:creationId xmlns:a16="http://schemas.microsoft.com/office/drawing/2014/main" id="{50132B4D-5338-D74F-0AE2-8F6E1B89764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64512" y="15098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0" name="Freeform: Shape 1739">
                <a:extLst>
                  <a:ext uri="{FF2B5EF4-FFF2-40B4-BE49-F238E27FC236}">
                    <a16:creationId xmlns:a16="http://schemas.microsoft.com/office/drawing/2014/main" id="{617286C6-04D6-F764-AAC8-13CBAAE92D93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778545" y="169400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1" name="Freeform: Shape 1740">
                <a:extLst>
                  <a:ext uri="{FF2B5EF4-FFF2-40B4-BE49-F238E27FC236}">
                    <a16:creationId xmlns:a16="http://schemas.microsoft.com/office/drawing/2014/main" id="{6AB4819F-EBAB-E204-1F60-4189F0C758E2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95725" y="289496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2" name="Freeform: Shape 1741">
                <a:extLst>
                  <a:ext uri="{FF2B5EF4-FFF2-40B4-BE49-F238E27FC236}">
                    <a16:creationId xmlns:a16="http://schemas.microsoft.com/office/drawing/2014/main" id="{FEF2B3BD-7FD5-C133-20D3-A0D2D930C2A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22349" y="3354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3" name="Freeform: Shape 1742">
                <a:extLst>
                  <a:ext uri="{FF2B5EF4-FFF2-40B4-BE49-F238E27FC236}">
                    <a16:creationId xmlns:a16="http://schemas.microsoft.com/office/drawing/2014/main" id="{A88622A2-C399-B4DE-9F34-A55C560893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25327" y="31145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4" name="Freeform: Shape 1743">
                <a:extLst>
                  <a:ext uri="{FF2B5EF4-FFF2-40B4-BE49-F238E27FC236}">
                    <a16:creationId xmlns:a16="http://schemas.microsoft.com/office/drawing/2014/main" id="{9C778A21-21DE-3B0F-A51F-C448D171056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79772" y="40025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5" name="Freeform: Shape 1744">
                <a:extLst>
                  <a:ext uri="{FF2B5EF4-FFF2-40B4-BE49-F238E27FC236}">
                    <a16:creationId xmlns:a16="http://schemas.microsoft.com/office/drawing/2014/main" id="{818A2BA6-53B4-BCFE-71A9-BAAEBEC6540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7567" y="46042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6" name="Freeform: Shape 1745">
                <a:extLst>
                  <a:ext uri="{FF2B5EF4-FFF2-40B4-BE49-F238E27FC236}">
                    <a16:creationId xmlns:a16="http://schemas.microsoft.com/office/drawing/2014/main" id="{9464FF62-3C42-1CC2-51B3-431AADCF17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61021" y="48554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7" name="Freeform: Shape 1746">
                <a:extLst>
                  <a:ext uri="{FF2B5EF4-FFF2-40B4-BE49-F238E27FC236}">
                    <a16:creationId xmlns:a16="http://schemas.microsoft.com/office/drawing/2014/main" id="{42788A0E-9D42-6940-846D-709326F3DC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2954" y="44839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8" name="Freeform: Shape 1747">
                <a:extLst>
                  <a:ext uri="{FF2B5EF4-FFF2-40B4-BE49-F238E27FC236}">
                    <a16:creationId xmlns:a16="http://schemas.microsoft.com/office/drawing/2014/main" id="{1EDB05DD-C6D6-5AC4-B002-CB25CF383E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0478" y="44313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9" name="Freeform: Shape 1748">
                <a:extLst>
                  <a:ext uri="{FF2B5EF4-FFF2-40B4-BE49-F238E27FC236}">
                    <a16:creationId xmlns:a16="http://schemas.microsoft.com/office/drawing/2014/main" id="{74CFB87E-7B31-E908-EAA2-E8534EBDA3F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03304" y="5437975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0" name="Freeform: Shape 1749">
                <a:extLst>
                  <a:ext uri="{FF2B5EF4-FFF2-40B4-BE49-F238E27FC236}">
                    <a16:creationId xmlns:a16="http://schemas.microsoft.com/office/drawing/2014/main" id="{3F5AB71E-3AAB-7418-7814-261263A6D2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77822" y="562980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1" name="Freeform: Shape 1750">
                <a:extLst>
                  <a:ext uri="{FF2B5EF4-FFF2-40B4-BE49-F238E27FC236}">
                    <a16:creationId xmlns:a16="http://schemas.microsoft.com/office/drawing/2014/main" id="{33070BF3-C86A-C5DD-7BE1-4164E522C4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9622" y="536110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2" name="Freeform: Shape 1751">
                <a:extLst>
                  <a:ext uri="{FF2B5EF4-FFF2-40B4-BE49-F238E27FC236}">
                    <a16:creationId xmlns:a16="http://schemas.microsoft.com/office/drawing/2014/main" id="{FD75668C-1D41-5A17-314D-3280CBF8214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87439" y="575363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3" name="Freeform: Shape 1752">
                <a:extLst>
                  <a:ext uri="{FF2B5EF4-FFF2-40B4-BE49-F238E27FC236}">
                    <a16:creationId xmlns:a16="http://schemas.microsoft.com/office/drawing/2014/main" id="{67E0D52B-6BC8-B11A-4F1B-BCFA4310BE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13608" y="55416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4" name="Freeform: Shape 1753">
                <a:extLst>
                  <a:ext uri="{FF2B5EF4-FFF2-40B4-BE49-F238E27FC236}">
                    <a16:creationId xmlns:a16="http://schemas.microsoft.com/office/drawing/2014/main" id="{009D1BD1-9486-E402-C49B-86ACDC328C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09450" y="553274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5" name="Freeform: Shape 1754">
                <a:extLst>
                  <a:ext uri="{FF2B5EF4-FFF2-40B4-BE49-F238E27FC236}">
                    <a16:creationId xmlns:a16="http://schemas.microsoft.com/office/drawing/2014/main" id="{8A205C51-D00E-BF41-8880-8A9100CF4AE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68600" y="55610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6" name="Freeform: Shape 1755">
                <a:extLst>
                  <a:ext uri="{FF2B5EF4-FFF2-40B4-BE49-F238E27FC236}">
                    <a16:creationId xmlns:a16="http://schemas.microsoft.com/office/drawing/2014/main" id="{954B14E9-567B-B34E-E027-5CCCCBFDDA0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73372" y="52243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7" name="Freeform: Shape 1756">
                <a:extLst>
                  <a:ext uri="{FF2B5EF4-FFF2-40B4-BE49-F238E27FC236}">
                    <a16:creationId xmlns:a16="http://schemas.microsoft.com/office/drawing/2014/main" id="{56387E6D-C9A0-A8A4-4422-017953FB17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07141" y="487961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8" name="Freeform: Shape 1757">
                <a:extLst>
                  <a:ext uri="{FF2B5EF4-FFF2-40B4-BE49-F238E27FC236}">
                    <a16:creationId xmlns:a16="http://schemas.microsoft.com/office/drawing/2014/main" id="{36216511-11CD-F94F-288E-6BEC316BC19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81448" y="47970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9" name="Freeform: Shape 1758">
                <a:extLst>
                  <a:ext uri="{FF2B5EF4-FFF2-40B4-BE49-F238E27FC236}">
                    <a16:creationId xmlns:a16="http://schemas.microsoft.com/office/drawing/2014/main" id="{C5F762B2-2B7A-5D43-E615-4F52BAFF3EAF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4626242" y="4710134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0" name="Freeform: Shape 1759">
                <a:extLst>
                  <a:ext uri="{FF2B5EF4-FFF2-40B4-BE49-F238E27FC236}">
                    <a16:creationId xmlns:a16="http://schemas.microsoft.com/office/drawing/2014/main" id="{5404A201-3119-2B7D-D054-024532C26F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69642" y="489009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1" name="Freeform: Shape 1760">
                <a:extLst>
                  <a:ext uri="{FF2B5EF4-FFF2-40B4-BE49-F238E27FC236}">
                    <a16:creationId xmlns:a16="http://schemas.microsoft.com/office/drawing/2014/main" id="{F7B14F56-D885-8569-B598-7D843927110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38412" y="528043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2" name="Freeform: Shape 1761">
                <a:extLst>
                  <a:ext uri="{FF2B5EF4-FFF2-40B4-BE49-F238E27FC236}">
                    <a16:creationId xmlns:a16="http://schemas.microsoft.com/office/drawing/2014/main" id="{1FF4750B-EA53-D4F9-23F4-49C5BE8912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52224" y="5538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3" name="Freeform: Shape 1762">
                <a:extLst>
                  <a:ext uri="{FF2B5EF4-FFF2-40B4-BE49-F238E27FC236}">
                    <a16:creationId xmlns:a16="http://schemas.microsoft.com/office/drawing/2014/main" id="{D82E0ED4-580C-5FA0-6E96-F6DA1744510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27972" y="5407876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4" name="Freeform: Shape 1763">
                <a:extLst>
                  <a:ext uri="{FF2B5EF4-FFF2-40B4-BE49-F238E27FC236}">
                    <a16:creationId xmlns:a16="http://schemas.microsoft.com/office/drawing/2014/main" id="{7E11816B-8340-2F8D-3FFC-BB506F5EC11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22021" y="439203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5" name="Freeform: Shape 1764">
                <a:extLst>
                  <a:ext uri="{FF2B5EF4-FFF2-40B4-BE49-F238E27FC236}">
                    <a16:creationId xmlns:a16="http://schemas.microsoft.com/office/drawing/2014/main" id="{C66F3CE9-DC5A-473D-A7D5-BBDA07AA2B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69551" y="42067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891" name="Graphic 22">
              <a:extLst>
                <a:ext uri="{FF2B5EF4-FFF2-40B4-BE49-F238E27FC236}">
                  <a16:creationId xmlns:a16="http://schemas.microsoft.com/office/drawing/2014/main" id="{6EBD3B46-1194-AD39-1768-9394369143CF}"/>
                </a:ext>
              </a:extLst>
            </p:cNvPr>
            <p:cNvGrpSpPr>
              <a:grpSpLocks/>
            </p:cNvGrpSpPr>
            <p:nvPr/>
          </p:nvGrpSpPr>
          <p:grpSpPr>
            <a:xfrm>
              <a:off x="890784" y="361912"/>
              <a:ext cx="10408906" cy="6134747"/>
              <a:chOff x="890784" y="361912"/>
              <a:chExt cx="10408906" cy="6134747"/>
            </a:xfrm>
            <a:solidFill>
              <a:srgbClr val="FFFFFF"/>
            </a:solidFill>
          </p:grpSpPr>
          <p:sp>
            <p:nvSpPr>
              <p:cNvPr id="892" name="Freeform: Shape 891">
                <a:extLst>
                  <a:ext uri="{FF2B5EF4-FFF2-40B4-BE49-F238E27FC236}">
                    <a16:creationId xmlns:a16="http://schemas.microsoft.com/office/drawing/2014/main" id="{9A39A818-F808-3D7A-EDC9-061AE5B9D61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24532" y="1056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3" name="Freeform: Shape 892">
                <a:extLst>
                  <a:ext uri="{FF2B5EF4-FFF2-40B4-BE49-F238E27FC236}">
                    <a16:creationId xmlns:a16="http://schemas.microsoft.com/office/drawing/2014/main" id="{BBBBF323-0299-31DE-4664-0DB3A119B5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37115" y="10956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4" name="Freeform: Shape 893">
                <a:extLst>
                  <a:ext uri="{FF2B5EF4-FFF2-40B4-BE49-F238E27FC236}">
                    <a16:creationId xmlns:a16="http://schemas.microsoft.com/office/drawing/2014/main" id="{B7C8564D-7A9C-8BFD-9F6C-D5A7DBC8820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92385" y="124268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5" name="Freeform: Shape 894">
                <a:extLst>
                  <a:ext uri="{FF2B5EF4-FFF2-40B4-BE49-F238E27FC236}">
                    <a16:creationId xmlns:a16="http://schemas.microsoft.com/office/drawing/2014/main" id="{367B2792-E61A-0FF8-1A6A-BF5BB5FE6D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33152" y="10780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6" name="Freeform: Shape 895">
                <a:extLst>
                  <a:ext uri="{FF2B5EF4-FFF2-40B4-BE49-F238E27FC236}">
                    <a16:creationId xmlns:a16="http://schemas.microsoft.com/office/drawing/2014/main" id="{B8F79D0F-4620-9B1A-B1CB-23DCC67F400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57002" y="723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7" name="Freeform: Shape 896">
                <a:extLst>
                  <a:ext uri="{FF2B5EF4-FFF2-40B4-BE49-F238E27FC236}">
                    <a16:creationId xmlns:a16="http://schemas.microsoft.com/office/drawing/2014/main" id="{B967E972-5F0D-CC01-0E62-67C10BFA79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97964" y="7592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8" name="Freeform: Shape 897">
                <a:extLst>
                  <a:ext uri="{FF2B5EF4-FFF2-40B4-BE49-F238E27FC236}">
                    <a16:creationId xmlns:a16="http://schemas.microsoft.com/office/drawing/2014/main" id="{A1CA468C-1CB5-45EF-0CA6-AC5C9536115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44173" y="1437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9" name="Freeform: Shape 898">
                <a:extLst>
                  <a:ext uri="{FF2B5EF4-FFF2-40B4-BE49-F238E27FC236}">
                    <a16:creationId xmlns:a16="http://schemas.microsoft.com/office/drawing/2014/main" id="{3EAEC1D6-E490-9BC9-50D2-FB48110CFD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04652" y="17587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0" name="Freeform: Shape 899">
                <a:extLst>
                  <a:ext uri="{FF2B5EF4-FFF2-40B4-BE49-F238E27FC236}">
                    <a16:creationId xmlns:a16="http://schemas.microsoft.com/office/drawing/2014/main" id="{6DE72EBA-8258-B597-CFCE-2B3BDE370B9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01118" y="19652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1" name="Freeform: Shape 900">
                <a:extLst>
                  <a:ext uri="{FF2B5EF4-FFF2-40B4-BE49-F238E27FC236}">
                    <a16:creationId xmlns:a16="http://schemas.microsoft.com/office/drawing/2014/main" id="{6963B51D-EF96-0D16-8071-BEE39934FE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61469" y="17790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2" name="Freeform: Shape 901">
                <a:extLst>
                  <a:ext uri="{FF2B5EF4-FFF2-40B4-BE49-F238E27FC236}">
                    <a16:creationId xmlns:a16="http://schemas.microsoft.com/office/drawing/2014/main" id="{7F4134AA-7076-D47C-97A7-A19D15DADA8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16270" y="1332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3" name="Freeform: Shape 902">
                <a:extLst>
                  <a:ext uri="{FF2B5EF4-FFF2-40B4-BE49-F238E27FC236}">
                    <a16:creationId xmlns:a16="http://schemas.microsoft.com/office/drawing/2014/main" id="{59C8C2D1-C5BC-211C-684B-15F76336FA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72348" y="1167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4" name="Freeform: Shape 903">
                <a:extLst>
                  <a:ext uri="{FF2B5EF4-FFF2-40B4-BE49-F238E27FC236}">
                    <a16:creationId xmlns:a16="http://schemas.microsoft.com/office/drawing/2014/main" id="{1129D4D1-23D4-CAF6-F01D-18628CFBB06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29162" y="20258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5" name="Freeform: Shape 904">
                <a:extLst>
                  <a:ext uri="{FF2B5EF4-FFF2-40B4-BE49-F238E27FC236}">
                    <a16:creationId xmlns:a16="http://schemas.microsoft.com/office/drawing/2014/main" id="{BBACD8D5-2335-DC5E-E646-C2ACC9CF22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09934" y="20823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6" name="Freeform: Shape 905">
                <a:extLst>
                  <a:ext uri="{FF2B5EF4-FFF2-40B4-BE49-F238E27FC236}">
                    <a16:creationId xmlns:a16="http://schemas.microsoft.com/office/drawing/2014/main" id="{C8506BD8-2921-47B5-9F26-1C799C3EA61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5336" y="19542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7" name="Freeform: Shape 906">
                <a:extLst>
                  <a:ext uri="{FF2B5EF4-FFF2-40B4-BE49-F238E27FC236}">
                    <a16:creationId xmlns:a16="http://schemas.microsoft.com/office/drawing/2014/main" id="{EA9A1D40-C9D0-F02E-F230-0251A7E06FC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17057" y="3545262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8" name="Freeform: Shape 907">
                <a:extLst>
                  <a:ext uri="{FF2B5EF4-FFF2-40B4-BE49-F238E27FC236}">
                    <a16:creationId xmlns:a16="http://schemas.microsoft.com/office/drawing/2014/main" id="{729711B6-AEA4-EF24-41CE-CDC01C36C3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4778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9" name="Freeform: Shape 908">
                <a:extLst>
                  <a:ext uri="{FF2B5EF4-FFF2-40B4-BE49-F238E27FC236}">
                    <a16:creationId xmlns:a16="http://schemas.microsoft.com/office/drawing/2014/main" id="{9686F0E6-3FA6-08C5-FDBD-FBD123B4930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07773" y="3339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0" name="Freeform: Shape 909">
                <a:extLst>
                  <a:ext uri="{FF2B5EF4-FFF2-40B4-BE49-F238E27FC236}">
                    <a16:creationId xmlns:a16="http://schemas.microsoft.com/office/drawing/2014/main" id="{1AFB718D-2A96-DD3C-766E-129B462EE5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87788" y="285469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1" name="Freeform: Shape 910">
                <a:extLst>
                  <a:ext uri="{FF2B5EF4-FFF2-40B4-BE49-F238E27FC236}">
                    <a16:creationId xmlns:a16="http://schemas.microsoft.com/office/drawing/2014/main" id="{4A5F780D-52CC-0663-2D0B-100955096D3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21265" y="24902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2" name="Freeform: Shape 911">
                <a:extLst>
                  <a:ext uri="{FF2B5EF4-FFF2-40B4-BE49-F238E27FC236}">
                    <a16:creationId xmlns:a16="http://schemas.microsoft.com/office/drawing/2014/main" id="{9A000457-4FF0-A568-43B1-A7612617FECE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3273803" y="246440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3" name="Freeform: Shape 912">
                <a:extLst>
                  <a:ext uri="{FF2B5EF4-FFF2-40B4-BE49-F238E27FC236}">
                    <a16:creationId xmlns:a16="http://schemas.microsoft.com/office/drawing/2014/main" id="{56945B40-9C72-51ED-9645-77E284E0333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78161" y="12123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4" name="Freeform: Shape 913">
                <a:extLst>
                  <a:ext uri="{FF2B5EF4-FFF2-40B4-BE49-F238E27FC236}">
                    <a16:creationId xmlns:a16="http://schemas.microsoft.com/office/drawing/2014/main" id="{F4A0D422-5FB4-8718-190B-F30CBCEBC8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82242" y="1116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5" name="Freeform: Shape 914">
                <a:extLst>
                  <a:ext uri="{FF2B5EF4-FFF2-40B4-BE49-F238E27FC236}">
                    <a16:creationId xmlns:a16="http://schemas.microsoft.com/office/drawing/2014/main" id="{1E92D4EB-CC18-6C14-80FA-870328B395C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33777" y="13535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6" name="Freeform: Shape 915">
                <a:extLst>
                  <a:ext uri="{FF2B5EF4-FFF2-40B4-BE49-F238E27FC236}">
                    <a16:creationId xmlns:a16="http://schemas.microsoft.com/office/drawing/2014/main" id="{21C0C07F-5A1A-D503-0975-BFA5DC5F615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10345" y="1712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7" name="Freeform: Shape 916">
                <a:extLst>
                  <a:ext uri="{FF2B5EF4-FFF2-40B4-BE49-F238E27FC236}">
                    <a16:creationId xmlns:a16="http://schemas.microsoft.com/office/drawing/2014/main" id="{97476B09-CEC5-102B-F1DE-C055FCA713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64186" y="16964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8" name="Freeform: Shape 917">
                <a:extLst>
                  <a:ext uri="{FF2B5EF4-FFF2-40B4-BE49-F238E27FC236}">
                    <a16:creationId xmlns:a16="http://schemas.microsoft.com/office/drawing/2014/main" id="{EC9CC187-4F60-1587-9282-29FD9FEAB2E2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064128" y="1599471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9" name="Freeform: Shape 918">
                <a:extLst>
                  <a:ext uri="{FF2B5EF4-FFF2-40B4-BE49-F238E27FC236}">
                    <a16:creationId xmlns:a16="http://schemas.microsoft.com/office/drawing/2014/main" id="{E07246B3-C153-96DC-A4F6-02FF7BEC68E7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202264" y="105863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0" name="Freeform: Shape 919">
                <a:extLst>
                  <a:ext uri="{FF2B5EF4-FFF2-40B4-BE49-F238E27FC236}">
                    <a16:creationId xmlns:a16="http://schemas.microsoft.com/office/drawing/2014/main" id="{6B41B175-1C22-3E51-CD30-11D4829963A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20243" y="954176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1" name="Freeform: Shape 920">
                <a:extLst>
                  <a:ext uri="{FF2B5EF4-FFF2-40B4-BE49-F238E27FC236}">
                    <a16:creationId xmlns:a16="http://schemas.microsoft.com/office/drawing/2014/main" id="{BEE37CFA-EA2C-1AE7-AF3A-7C1647FA13E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38333" y="13324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2" name="Freeform: Shape 921">
                <a:extLst>
                  <a:ext uri="{FF2B5EF4-FFF2-40B4-BE49-F238E27FC236}">
                    <a16:creationId xmlns:a16="http://schemas.microsoft.com/office/drawing/2014/main" id="{7DE21A4B-DFC2-B672-5066-BB254E09C1D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04259" y="1933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3" name="Freeform: Shape 922">
                <a:extLst>
                  <a:ext uri="{FF2B5EF4-FFF2-40B4-BE49-F238E27FC236}">
                    <a16:creationId xmlns:a16="http://schemas.microsoft.com/office/drawing/2014/main" id="{E3822AF9-2721-EF74-AC4D-6766138CD9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34809" y="244636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4" name="Freeform: Shape 923">
                <a:extLst>
                  <a:ext uri="{FF2B5EF4-FFF2-40B4-BE49-F238E27FC236}">
                    <a16:creationId xmlns:a16="http://schemas.microsoft.com/office/drawing/2014/main" id="{53E73FA7-FFAF-2D8B-E12F-65B66BDD020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54152" y="26715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5" name="Freeform: Shape 924">
                <a:extLst>
                  <a:ext uri="{FF2B5EF4-FFF2-40B4-BE49-F238E27FC236}">
                    <a16:creationId xmlns:a16="http://schemas.microsoft.com/office/drawing/2014/main" id="{930E8E4B-105D-AA39-15B0-B27C1E3658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93097" y="2854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6" name="Freeform: Shape 925">
                <a:extLst>
                  <a:ext uri="{FF2B5EF4-FFF2-40B4-BE49-F238E27FC236}">
                    <a16:creationId xmlns:a16="http://schemas.microsoft.com/office/drawing/2014/main" id="{DAE78521-F64A-CE1C-E1CC-48E0F34457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13771" y="334942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7" name="Freeform: Shape 926">
                <a:extLst>
                  <a:ext uri="{FF2B5EF4-FFF2-40B4-BE49-F238E27FC236}">
                    <a16:creationId xmlns:a16="http://schemas.microsoft.com/office/drawing/2014/main" id="{76DF8A56-D35C-428C-9E01-8D42757D564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31595" y="339819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8" name="Freeform: Shape 927">
                <a:extLst>
                  <a:ext uri="{FF2B5EF4-FFF2-40B4-BE49-F238E27FC236}">
                    <a16:creationId xmlns:a16="http://schemas.microsoft.com/office/drawing/2014/main" id="{4A0F68B7-2930-74AD-2560-258CF37BCFA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57353" y="27055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9" name="Freeform: Shape 928">
                <a:extLst>
                  <a:ext uri="{FF2B5EF4-FFF2-40B4-BE49-F238E27FC236}">
                    <a16:creationId xmlns:a16="http://schemas.microsoft.com/office/drawing/2014/main" id="{FA1E2471-5D84-6812-4DB3-60A721ADE93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31470" y="31078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0" name="Freeform: Shape 929">
                <a:extLst>
                  <a:ext uri="{FF2B5EF4-FFF2-40B4-BE49-F238E27FC236}">
                    <a16:creationId xmlns:a16="http://schemas.microsoft.com/office/drawing/2014/main" id="{26FB8B7B-5DBE-65A4-143B-F56A02D26D3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20815" y="3261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1" name="Freeform: Shape 930">
                <a:extLst>
                  <a:ext uri="{FF2B5EF4-FFF2-40B4-BE49-F238E27FC236}">
                    <a16:creationId xmlns:a16="http://schemas.microsoft.com/office/drawing/2014/main" id="{8D14E965-52E5-B482-DD00-1E1C37F0FC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30758" y="3540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2" name="Freeform: Shape 931">
                <a:extLst>
                  <a:ext uri="{FF2B5EF4-FFF2-40B4-BE49-F238E27FC236}">
                    <a16:creationId xmlns:a16="http://schemas.microsoft.com/office/drawing/2014/main" id="{20139412-B1D0-AB55-788B-4AF9F4E16E0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22294" y="35590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3" name="Freeform: Shape 932">
                <a:extLst>
                  <a:ext uri="{FF2B5EF4-FFF2-40B4-BE49-F238E27FC236}">
                    <a16:creationId xmlns:a16="http://schemas.microsoft.com/office/drawing/2014/main" id="{28DA90A5-9E64-00B5-0033-6B964F2AEB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14699" y="3401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4" name="Freeform: Shape 933">
                <a:extLst>
                  <a:ext uri="{FF2B5EF4-FFF2-40B4-BE49-F238E27FC236}">
                    <a16:creationId xmlns:a16="http://schemas.microsoft.com/office/drawing/2014/main" id="{F45F606C-3CC8-C839-7400-DBE7F28854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79982" y="3009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5" name="Freeform: Shape 934">
                <a:extLst>
                  <a:ext uri="{FF2B5EF4-FFF2-40B4-BE49-F238E27FC236}">
                    <a16:creationId xmlns:a16="http://schemas.microsoft.com/office/drawing/2014/main" id="{B0271546-E64A-EE99-3A9B-153D39A5C7A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01426" y="278545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6" name="Freeform: Shape 935">
                <a:extLst>
                  <a:ext uri="{FF2B5EF4-FFF2-40B4-BE49-F238E27FC236}">
                    <a16:creationId xmlns:a16="http://schemas.microsoft.com/office/drawing/2014/main" id="{2CD4CC39-1472-0AF7-2E0E-056FE432A63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52799" y="3630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7" name="Freeform: Shape 936">
                <a:extLst>
                  <a:ext uri="{FF2B5EF4-FFF2-40B4-BE49-F238E27FC236}">
                    <a16:creationId xmlns:a16="http://schemas.microsoft.com/office/drawing/2014/main" id="{82693E7C-CA8D-DEE3-2120-D5030EA30976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049583" y="384792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8" name="Freeform: Shape 937">
                <a:extLst>
                  <a:ext uri="{FF2B5EF4-FFF2-40B4-BE49-F238E27FC236}">
                    <a16:creationId xmlns:a16="http://schemas.microsoft.com/office/drawing/2014/main" id="{7C4D107B-06E2-D6E5-C26D-81585E797C0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06279" y="408456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9" name="Freeform: Shape 938">
                <a:extLst>
                  <a:ext uri="{FF2B5EF4-FFF2-40B4-BE49-F238E27FC236}">
                    <a16:creationId xmlns:a16="http://schemas.microsoft.com/office/drawing/2014/main" id="{F4963D39-F10A-83CB-2944-FFA297828A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76802" y="43155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0" name="Freeform: Shape 939">
                <a:extLst>
                  <a:ext uri="{FF2B5EF4-FFF2-40B4-BE49-F238E27FC236}">
                    <a16:creationId xmlns:a16="http://schemas.microsoft.com/office/drawing/2014/main" id="{D1548236-3BE4-0F68-90B0-F2CB5568668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52360" y="4048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1" name="Freeform: Shape 940">
                <a:extLst>
                  <a:ext uri="{FF2B5EF4-FFF2-40B4-BE49-F238E27FC236}">
                    <a16:creationId xmlns:a16="http://schemas.microsoft.com/office/drawing/2014/main" id="{47B9063A-1674-EFCA-689F-19053ADA50E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27976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2" name="Freeform: Shape 941">
                <a:extLst>
                  <a:ext uri="{FF2B5EF4-FFF2-40B4-BE49-F238E27FC236}">
                    <a16:creationId xmlns:a16="http://schemas.microsoft.com/office/drawing/2014/main" id="{31433761-4F74-7499-E410-CCF49B9249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39133" y="2644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3" name="Freeform: Shape 942">
                <a:extLst>
                  <a:ext uri="{FF2B5EF4-FFF2-40B4-BE49-F238E27FC236}">
                    <a16:creationId xmlns:a16="http://schemas.microsoft.com/office/drawing/2014/main" id="{6D686F7B-1924-77F8-0070-1F9F1E2C4A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39621" y="202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4" name="Freeform: Shape 943">
                <a:extLst>
                  <a:ext uri="{FF2B5EF4-FFF2-40B4-BE49-F238E27FC236}">
                    <a16:creationId xmlns:a16="http://schemas.microsoft.com/office/drawing/2014/main" id="{9D4B4A54-0850-8165-B0C0-203B624081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18393" y="1492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5" name="Freeform: Shape 944">
                <a:extLst>
                  <a:ext uri="{FF2B5EF4-FFF2-40B4-BE49-F238E27FC236}">
                    <a16:creationId xmlns:a16="http://schemas.microsoft.com/office/drawing/2014/main" id="{B3F35628-EFD4-A310-5336-61020327BC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06246" y="984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6" name="Freeform: Shape 945">
                <a:extLst>
                  <a:ext uri="{FF2B5EF4-FFF2-40B4-BE49-F238E27FC236}">
                    <a16:creationId xmlns:a16="http://schemas.microsoft.com/office/drawing/2014/main" id="{586210EC-4C3E-D6C5-C4C0-9991274FDBD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94509" y="104399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7" name="Freeform: Shape 946">
                <a:extLst>
                  <a:ext uri="{FF2B5EF4-FFF2-40B4-BE49-F238E27FC236}">
                    <a16:creationId xmlns:a16="http://schemas.microsoft.com/office/drawing/2014/main" id="{A0C68F52-6326-D6B1-3D8A-51283EFA9AA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2817" y="1289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8" name="Freeform: Shape 947">
                <a:extLst>
                  <a:ext uri="{FF2B5EF4-FFF2-40B4-BE49-F238E27FC236}">
                    <a16:creationId xmlns:a16="http://schemas.microsoft.com/office/drawing/2014/main" id="{FCB8B279-68F1-94BF-2F9D-96BA96DB4D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17931" y="106828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9" name="Freeform: Shape 948">
                <a:extLst>
                  <a:ext uri="{FF2B5EF4-FFF2-40B4-BE49-F238E27FC236}">
                    <a16:creationId xmlns:a16="http://schemas.microsoft.com/office/drawing/2014/main" id="{9820ABA2-A1F9-6D6B-BDF2-65DAA78AAF8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28225" y="9271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0" name="Freeform: Shape 949">
                <a:extLst>
                  <a:ext uri="{FF2B5EF4-FFF2-40B4-BE49-F238E27FC236}">
                    <a16:creationId xmlns:a16="http://schemas.microsoft.com/office/drawing/2014/main" id="{4F4FE05F-8442-3C66-0090-C0A5EA998E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82277" y="917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1" name="Freeform: Shape 950">
                <a:extLst>
                  <a:ext uri="{FF2B5EF4-FFF2-40B4-BE49-F238E27FC236}">
                    <a16:creationId xmlns:a16="http://schemas.microsoft.com/office/drawing/2014/main" id="{2A8CAA28-95F8-646D-F5FD-61835413D4A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29256" y="11859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2" name="Freeform: Shape 951">
                <a:extLst>
                  <a:ext uri="{FF2B5EF4-FFF2-40B4-BE49-F238E27FC236}">
                    <a16:creationId xmlns:a16="http://schemas.microsoft.com/office/drawing/2014/main" id="{51F1B81E-6963-538C-B0ED-6AAA3A3F1B9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29877" y="16599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3" name="Freeform: Shape 952">
                <a:extLst>
                  <a:ext uri="{FF2B5EF4-FFF2-40B4-BE49-F238E27FC236}">
                    <a16:creationId xmlns:a16="http://schemas.microsoft.com/office/drawing/2014/main" id="{E2493D05-CA83-D9D0-BA1D-89211C4FFC4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9298" y="1716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4" name="Freeform: Shape 953">
                <a:extLst>
                  <a:ext uri="{FF2B5EF4-FFF2-40B4-BE49-F238E27FC236}">
                    <a16:creationId xmlns:a16="http://schemas.microsoft.com/office/drawing/2014/main" id="{D6A57450-F763-CE91-94F6-087F30E5A43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27632" y="1675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5" name="Freeform: Shape 954">
                <a:extLst>
                  <a:ext uri="{FF2B5EF4-FFF2-40B4-BE49-F238E27FC236}">
                    <a16:creationId xmlns:a16="http://schemas.microsoft.com/office/drawing/2014/main" id="{BB450C60-6EAA-BDF7-916D-36D503BCB4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55312" y="17980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6" name="Freeform: Shape 955">
                <a:extLst>
                  <a:ext uri="{FF2B5EF4-FFF2-40B4-BE49-F238E27FC236}">
                    <a16:creationId xmlns:a16="http://schemas.microsoft.com/office/drawing/2014/main" id="{ECAD1601-96EB-F0A5-C601-00600D54179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5444" y="27082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7" name="Freeform: Shape 956">
                <a:extLst>
                  <a:ext uri="{FF2B5EF4-FFF2-40B4-BE49-F238E27FC236}">
                    <a16:creationId xmlns:a16="http://schemas.microsoft.com/office/drawing/2014/main" id="{D5866444-DD52-3512-AF9E-7B528063723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93684" y="2646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8" name="Freeform: Shape 957">
                <a:extLst>
                  <a:ext uri="{FF2B5EF4-FFF2-40B4-BE49-F238E27FC236}">
                    <a16:creationId xmlns:a16="http://schemas.microsoft.com/office/drawing/2014/main" id="{AC3FC895-E006-8CCC-C8DC-4D3BB65191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81442" y="2436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9" name="Freeform: Shape 958">
                <a:extLst>
                  <a:ext uri="{FF2B5EF4-FFF2-40B4-BE49-F238E27FC236}">
                    <a16:creationId xmlns:a16="http://schemas.microsoft.com/office/drawing/2014/main" id="{740D757B-95D7-CE4F-F68C-0B760BB5BED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40008" y="18148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0" name="Freeform: Shape 959">
                <a:extLst>
                  <a:ext uri="{FF2B5EF4-FFF2-40B4-BE49-F238E27FC236}">
                    <a16:creationId xmlns:a16="http://schemas.microsoft.com/office/drawing/2014/main" id="{503961D5-24E0-2310-1425-50DBAC429C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37341" y="126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1" name="Freeform: Shape 960">
                <a:extLst>
                  <a:ext uri="{FF2B5EF4-FFF2-40B4-BE49-F238E27FC236}">
                    <a16:creationId xmlns:a16="http://schemas.microsoft.com/office/drawing/2014/main" id="{45331D2E-9C03-FB67-F88B-48E9F40456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85715" y="1177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2" name="Freeform: Shape 961">
                <a:extLst>
                  <a:ext uri="{FF2B5EF4-FFF2-40B4-BE49-F238E27FC236}">
                    <a16:creationId xmlns:a16="http://schemas.microsoft.com/office/drawing/2014/main" id="{9DC86F12-A6A6-E13D-55E0-29DA8F3494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90475" y="24345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3" name="Freeform: Shape 962">
                <a:extLst>
                  <a:ext uri="{FF2B5EF4-FFF2-40B4-BE49-F238E27FC236}">
                    <a16:creationId xmlns:a16="http://schemas.microsoft.com/office/drawing/2014/main" id="{6BFA759C-100C-013D-6C7F-EE80D24B42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26907" y="27874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4" name="Freeform: Shape 963">
                <a:extLst>
                  <a:ext uri="{FF2B5EF4-FFF2-40B4-BE49-F238E27FC236}">
                    <a16:creationId xmlns:a16="http://schemas.microsoft.com/office/drawing/2014/main" id="{15E5FD91-E7C2-EAC9-664E-6D2A9B8F3B0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30532" y="28331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5" name="Freeform: Shape 964">
                <a:extLst>
                  <a:ext uri="{FF2B5EF4-FFF2-40B4-BE49-F238E27FC236}">
                    <a16:creationId xmlns:a16="http://schemas.microsoft.com/office/drawing/2014/main" id="{F66DE776-E12D-50AA-D137-15E4A324ADA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12451" y="287708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6" name="Freeform: Shape 965">
                <a:extLst>
                  <a:ext uri="{FF2B5EF4-FFF2-40B4-BE49-F238E27FC236}">
                    <a16:creationId xmlns:a16="http://schemas.microsoft.com/office/drawing/2014/main" id="{9DF88D7D-8BF8-D72A-F366-F49127CA670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90561" y="27972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7" name="Freeform: Shape 966">
                <a:extLst>
                  <a:ext uri="{FF2B5EF4-FFF2-40B4-BE49-F238E27FC236}">
                    <a16:creationId xmlns:a16="http://schemas.microsoft.com/office/drawing/2014/main" id="{2208CC6B-25C2-3B98-C9EF-32B8CA0CA5A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92980" y="30656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8" name="Freeform: Shape 967">
                <a:extLst>
                  <a:ext uri="{FF2B5EF4-FFF2-40B4-BE49-F238E27FC236}">
                    <a16:creationId xmlns:a16="http://schemas.microsoft.com/office/drawing/2014/main" id="{FA43E67E-521B-245F-C467-7547D3B3F6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55679" y="361222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9" name="Freeform: Shape 968">
                <a:extLst>
                  <a:ext uri="{FF2B5EF4-FFF2-40B4-BE49-F238E27FC236}">
                    <a16:creationId xmlns:a16="http://schemas.microsoft.com/office/drawing/2014/main" id="{4CFA251E-164C-F8F3-4DEB-AFA9BFB482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2912" y="3782911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0" name="Freeform: Shape 969">
                <a:extLst>
                  <a:ext uri="{FF2B5EF4-FFF2-40B4-BE49-F238E27FC236}">
                    <a16:creationId xmlns:a16="http://schemas.microsoft.com/office/drawing/2014/main" id="{E929020B-795F-931E-1953-812CE4DEC1A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26125" y="38781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1" name="Freeform: Shape 970">
                <a:extLst>
                  <a:ext uri="{FF2B5EF4-FFF2-40B4-BE49-F238E27FC236}">
                    <a16:creationId xmlns:a16="http://schemas.microsoft.com/office/drawing/2014/main" id="{BCEA4E77-5D62-DBDE-BB53-062F09545D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61934" y="3900925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2" name="Freeform: Shape 971">
                <a:extLst>
                  <a:ext uri="{FF2B5EF4-FFF2-40B4-BE49-F238E27FC236}">
                    <a16:creationId xmlns:a16="http://schemas.microsoft.com/office/drawing/2014/main" id="{17F7582B-6504-34A0-774C-E69CA13DE7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8746" y="39196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3" name="Freeform: Shape 972">
                <a:extLst>
                  <a:ext uri="{FF2B5EF4-FFF2-40B4-BE49-F238E27FC236}">
                    <a16:creationId xmlns:a16="http://schemas.microsoft.com/office/drawing/2014/main" id="{68C86ED5-F385-A26B-5E63-51AE134C7EC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40303" y="285565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4" name="Freeform: Shape 973">
                <a:extLst>
                  <a:ext uri="{FF2B5EF4-FFF2-40B4-BE49-F238E27FC236}">
                    <a16:creationId xmlns:a16="http://schemas.microsoft.com/office/drawing/2014/main" id="{2F8F2236-BC6B-08D2-DA90-C6707B7A7CF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14420" y="32822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5" name="Freeform: Shape 974">
                <a:extLst>
                  <a:ext uri="{FF2B5EF4-FFF2-40B4-BE49-F238E27FC236}">
                    <a16:creationId xmlns:a16="http://schemas.microsoft.com/office/drawing/2014/main" id="{6374BCCD-E017-1B00-41AA-32266C3A195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54773" y="35685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6" name="Freeform: Shape 975">
                <a:extLst>
                  <a:ext uri="{FF2B5EF4-FFF2-40B4-BE49-F238E27FC236}">
                    <a16:creationId xmlns:a16="http://schemas.microsoft.com/office/drawing/2014/main" id="{4A4CAD04-63F2-2DB5-369D-BEF05EDA7D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19225" y="369413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7" name="Freeform: Shape 976">
                <a:extLst>
                  <a:ext uri="{FF2B5EF4-FFF2-40B4-BE49-F238E27FC236}">
                    <a16:creationId xmlns:a16="http://schemas.microsoft.com/office/drawing/2014/main" id="{5B6F1D8C-C70C-B0A4-D59D-F5ECCC4AF4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850612" y="38417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8" name="Freeform: Shape 977">
                <a:extLst>
                  <a:ext uri="{FF2B5EF4-FFF2-40B4-BE49-F238E27FC236}">
                    <a16:creationId xmlns:a16="http://schemas.microsoft.com/office/drawing/2014/main" id="{B8A9ABEF-5DBD-5037-1202-79FD28D7D27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61292" y="432116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9" name="Freeform: Shape 978">
                <a:extLst>
                  <a:ext uri="{FF2B5EF4-FFF2-40B4-BE49-F238E27FC236}">
                    <a16:creationId xmlns:a16="http://schemas.microsoft.com/office/drawing/2014/main" id="{72FA10A9-46D2-9A0D-2396-56224983C2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73808" y="4587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0" name="Freeform: Shape 979">
                <a:extLst>
                  <a:ext uri="{FF2B5EF4-FFF2-40B4-BE49-F238E27FC236}">
                    <a16:creationId xmlns:a16="http://schemas.microsoft.com/office/drawing/2014/main" id="{78FD05D3-8302-3BF1-C84B-B5E3E15CCB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55226" y="47658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1" name="Freeform: Shape 980">
                <a:extLst>
                  <a:ext uri="{FF2B5EF4-FFF2-40B4-BE49-F238E27FC236}">
                    <a16:creationId xmlns:a16="http://schemas.microsoft.com/office/drawing/2014/main" id="{9208BFA5-D158-2CEB-7A5C-7E5DF50EFFF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13640" y="4887525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2" name="Freeform: Shape 981">
                <a:extLst>
                  <a:ext uri="{FF2B5EF4-FFF2-40B4-BE49-F238E27FC236}">
                    <a16:creationId xmlns:a16="http://schemas.microsoft.com/office/drawing/2014/main" id="{60033385-527C-0569-FACC-2B0440B913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14940" y="4481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3" name="Freeform: Shape 982">
                <a:extLst>
                  <a:ext uri="{FF2B5EF4-FFF2-40B4-BE49-F238E27FC236}">
                    <a16:creationId xmlns:a16="http://schemas.microsoft.com/office/drawing/2014/main" id="{BE332C49-88F0-51DF-71FC-AF7E4963F86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05593" y="419020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4" name="Freeform: Shape 983">
                <a:extLst>
                  <a:ext uri="{FF2B5EF4-FFF2-40B4-BE49-F238E27FC236}">
                    <a16:creationId xmlns:a16="http://schemas.microsoft.com/office/drawing/2014/main" id="{437603B3-1363-5776-04ED-288B55F383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52742" y="396236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5" name="Freeform: Shape 984">
                <a:extLst>
                  <a:ext uri="{FF2B5EF4-FFF2-40B4-BE49-F238E27FC236}">
                    <a16:creationId xmlns:a16="http://schemas.microsoft.com/office/drawing/2014/main" id="{97BC391A-D5EE-3343-5ED2-5E8FF123C0F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39420" y="3594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6" name="Freeform: Shape 985">
                <a:extLst>
                  <a:ext uri="{FF2B5EF4-FFF2-40B4-BE49-F238E27FC236}">
                    <a16:creationId xmlns:a16="http://schemas.microsoft.com/office/drawing/2014/main" id="{024D24B6-14AB-D5CE-185B-79EF43481F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40197" y="35435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7" name="Freeform: Shape 986">
                <a:extLst>
                  <a:ext uri="{FF2B5EF4-FFF2-40B4-BE49-F238E27FC236}">
                    <a16:creationId xmlns:a16="http://schemas.microsoft.com/office/drawing/2014/main" id="{6E52F795-DEB2-14A6-9B93-C8256D86FA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3964" y="452500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4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4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8" name="Freeform: Shape 987">
                <a:extLst>
                  <a:ext uri="{FF2B5EF4-FFF2-40B4-BE49-F238E27FC236}">
                    <a16:creationId xmlns:a16="http://schemas.microsoft.com/office/drawing/2014/main" id="{A31768A4-D1E2-C72F-1A67-AF3E103718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271016" y="48410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9" name="Freeform: Shape 988">
                <a:extLst>
                  <a:ext uri="{FF2B5EF4-FFF2-40B4-BE49-F238E27FC236}">
                    <a16:creationId xmlns:a16="http://schemas.microsoft.com/office/drawing/2014/main" id="{2E6B2D58-F0BF-0C8F-D8A8-7D59C48E4A9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57220" y="471388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0" name="Freeform: Shape 989">
                <a:extLst>
                  <a:ext uri="{FF2B5EF4-FFF2-40B4-BE49-F238E27FC236}">
                    <a16:creationId xmlns:a16="http://schemas.microsoft.com/office/drawing/2014/main" id="{F3707EAF-C54A-8C38-D065-B4BB352234C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13207" y="344658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1" name="Freeform: Shape 990">
                <a:extLst>
                  <a:ext uri="{FF2B5EF4-FFF2-40B4-BE49-F238E27FC236}">
                    <a16:creationId xmlns:a16="http://schemas.microsoft.com/office/drawing/2014/main" id="{95B8A197-22C4-7C1A-50F6-5F4F9A07E4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09868" y="38472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2" name="Freeform: Shape 991">
                <a:extLst>
                  <a:ext uri="{FF2B5EF4-FFF2-40B4-BE49-F238E27FC236}">
                    <a16:creationId xmlns:a16="http://schemas.microsoft.com/office/drawing/2014/main" id="{A35E0F99-66C0-7B0B-11FD-2EFDE856A3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11297" y="4772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3" name="Freeform: Shape 992">
                <a:extLst>
                  <a:ext uri="{FF2B5EF4-FFF2-40B4-BE49-F238E27FC236}">
                    <a16:creationId xmlns:a16="http://schemas.microsoft.com/office/drawing/2014/main" id="{7A5B372E-CBF3-87CF-38C6-B39C60EF22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37822" y="46488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4" name="Freeform: Shape 993">
                <a:extLst>
                  <a:ext uri="{FF2B5EF4-FFF2-40B4-BE49-F238E27FC236}">
                    <a16:creationId xmlns:a16="http://schemas.microsoft.com/office/drawing/2014/main" id="{9570C7F8-756C-0E49-4E4C-B1EF3D3B8A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7159" y="475074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5" name="Freeform: Shape 994">
                <a:extLst>
                  <a:ext uri="{FF2B5EF4-FFF2-40B4-BE49-F238E27FC236}">
                    <a16:creationId xmlns:a16="http://schemas.microsoft.com/office/drawing/2014/main" id="{A8FB7222-9A47-E7BF-99A7-206C777FFC1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32347" y="40358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6" name="Freeform: Shape 995">
                <a:extLst>
                  <a:ext uri="{FF2B5EF4-FFF2-40B4-BE49-F238E27FC236}">
                    <a16:creationId xmlns:a16="http://schemas.microsoft.com/office/drawing/2014/main" id="{26965390-202B-EA92-475C-4FA3D86DB5C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87327" y="499268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7" name="Freeform: Shape 996">
                <a:extLst>
                  <a:ext uri="{FF2B5EF4-FFF2-40B4-BE49-F238E27FC236}">
                    <a16:creationId xmlns:a16="http://schemas.microsoft.com/office/drawing/2014/main" id="{14D23B52-5476-AC5B-1A36-AED8AE95E6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12009" y="5098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8" name="Freeform: Shape 997">
                <a:extLst>
                  <a:ext uri="{FF2B5EF4-FFF2-40B4-BE49-F238E27FC236}">
                    <a16:creationId xmlns:a16="http://schemas.microsoft.com/office/drawing/2014/main" id="{412E5ED4-687F-C373-975E-1F471D42D9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7382" y="32671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9" name="Freeform: Shape 998">
                <a:extLst>
                  <a:ext uri="{FF2B5EF4-FFF2-40B4-BE49-F238E27FC236}">
                    <a16:creationId xmlns:a16="http://schemas.microsoft.com/office/drawing/2014/main" id="{8796CE2F-0B03-5A5E-62F6-989680CED97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01208" y="2902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0" name="Freeform: Shape 999">
                <a:extLst>
                  <a:ext uri="{FF2B5EF4-FFF2-40B4-BE49-F238E27FC236}">
                    <a16:creationId xmlns:a16="http://schemas.microsoft.com/office/drawing/2014/main" id="{5CDC1A1F-B72D-11CB-9AA1-380FA3DD29A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00053" y="41160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1" name="Freeform: Shape 1000">
                <a:extLst>
                  <a:ext uri="{FF2B5EF4-FFF2-40B4-BE49-F238E27FC236}">
                    <a16:creationId xmlns:a16="http://schemas.microsoft.com/office/drawing/2014/main" id="{FD2157DD-6BBF-4C89-006F-5C52F8BBEB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80825" y="525280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2" name="Freeform: Shape 1001">
                <a:extLst>
                  <a:ext uri="{FF2B5EF4-FFF2-40B4-BE49-F238E27FC236}">
                    <a16:creationId xmlns:a16="http://schemas.microsoft.com/office/drawing/2014/main" id="{CA91F96D-8689-FD88-2883-DC73785440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56777" y="56645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3" name="Freeform: Shape 1002">
                <a:extLst>
                  <a:ext uri="{FF2B5EF4-FFF2-40B4-BE49-F238E27FC236}">
                    <a16:creationId xmlns:a16="http://schemas.microsoft.com/office/drawing/2014/main" id="{96680F82-BE30-3184-3120-4CD60B67792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13803" y="4600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4" name="Freeform: Shape 1003">
                <a:extLst>
                  <a:ext uri="{FF2B5EF4-FFF2-40B4-BE49-F238E27FC236}">
                    <a16:creationId xmlns:a16="http://schemas.microsoft.com/office/drawing/2014/main" id="{CB7E9213-F66F-5EED-76A9-AC7199352C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09149" y="437784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5" name="Freeform: Shape 1004">
                <a:extLst>
                  <a:ext uri="{FF2B5EF4-FFF2-40B4-BE49-F238E27FC236}">
                    <a16:creationId xmlns:a16="http://schemas.microsoft.com/office/drawing/2014/main" id="{FF0E49CD-AEE1-4322-C875-7864A27E9A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90417" y="544864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6" name="Freeform: Shape 1005">
                <a:extLst>
                  <a:ext uri="{FF2B5EF4-FFF2-40B4-BE49-F238E27FC236}">
                    <a16:creationId xmlns:a16="http://schemas.microsoft.com/office/drawing/2014/main" id="{69D44BA3-AF80-D944-1B7B-F25B36EB893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20905" y="572743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7" name="Freeform: Shape 1006">
                <a:extLst>
                  <a:ext uri="{FF2B5EF4-FFF2-40B4-BE49-F238E27FC236}">
                    <a16:creationId xmlns:a16="http://schemas.microsoft.com/office/drawing/2014/main" id="{9194BF99-8E10-B58C-FE90-235F9F04DF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68467" y="5921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8" name="Freeform: Shape 1007">
                <a:extLst>
                  <a:ext uri="{FF2B5EF4-FFF2-40B4-BE49-F238E27FC236}">
                    <a16:creationId xmlns:a16="http://schemas.microsoft.com/office/drawing/2014/main" id="{BD92B819-5F04-7618-A489-C273080A363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39421" y="58315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9" name="Freeform: Shape 1008">
                <a:extLst>
                  <a:ext uri="{FF2B5EF4-FFF2-40B4-BE49-F238E27FC236}">
                    <a16:creationId xmlns:a16="http://schemas.microsoft.com/office/drawing/2014/main" id="{05C8A775-09E4-1C93-1ADA-54EEF25893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97388" y="548560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0" name="Freeform: Shape 1009">
                <a:extLst>
                  <a:ext uri="{FF2B5EF4-FFF2-40B4-BE49-F238E27FC236}">
                    <a16:creationId xmlns:a16="http://schemas.microsoft.com/office/drawing/2014/main" id="{B5545794-314C-8791-6DDB-A7385176A2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89374" y="5751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1" name="Freeform: Shape 1010">
                <a:extLst>
                  <a:ext uri="{FF2B5EF4-FFF2-40B4-BE49-F238E27FC236}">
                    <a16:creationId xmlns:a16="http://schemas.microsoft.com/office/drawing/2014/main" id="{44D9BA0C-3B04-6D40-4A87-BBF736E547A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08312" y="3566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2" name="Freeform: Shape 1011">
                <a:extLst>
                  <a:ext uri="{FF2B5EF4-FFF2-40B4-BE49-F238E27FC236}">
                    <a16:creationId xmlns:a16="http://schemas.microsoft.com/office/drawing/2014/main" id="{E9AD103C-98CF-E0EC-A5E2-7B7F68A85FE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19924" y="385930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3" name="Freeform: Shape 1012">
                <a:extLst>
                  <a:ext uri="{FF2B5EF4-FFF2-40B4-BE49-F238E27FC236}">
                    <a16:creationId xmlns:a16="http://schemas.microsoft.com/office/drawing/2014/main" id="{12AAB63D-D9A1-0CB3-AEB7-A646A8859BF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95631" y="36935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4" name="Freeform: Shape 1013">
                <a:extLst>
                  <a:ext uri="{FF2B5EF4-FFF2-40B4-BE49-F238E27FC236}">
                    <a16:creationId xmlns:a16="http://schemas.microsoft.com/office/drawing/2014/main" id="{53ECCA71-544E-CB79-08A7-44AB882D4E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78323" y="3431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5" name="Freeform: Shape 1014">
                <a:extLst>
                  <a:ext uri="{FF2B5EF4-FFF2-40B4-BE49-F238E27FC236}">
                    <a16:creationId xmlns:a16="http://schemas.microsoft.com/office/drawing/2014/main" id="{41EBE635-0390-B615-C13D-4E471DB9419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64545" y="45436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6" name="Freeform: Shape 1015">
                <a:extLst>
                  <a:ext uri="{FF2B5EF4-FFF2-40B4-BE49-F238E27FC236}">
                    <a16:creationId xmlns:a16="http://schemas.microsoft.com/office/drawing/2014/main" id="{3ABFC07C-85A3-C756-A877-D20B38D6EB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48199" y="5191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7" name="Freeform: Shape 1016">
                <a:extLst>
                  <a:ext uri="{FF2B5EF4-FFF2-40B4-BE49-F238E27FC236}">
                    <a16:creationId xmlns:a16="http://schemas.microsoft.com/office/drawing/2014/main" id="{D617BF31-FD8B-5B6F-F703-7F536F7AD35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87720" y="53008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8" name="Freeform: Shape 1017">
                <a:extLst>
                  <a:ext uri="{FF2B5EF4-FFF2-40B4-BE49-F238E27FC236}">
                    <a16:creationId xmlns:a16="http://schemas.microsoft.com/office/drawing/2014/main" id="{9D203CC9-C2E3-B01D-AA61-A99B9089C368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2421478" y="472320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9" name="Freeform: Shape 1018">
                <a:extLst>
                  <a:ext uri="{FF2B5EF4-FFF2-40B4-BE49-F238E27FC236}">
                    <a16:creationId xmlns:a16="http://schemas.microsoft.com/office/drawing/2014/main" id="{3A16C50A-CA73-72A4-BC38-A1487B870E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93506" y="648124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0" name="Freeform: Shape 1019">
                <a:extLst>
                  <a:ext uri="{FF2B5EF4-FFF2-40B4-BE49-F238E27FC236}">
                    <a16:creationId xmlns:a16="http://schemas.microsoft.com/office/drawing/2014/main" id="{658B343F-7561-1E07-FB86-12541BF9A4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69927" y="5848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1" name="Freeform: Shape 1020">
                <a:extLst>
                  <a:ext uri="{FF2B5EF4-FFF2-40B4-BE49-F238E27FC236}">
                    <a16:creationId xmlns:a16="http://schemas.microsoft.com/office/drawing/2014/main" id="{124D53F3-0B4F-9184-2343-1E08002B2F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15424" y="5363204"/>
                <a:ext cx="16273" cy="15410"/>
              </a:xfrm>
              <a:custGeom>
                <a:avLst/>
                <a:gdLst>
                  <a:gd name="connsiteX0" fmla="*/ 15423 w 16273"/>
                  <a:gd name="connsiteY0" fmla="*/ 4133 h 15410"/>
                  <a:gd name="connsiteX1" fmla="*/ 4375 w 16273"/>
                  <a:gd name="connsiteY1" fmla="*/ 14611 h 15410"/>
                  <a:gd name="connsiteX2" fmla="*/ 850 w 16273"/>
                  <a:gd name="connsiteY2" fmla="*/ 11277 h 15410"/>
                  <a:gd name="connsiteX3" fmla="*/ 11899 w 16273"/>
                  <a:gd name="connsiteY3" fmla="*/ 800 h 15410"/>
                  <a:gd name="connsiteX4" fmla="*/ 15423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4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2" name="Freeform: Shape 1021">
                <a:extLst>
                  <a:ext uri="{FF2B5EF4-FFF2-40B4-BE49-F238E27FC236}">
                    <a16:creationId xmlns:a16="http://schemas.microsoft.com/office/drawing/2014/main" id="{8F848107-05FC-FDC7-B670-051906A5FF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45970" y="5849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3" name="Freeform: Shape 1022">
                <a:extLst>
                  <a:ext uri="{FF2B5EF4-FFF2-40B4-BE49-F238E27FC236}">
                    <a16:creationId xmlns:a16="http://schemas.microsoft.com/office/drawing/2014/main" id="{D59F20A1-AC83-3634-9D23-2FF13B932D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03824" y="50119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4" name="Freeform: Shape 1023">
                <a:extLst>
                  <a:ext uri="{FF2B5EF4-FFF2-40B4-BE49-F238E27FC236}">
                    <a16:creationId xmlns:a16="http://schemas.microsoft.com/office/drawing/2014/main" id="{B1666F74-6C67-2721-B1DD-2DF3C201C9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05448" y="563057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5" name="Freeform: Shape 1024">
                <a:extLst>
                  <a:ext uri="{FF2B5EF4-FFF2-40B4-BE49-F238E27FC236}">
                    <a16:creationId xmlns:a16="http://schemas.microsoft.com/office/drawing/2014/main" id="{C7E44DC1-7EB2-7325-925E-A3BA674415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30850" y="51581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6" name="Freeform: Shape 1025">
                <a:extLst>
                  <a:ext uri="{FF2B5EF4-FFF2-40B4-BE49-F238E27FC236}">
                    <a16:creationId xmlns:a16="http://schemas.microsoft.com/office/drawing/2014/main" id="{01784048-2773-20E5-12DC-FA4DF9FC7E1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98529" y="5561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7" name="Freeform: Shape 1026">
                <a:extLst>
                  <a:ext uri="{FF2B5EF4-FFF2-40B4-BE49-F238E27FC236}">
                    <a16:creationId xmlns:a16="http://schemas.microsoft.com/office/drawing/2014/main" id="{D96FF8A4-C131-8AB9-DA76-1DBC8831A7C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97672" y="63488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8" name="Freeform: Shape 1027">
                <a:extLst>
                  <a:ext uri="{FF2B5EF4-FFF2-40B4-BE49-F238E27FC236}">
                    <a16:creationId xmlns:a16="http://schemas.microsoft.com/office/drawing/2014/main" id="{D4681D14-20E8-3F78-9D25-880C2F2406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31932" y="5566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9" name="Freeform: Shape 1028">
                <a:extLst>
                  <a:ext uri="{FF2B5EF4-FFF2-40B4-BE49-F238E27FC236}">
                    <a16:creationId xmlns:a16="http://schemas.microsoft.com/office/drawing/2014/main" id="{9D21FECD-0F00-6FE9-EAA7-DA8FB8BB8A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11215" y="58905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0" name="Freeform: Shape 1029">
                <a:extLst>
                  <a:ext uri="{FF2B5EF4-FFF2-40B4-BE49-F238E27FC236}">
                    <a16:creationId xmlns:a16="http://schemas.microsoft.com/office/drawing/2014/main" id="{5C4A383D-3100-962C-F55B-E095C7A02B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17915" y="492638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1" name="Freeform: Shape 1030">
                <a:extLst>
                  <a:ext uri="{FF2B5EF4-FFF2-40B4-BE49-F238E27FC236}">
                    <a16:creationId xmlns:a16="http://schemas.microsoft.com/office/drawing/2014/main" id="{18AB3BFE-53E5-1794-2FEC-3DAF362D5F7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36704" y="38172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2" name="Freeform: Shape 1031">
                <a:extLst>
                  <a:ext uri="{FF2B5EF4-FFF2-40B4-BE49-F238E27FC236}">
                    <a16:creationId xmlns:a16="http://schemas.microsoft.com/office/drawing/2014/main" id="{8137A7BE-D5E1-DF49-733E-270D2F84144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23735" y="48786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3" name="Freeform: Shape 1032">
                <a:extLst>
                  <a:ext uri="{FF2B5EF4-FFF2-40B4-BE49-F238E27FC236}">
                    <a16:creationId xmlns:a16="http://schemas.microsoft.com/office/drawing/2014/main" id="{677D28C7-272F-A5B8-978F-A95DB2008E93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251386" y="577907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4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4" name="Freeform: Shape 1033">
                <a:extLst>
                  <a:ext uri="{FF2B5EF4-FFF2-40B4-BE49-F238E27FC236}">
                    <a16:creationId xmlns:a16="http://schemas.microsoft.com/office/drawing/2014/main" id="{95AA98E0-0C4E-93D0-CDCB-933BE6300F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05890" y="603566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5" name="Freeform: Shape 1034">
                <a:extLst>
                  <a:ext uri="{FF2B5EF4-FFF2-40B4-BE49-F238E27FC236}">
                    <a16:creationId xmlns:a16="http://schemas.microsoft.com/office/drawing/2014/main" id="{EC4CC973-7031-3D7E-6EED-7CCB8B2D169B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688192" y="486233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4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6" name="Freeform: Shape 1035">
                <a:extLst>
                  <a:ext uri="{FF2B5EF4-FFF2-40B4-BE49-F238E27FC236}">
                    <a16:creationId xmlns:a16="http://schemas.microsoft.com/office/drawing/2014/main" id="{8BFD0978-C36B-5976-6C42-9D4939791C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49299" y="4643494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7" name="Freeform: Shape 1036">
                <a:extLst>
                  <a:ext uri="{FF2B5EF4-FFF2-40B4-BE49-F238E27FC236}">
                    <a16:creationId xmlns:a16="http://schemas.microsoft.com/office/drawing/2014/main" id="{E9C5BECA-2FCC-BFEE-2FD3-8EC4C8AFBA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61702" y="5826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8" name="Freeform: Shape 1037">
                <a:extLst>
                  <a:ext uri="{FF2B5EF4-FFF2-40B4-BE49-F238E27FC236}">
                    <a16:creationId xmlns:a16="http://schemas.microsoft.com/office/drawing/2014/main" id="{DB7E93E7-528B-F305-20F8-7BC50307300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93937" y="4976298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9" name="Freeform: Shape 1038">
                <a:extLst>
                  <a:ext uri="{FF2B5EF4-FFF2-40B4-BE49-F238E27FC236}">
                    <a16:creationId xmlns:a16="http://schemas.microsoft.com/office/drawing/2014/main" id="{E29868CA-CF21-B1AF-8F1C-B4F5735B700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89726" y="43392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0" name="Freeform: Shape 1039">
                <a:extLst>
                  <a:ext uri="{FF2B5EF4-FFF2-40B4-BE49-F238E27FC236}">
                    <a16:creationId xmlns:a16="http://schemas.microsoft.com/office/drawing/2014/main" id="{02D0A730-3685-99E3-D4D5-FC7D5DC38A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29159" y="249655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1" name="Freeform: Shape 1040">
                <a:extLst>
                  <a:ext uri="{FF2B5EF4-FFF2-40B4-BE49-F238E27FC236}">
                    <a16:creationId xmlns:a16="http://schemas.microsoft.com/office/drawing/2014/main" id="{138CE8D1-270A-A159-BC46-82FA5AB34A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27009" y="19403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2" name="Freeform: Shape 1041">
                <a:extLst>
                  <a:ext uri="{FF2B5EF4-FFF2-40B4-BE49-F238E27FC236}">
                    <a16:creationId xmlns:a16="http://schemas.microsoft.com/office/drawing/2014/main" id="{554CE8BF-A0AB-D32D-5B0D-AAC18137720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89977" y="212384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3" name="Freeform: Shape 1042">
                <a:extLst>
                  <a:ext uri="{FF2B5EF4-FFF2-40B4-BE49-F238E27FC236}">
                    <a16:creationId xmlns:a16="http://schemas.microsoft.com/office/drawing/2014/main" id="{47C61FA9-4158-191E-31BE-81E7ABBC36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82788" y="25615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4" name="Freeform: Shape 1043">
                <a:extLst>
                  <a:ext uri="{FF2B5EF4-FFF2-40B4-BE49-F238E27FC236}">
                    <a16:creationId xmlns:a16="http://schemas.microsoft.com/office/drawing/2014/main" id="{9BF76C7C-EF1B-9A42-15F9-02FF742AB98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38292" y="16893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5" name="Freeform: Shape 1044">
                <a:extLst>
                  <a:ext uri="{FF2B5EF4-FFF2-40B4-BE49-F238E27FC236}">
                    <a16:creationId xmlns:a16="http://schemas.microsoft.com/office/drawing/2014/main" id="{825347C3-8128-A6E7-5502-729B7832C946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4317973" y="2549265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6" name="Freeform: Shape 1045">
                <a:extLst>
                  <a:ext uri="{FF2B5EF4-FFF2-40B4-BE49-F238E27FC236}">
                    <a16:creationId xmlns:a16="http://schemas.microsoft.com/office/drawing/2014/main" id="{8EFAEC78-93A9-CE5A-D005-7FE55C55ADF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74577" y="30526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7" name="Freeform: Shape 1046">
                <a:extLst>
                  <a:ext uri="{FF2B5EF4-FFF2-40B4-BE49-F238E27FC236}">
                    <a16:creationId xmlns:a16="http://schemas.microsoft.com/office/drawing/2014/main" id="{3B688D07-884E-B67E-4360-212F24D5C3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90684" y="164692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8" name="Freeform: Shape 1047">
                <a:extLst>
                  <a:ext uri="{FF2B5EF4-FFF2-40B4-BE49-F238E27FC236}">
                    <a16:creationId xmlns:a16="http://schemas.microsoft.com/office/drawing/2014/main" id="{94691FDA-AE30-5E4D-4879-ED57E39C23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63691" y="2517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9" name="Freeform: Shape 1048">
                <a:extLst>
                  <a:ext uri="{FF2B5EF4-FFF2-40B4-BE49-F238E27FC236}">
                    <a16:creationId xmlns:a16="http://schemas.microsoft.com/office/drawing/2014/main" id="{0AC25D71-3A7D-3056-537F-EF5309A01C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85614" y="20465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0" name="Freeform: Shape 1049">
                <a:extLst>
                  <a:ext uri="{FF2B5EF4-FFF2-40B4-BE49-F238E27FC236}">
                    <a16:creationId xmlns:a16="http://schemas.microsoft.com/office/drawing/2014/main" id="{E30D3A40-7F5E-91FC-6D65-529EE62ED0B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19270" y="22464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1" name="Freeform: Shape 1050">
                <a:extLst>
                  <a:ext uri="{FF2B5EF4-FFF2-40B4-BE49-F238E27FC236}">
                    <a16:creationId xmlns:a16="http://schemas.microsoft.com/office/drawing/2014/main" id="{9D7A162B-B070-5BCA-F36F-443EC973BE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73678" y="12285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2" name="Freeform: Shape 1051">
                <a:extLst>
                  <a:ext uri="{FF2B5EF4-FFF2-40B4-BE49-F238E27FC236}">
                    <a16:creationId xmlns:a16="http://schemas.microsoft.com/office/drawing/2014/main" id="{480B1FFC-2412-96FC-94D2-C2937768610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60393" y="14131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3" name="Freeform: Shape 1052">
                <a:extLst>
                  <a:ext uri="{FF2B5EF4-FFF2-40B4-BE49-F238E27FC236}">
                    <a16:creationId xmlns:a16="http://schemas.microsoft.com/office/drawing/2014/main" id="{7374B332-5819-3B5C-523E-E90147EF60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49282" y="18981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4" name="Freeform: Shape 1053">
                <a:extLst>
                  <a:ext uri="{FF2B5EF4-FFF2-40B4-BE49-F238E27FC236}">
                    <a16:creationId xmlns:a16="http://schemas.microsoft.com/office/drawing/2014/main" id="{159528FE-E3A3-C094-040B-CF51ED24C615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3240431" y="188678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5" name="Freeform: Shape 1054">
                <a:extLst>
                  <a:ext uri="{FF2B5EF4-FFF2-40B4-BE49-F238E27FC236}">
                    <a16:creationId xmlns:a16="http://schemas.microsoft.com/office/drawing/2014/main" id="{9F7E458F-B23E-246C-771F-E030815999D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71901" y="1308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6" name="Freeform: Shape 1055">
                <a:extLst>
                  <a:ext uri="{FF2B5EF4-FFF2-40B4-BE49-F238E27FC236}">
                    <a16:creationId xmlns:a16="http://schemas.microsoft.com/office/drawing/2014/main" id="{0B6D6244-334D-3588-F657-8562234665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89692" y="19127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7" name="Freeform: Shape 1056">
                <a:extLst>
                  <a:ext uri="{FF2B5EF4-FFF2-40B4-BE49-F238E27FC236}">
                    <a16:creationId xmlns:a16="http://schemas.microsoft.com/office/drawing/2014/main" id="{8D9907CF-5ADF-A2C3-60C0-ADCFF5729E4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45472" y="18228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8" name="Freeform: Shape 1057">
                <a:extLst>
                  <a:ext uri="{FF2B5EF4-FFF2-40B4-BE49-F238E27FC236}">
                    <a16:creationId xmlns:a16="http://schemas.microsoft.com/office/drawing/2014/main" id="{460B61F2-A55E-E5E9-D205-388B4294EBE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65785" y="18095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9" name="Freeform: Shape 1058">
                <a:extLst>
                  <a:ext uri="{FF2B5EF4-FFF2-40B4-BE49-F238E27FC236}">
                    <a16:creationId xmlns:a16="http://schemas.microsoft.com/office/drawing/2014/main" id="{87051D54-3970-9548-5BD7-53D3FF43E2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08833" y="11379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0" name="Freeform: Shape 1059">
                <a:extLst>
                  <a:ext uri="{FF2B5EF4-FFF2-40B4-BE49-F238E27FC236}">
                    <a16:creationId xmlns:a16="http://schemas.microsoft.com/office/drawing/2014/main" id="{1DEA4221-179B-1FF0-F5F6-09637F607CB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49600" y="13329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1" name="Freeform: Shape 1060">
                <a:extLst>
                  <a:ext uri="{FF2B5EF4-FFF2-40B4-BE49-F238E27FC236}">
                    <a16:creationId xmlns:a16="http://schemas.microsoft.com/office/drawing/2014/main" id="{FDACAC0F-B44D-7011-97FE-53CA83931F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46535" y="18679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2" name="Freeform: Shape 1061">
                <a:extLst>
                  <a:ext uri="{FF2B5EF4-FFF2-40B4-BE49-F238E27FC236}">
                    <a16:creationId xmlns:a16="http://schemas.microsoft.com/office/drawing/2014/main" id="{0E550C61-3A5C-8EBA-7CF7-F08EA1D7E1A3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2526094" y="229036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3" name="Freeform: Shape 1062">
                <a:extLst>
                  <a:ext uri="{FF2B5EF4-FFF2-40B4-BE49-F238E27FC236}">
                    <a16:creationId xmlns:a16="http://schemas.microsoft.com/office/drawing/2014/main" id="{FB23858E-F1AF-D976-BB9F-F07EC7E4C7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52433" y="18499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4" name="Freeform: Shape 1063">
                <a:extLst>
                  <a:ext uri="{FF2B5EF4-FFF2-40B4-BE49-F238E27FC236}">
                    <a16:creationId xmlns:a16="http://schemas.microsoft.com/office/drawing/2014/main" id="{293A92DF-4E24-5355-D9B1-DB58B32723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24893" y="17202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5" name="Freeform: Shape 1064">
                <a:extLst>
                  <a:ext uri="{FF2B5EF4-FFF2-40B4-BE49-F238E27FC236}">
                    <a16:creationId xmlns:a16="http://schemas.microsoft.com/office/drawing/2014/main" id="{2E10DB2A-4DC3-CA23-1BDA-29002011197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03462" y="21592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6" name="Freeform: Shape 1065">
                <a:extLst>
                  <a:ext uri="{FF2B5EF4-FFF2-40B4-BE49-F238E27FC236}">
                    <a16:creationId xmlns:a16="http://schemas.microsoft.com/office/drawing/2014/main" id="{91BEFA49-48E8-76BE-0848-D42990AA9D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04244" y="20043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7" name="Freeform: Shape 1066">
                <a:extLst>
                  <a:ext uri="{FF2B5EF4-FFF2-40B4-BE49-F238E27FC236}">
                    <a16:creationId xmlns:a16="http://schemas.microsoft.com/office/drawing/2014/main" id="{FAB2A9B4-706E-4094-542B-5F173FCE66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31879" y="1340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8" name="Freeform: Shape 1067">
                <a:extLst>
                  <a:ext uri="{FF2B5EF4-FFF2-40B4-BE49-F238E27FC236}">
                    <a16:creationId xmlns:a16="http://schemas.microsoft.com/office/drawing/2014/main" id="{BA959E14-0D0A-3695-51BC-07516DB65A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01138" y="17203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9" name="Freeform: Shape 1068">
                <a:extLst>
                  <a:ext uri="{FF2B5EF4-FFF2-40B4-BE49-F238E27FC236}">
                    <a16:creationId xmlns:a16="http://schemas.microsoft.com/office/drawing/2014/main" id="{98CFBE8D-C073-3880-96FE-A7FAC5AA48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51343" y="1370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0" name="Freeform: Shape 1069">
                <a:extLst>
                  <a:ext uri="{FF2B5EF4-FFF2-40B4-BE49-F238E27FC236}">
                    <a16:creationId xmlns:a16="http://schemas.microsoft.com/office/drawing/2014/main" id="{8742D91E-43D3-7535-423A-50086A7741F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00599" y="10262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1" name="Freeform: Shape 1070">
                <a:extLst>
                  <a:ext uri="{FF2B5EF4-FFF2-40B4-BE49-F238E27FC236}">
                    <a16:creationId xmlns:a16="http://schemas.microsoft.com/office/drawing/2014/main" id="{52501229-340C-1E3C-6F22-81218973031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38592" y="141271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2" name="Freeform: Shape 1071">
                <a:extLst>
                  <a:ext uri="{FF2B5EF4-FFF2-40B4-BE49-F238E27FC236}">
                    <a16:creationId xmlns:a16="http://schemas.microsoft.com/office/drawing/2014/main" id="{8BDBBDF4-9A46-B207-D0E6-67DE65C3653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1135" y="21893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3" name="Freeform: Shape 1072">
                <a:extLst>
                  <a:ext uri="{FF2B5EF4-FFF2-40B4-BE49-F238E27FC236}">
                    <a16:creationId xmlns:a16="http://schemas.microsoft.com/office/drawing/2014/main" id="{5E81B2DA-4996-300D-B9C9-C23BECEA9A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42121" y="1896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4" name="Freeform: Shape 1073">
                <a:extLst>
                  <a:ext uri="{FF2B5EF4-FFF2-40B4-BE49-F238E27FC236}">
                    <a16:creationId xmlns:a16="http://schemas.microsoft.com/office/drawing/2014/main" id="{E2FA8CE6-D171-296B-3310-AD9062F8E0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85828" y="5967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5" name="Freeform: Shape 1074">
                <a:extLst>
                  <a:ext uri="{FF2B5EF4-FFF2-40B4-BE49-F238E27FC236}">
                    <a16:creationId xmlns:a16="http://schemas.microsoft.com/office/drawing/2014/main" id="{FFAD81C3-CC21-3D17-09B1-0E5641D6240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89808" y="7661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6" name="Freeform: Shape 1075">
                <a:extLst>
                  <a:ext uri="{FF2B5EF4-FFF2-40B4-BE49-F238E27FC236}">
                    <a16:creationId xmlns:a16="http://schemas.microsoft.com/office/drawing/2014/main" id="{A607CC3F-1428-6DC5-A8F6-D1710267AC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64948" y="8991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7" name="Freeform: Shape 1076">
                <a:extLst>
                  <a:ext uri="{FF2B5EF4-FFF2-40B4-BE49-F238E27FC236}">
                    <a16:creationId xmlns:a16="http://schemas.microsoft.com/office/drawing/2014/main" id="{05A9DA84-15F2-D3F5-521A-CD6A9E80F49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01760" y="7171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8" name="Freeform: Shape 1077">
                <a:extLst>
                  <a:ext uri="{FF2B5EF4-FFF2-40B4-BE49-F238E27FC236}">
                    <a16:creationId xmlns:a16="http://schemas.microsoft.com/office/drawing/2014/main" id="{712CBFE8-D7E7-80FB-E82C-A1FDA28FC2B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31846" y="13670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9" name="Freeform: Shape 1078">
                <a:extLst>
                  <a:ext uri="{FF2B5EF4-FFF2-40B4-BE49-F238E27FC236}">
                    <a16:creationId xmlns:a16="http://schemas.microsoft.com/office/drawing/2014/main" id="{A3C1EACC-D87C-55A2-AB9F-25D4E35447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28673" y="15770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0" name="Freeform: Shape 1079">
                <a:extLst>
                  <a:ext uri="{FF2B5EF4-FFF2-40B4-BE49-F238E27FC236}">
                    <a16:creationId xmlns:a16="http://schemas.microsoft.com/office/drawing/2014/main" id="{6BB138EE-8099-A006-35BD-C7DAAF2720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7729" y="8859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1" name="Freeform: Shape 1080">
                <a:extLst>
                  <a:ext uri="{FF2B5EF4-FFF2-40B4-BE49-F238E27FC236}">
                    <a16:creationId xmlns:a16="http://schemas.microsoft.com/office/drawing/2014/main" id="{06E63893-5B4A-55E6-2EA1-8ACCCAF037B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33957" y="9386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2" name="Freeform: Shape 1081">
                <a:extLst>
                  <a:ext uri="{FF2B5EF4-FFF2-40B4-BE49-F238E27FC236}">
                    <a16:creationId xmlns:a16="http://schemas.microsoft.com/office/drawing/2014/main" id="{BCDEB9B5-8AA0-06DD-6747-F20722928CA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37055" y="8326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3" name="Freeform: Shape 1082">
                <a:extLst>
                  <a:ext uri="{FF2B5EF4-FFF2-40B4-BE49-F238E27FC236}">
                    <a16:creationId xmlns:a16="http://schemas.microsoft.com/office/drawing/2014/main" id="{3CCC8566-9331-2D1F-77EA-5E7FF58882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5693" y="13286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4" name="Freeform: Shape 1083">
                <a:extLst>
                  <a:ext uri="{FF2B5EF4-FFF2-40B4-BE49-F238E27FC236}">
                    <a16:creationId xmlns:a16="http://schemas.microsoft.com/office/drawing/2014/main" id="{EE276DE0-64A8-CC68-5D86-82A6E2F9FB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9281" y="2805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5" name="Freeform: Shape 1084">
                <a:extLst>
                  <a:ext uri="{FF2B5EF4-FFF2-40B4-BE49-F238E27FC236}">
                    <a16:creationId xmlns:a16="http://schemas.microsoft.com/office/drawing/2014/main" id="{57BD9AD9-7371-11B4-2C4D-5FDC9CC45B8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46149" y="30126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6" name="Freeform: Shape 1085">
                <a:extLst>
                  <a:ext uri="{FF2B5EF4-FFF2-40B4-BE49-F238E27FC236}">
                    <a16:creationId xmlns:a16="http://schemas.microsoft.com/office/drawing/2014/main" id="{E527EBD4-E7E9-24DD-95A3-3CE77852A0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0784" y="375081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7" name="Freeform: Shape 1086">
                <a:extLst>
                  <a:ext uri="{FF2B5EF4-FFF2-40B4-BE49-F238E27FC236}">
                    <a16:creationId xmlns:a16="http://schemas.microsoft.com/office/drawing/2014/main" id="{73021B0C-0C4F-1147-D3E9-7A1F41D2A9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5559" y="39987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8" name="Freeform: Shape 1087">
                <a:extLst>
                  <a:ext uri="{FF2B5EF4-FFF2-40B4-BE49-F238E27FC236}">
                    <a16:creationId xmlns:a16="http://schemas.microsoft.com/office/drawing/2014/main" id="{3A3C3575-6337-CB4A-DC83-21C60567611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08721" y="25792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9" name="Freeform: Shape 1088">
                <a:extLst>
                  <a:ext uri="{FF2B5EF4-FFF2-40B4-BE49-F238E27FC236}">
                    <a16:creationId xmlns:a16="http://schemas.microsoft.com/office/drawing/2014/main" id="{74121535-2A27-06B9-1360-DAE30C2BF1D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76158" y="303186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0" name="Freeform: Shape 1089">
                <a:extLst>
                  <a:ext uri="{FF2B5EF4-FFF2-40B4-BE49-F238E27FC236}">
                    <a16:creationId xmlns:a16="http://schemas.microsoft.com/office/drawing/2014/main" id="{CCAD14B8-35E8-F976-D0DF-F92FB137D1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21153" y="18955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1" name="Freeform: Shape 1090">
                <a:extLst>
                  <a:ext uri="{FF2B5EF4-FFF2-40B4-BE49-F238E27FC236}">
                    <a16:creationId xmlns:a16="http://schemas.microsoft.com/office/drawing/2014/main" id="{15B0ACBE-1E64-5F8D-8E11-2A1060C8C5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59937" y="11814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2" name="Freeform: Shape 1091">
                <a:extLst>
                  <a:ext uri="{FF2B5EF4-FFF2-40B4-BE49-F238E27FC236}">
                    <a16:creationId xmlns:a16="http://schemas.microsoft.com/office/drawing/2014/main" id="{EAB61546-188D-0EF9-B5A7-BB5757092C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78769" y="9088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3" name="Freeform: Shape 1092">
                <a:extLst>
                  <a:ext uri="{FF2B5EF4-FFF2-40B4-BE49-F238E27FC236}">
                    <a16:creationId xmlns:a16="http://schemas.microsoft.com/office/drawing/2014/main" id="{4B204A08-899C-BD8E-9D72-8D33A5CCEFF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88567" y="10973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4" name="Freeform: Shape 1093">
                <a:extLst>
                  <a:ext uri="{FF2B5EF4-FFF2-40B4-BE49-F238E27FC236}">
                    <a16:creationId xmlns:a16="http://schemas.microsoft.com/office/drawing/2014/main" id="{CD905F60-6683-2D65-653F-6BDE8B31B88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38027" y="16689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5" name="Freeform: Shape 1094">
                <a:extLst>
                  <a:ext uri="{FF2B5EF4-FFF2-40B4-BE49-F238E27FC236}">
                    <a16:creationId xmlns:a16="http://schemas.microsoft.com/office/drawing/2014/main" id="{61B178D8-E051-E52A-E7C8-1CCB8C40032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87614" y="14409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6" name="Freeform: Shape 1095">
                <a:extLst>
                  <a:ext uri="{FF2B5EF4-FFF2-40B4-BE49-F238E27FC236}">
                    <a16:creationId xmlns:a16="http://schemas.microsoft.com/office/drawing/2014/main" id="{A6322D54-381E-0D3D-DF22-F355D6A3F87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50790" y="12177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7" name="Freeform: Shape 1096">
                <a:extLst>
                  <a:ext uri="{FF2B5EF4-FFF2-40B4-BE49-F238E27FC236}">
                    <a16:creationId xmlns:a16="http://schemas.microsoft.com/office/drawing/2014/main" id="{BF5E94BF-8556-F702-C610-796D4C26D7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29997" y="945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8" name="Freeform: Shape 1097">
                <a:extLst>
                  <a:ext uri="{FF2B5EF4-FFF2-40B4-BE49-F238E27FC236}">
                    <a16:creationId xmlns:a16="http://schemas.microsoft.com/office/drawing/2014/main" id="{B82EC33F-E8E8-E577-2BF8-F162745B4A1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81155" y="12838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9" name="Freeform: Shape 1098">
                <a:extLst>
                  <a:ext uri="{FF2B5EF4-FFF2-40B4-BE49-F238E27FC236}">
                    <a16:creationId xmlns:a16="http://schemas.microsoft.com/office/drawing/2014/main" id="{C0C2AF62-4987-A00A-E0EC-617F982AF7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29977" y="14887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0" name="Freeform: Shape 1099">
                <a:extLst>
                  <a:ext uri="{FF2B5EF4-FFF2-40B4-BE49-F238E27FC236}">
                    <a16:creationId xmlns:a16="http://schemas.microsoft.com/office/drawing/2014/main" id="{48E0FE0D-7FED-17AD-D435-4C7930123E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67208" y="19323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1" name="Freeform: Shape 1100">
                <a:extLst>
                  <a:ext uri="{FF2B5EF4-FFF2-40B4-BE49-F238E27FC236}">
                    <a16:creationId xmlns:a16="http://schemas.microsoft.com/office/drawing/2014/main" id="{9641BA7B-BC0F-776A-20AF-6DA0673369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69155" y="17757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2" name="Freeform: Shape 1101">
                <a:extLst>
                  <a:ext uri="{FF2B5EF4-FFF2-40B4-BE49-F238E27FC236}">
                    <a16:creationId xmlns:a16="http://schemas.microsoft.com/office/drawing/2014/main" id="{69F7F212-D354-22CA-40EF-C0AC1BC095F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86879" y="9300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3" name="Freeform: Shape 1102">
                <a:extLst>
                  <a:ext uri="{FF2B5EF4-FFF2-40B4-BE49-F238E27FC236}">
                    <a16:creationId xmlns:a16="http://schemas.microsoft.com/office/drawing/2014/main" id="{C91CBF8A-D7AA-ED5C-6A25-A34AFF21B79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19993" y="148281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4" name="Freeform: Shape 1103">
                <a:extLst>
                  <a:ext uri="{FF2B5EF4-FFF2-40B4-BE49-F238E27FC236}">
                    <a16:creationId xmlns:a16="http://schemas.microsoft.com/office/drawing/2014/main" id="{27A94827-5865-03CD-C88A-D51094B370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88644" y="16312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5" name="Freeform: Shape 1104">
                <a:extLst>
                  <a:ext uri="{FF2B5EF4-FFF2-40B4-BE49-F238E27FC236}">
                    <a16:creationId xmlns:a16="http://schemas.microsoft.com/office/drawing/2014/main" id="{52AD4472-AB07-7EFD-34A8-1AF345D9CD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97763" y="1815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6" name="Freeform: Shape 1105">
                <a:extLst>
                  <a:ext uri="{FF2B5EF4-FFF2-40B4-BE49-F238E27FC236}">
                    <a16:creationId xmlns:a16="http://schemas.microsoft.com/office/drawing/2014/main" id="{B1BB7682-DF39-C4E5-6577-93B03094F33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31742" y="1346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7" name="Freeform: Shape 1106">
                <a:extLst>
                  <a:ext uri="{FF2B5EF4-FFF2-40B4-BE49-F238E27FC236}">
                    <a16:creationId xmlns:a16="http://schemas.microsoft.com/office/drawing/2014/main" id="{2AB508B5-FE18-E4B2-050D-73DCBF881D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94752" y="7381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8" name="Freeform: Shape 1107">
                <a:extLst>
                  <a:ext uri="{FF2B5EF4-FFF2-40B4-BE49-F238E27FC236}">
                    <a16:creationId xmlns:a16="http://schemas.microsoft.com/office/drawing/2014/main" id="{927FCD44-64B1-0854-4F25-9390F51C994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06212" y="10028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9" name="Freeform: Shape 1108">
                <a:extLst>
                  <a:ext uri="{FF2B5EF4-FFF2-40B4-BE49-F238E27FC236}">
                    <a16:creationId xmlns:a16="http://schemas.microsoft.com/office/drawing/2014/main" id="{A79D0B4D-FAD4-4EFC-716E-9F63CA9AAB6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68017" y="1054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0" name="Freeform: Shape 1109">
                <a:extLst>
                  <a:ext uri="{FF2B5EF4-FFF2-40B4-BE49-F238E27FC236}">
                    <a16:creationId xmlns:a16="http://schemas.microsoft.com/office/drawing/2014/main" id="{BD7EB4AC-417A-3DB7-9022-3314A66A47B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53887" y="838447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1" name="Freeform: Shape 1110">
                <a:extLst>
                  <a:ext uri="{FF2B5EF4-FFF2-40B4-BE49-F238E27FC236}">
                    <a16:creationId xmlns:a16="http://schemas.microsoft.com/office/drawing/2014/main" id="{76851462-7A53-2C7D-9A3D-83CC6D0D8AE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25412" y="1530058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2" name="Freeform: Shape 1111">
                <a:extLst>
                  <a:ext uri="{FF2B5EF4-FFF2-40B4-BE49-F238E27FC236}">
                    <a16:creationId xmlns:a16="http://schemas.microsoft.com/office/drawing/2014/main" id="{63628E69-2C24-23AB-4CA4-4F409066A7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36183" y="17954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3" name="Freeform: Shape 1112">
                <a:extLst>
                  <a:ext uri="{FF2B5EF4-FFF2-40B4-BE49-F238E27FC236}">
                    <a16:creationId xmlns:a16="http://schemas.microsoft.com/office/drawing/2014/main" id="{98F8EA9B-0ECA-3214-E09C-8739AD57438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06304" y="21067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4" name="Freeform: Shape 1113">
                <a:extLst>
                  <a:ext uri="{FF2B5EF4-FFF2-40B4-BE49-F238E27FC236}">
                    <a16:creationId xmlns:a16="http://schemas.microsoft.com/office/drawing/2014/main" id="{1ECAAD4F-0192-401E-F377-E8A4613C2A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63740" y="241235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5" name="Freeform: Shape 1114">
                <a:extLst>
                  <a:ext uri="{FF2B5EF4-FFF2-40B4-BE49-F238E27FC236}">
                    <a16:creationId xmlns:a16="http://schemas.microsoft.com/office/drawing/2014/main" id="{BD85C0DF-4A91-C6F6-EDB0-6CC2DE3876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65284" y="7982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6" name="Freeform: Shape 1115">
                <a:extLst>
                  <a:ext uri="{FF2B5EF4-FFF2-40B4-BE49-F238E27FC236}">
                    <a16:creationId xmlns:a16="http://schemas.microsoft.com/office/drawing/2014/main" id="{8965FE20-F2DA-3E48-9C25-0D0D5A11EEA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94373" y="16797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7" name="Freeform: Shape 1116">
                <a:extLst>
                  <a:ext uri="{FF2B5EF4-FFF2-40B4-BE49-F238E27FC236}">
                    <a16:creationId xmlns:a16="http://schemas.microsoft.com/office/drawing/2014/main" id="{48BA2C9D-3E87-1A95-9A96-DD0E5F7E21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28555" y="1903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8" name="Freeform: Shape 1117">
                <a:extLst>
                  <a:ext uri="{FF2B5EF4-FFF2-40B4-BE49-F238E27FC236}">
                    <a16:creationId xmlns:a16="http://schemas.microsoft.com/office/drawing/2014/main" id="{993D0B16-7491-827E-46DC-30B384E92A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26402" y="28188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9" name="Freeform: Shape 1118">
                <a:extLst>
                  <a:ext uri="{FF2B5EF4-FFF2-40B4-BE49-F238E27FC236}">
                    <a16:creationId xmlns:a16="http://schemas.microsoft.com/office/drawing/2014/main" id="{4FF19E24-D568-6CBB-58E0-0F90672F2E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20642" y="24096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0" name="Freeform: Shape 1119">
                <a:extLst>
                  <a:ext uri="{FF2B5EF4-FFF2-40B4-BE49-F238E27FC236}">
                    <a16:creationId xmlns:a16="http://schemas.microsoft.com/office/drawing/2014/main" id="{C85E6582-3AC9-CDB9-CC05-B4C1AE2CFBC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59706" y="36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1" name="Freeform: Shape 1120">
                <a:extLst>
                  <a:ext uri="{FF2B5EF4-FFF2-40B4-BE49-F238E27FC236}">
                    <a16:creationId xmlns:a16="http://schemas.microsoft.com/office/drawing/2014/main" id="{9A501E61-EE22-41A8-6611-07F96E48A3E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21263" y="858545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8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2" name="Freeform: Shape 1121">
                <a:extLst>
                  <a:ext uri="{FF2B5EF4-FFF2-40B4-BE49-F238E27FC236}">
                    <a16:creationId xmlns:a16="http://schemas.microsoft.com/office/drawing/2014/main" id="{EEB1AD83-55E6-A20B-47BA-BC3096DEEDC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75937" y="1247832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3" name="Freeform: Shape 1122">
                <a:extLst>
                  <a:ext uri="{FF2B5EF4-FFF2-40B4-BE49-F238E27FC236}">
                    <a16:creationId xmlns:a16="http://schemas.microsoft.com/office/drawing/2014/main" id="{6E7A4D9E-ACDF-DB44-5040-8B8D0B38288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58804" y="10060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4" name="Freeform: Shape 1123">
                <a:extLst>
                  <a:ext uri="{FF2B5EF4-FFF2-40B4-BE49-F238E27FC236}">
                    <a16:creationId xmlns:a16="http://schemas.microsoft.com/office/drawing/2014/main" id="{EF346C76-BAAA-C31C-F54C-26CF273B474B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978150" y="236413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5" name="Freeform: Shape 1124">
                <a:extLst>
                  <a:ext uri="{FF2B5EF4-FFF2-40B4-BE49-F238E27FC236}">
                    <a16:creationId xmlns:a16="http://schemas.microsoft.com/office/drawing/2014/main" id="{9CA758D2-2893-2116-FF6B-EA2C3CAF7FA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51756" y="22647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6" name="Freeform: Shape 1125">
                <a:extLst>
                  <a:ext uri="{FF2B5EF4-FFF2-40B4-BE49-F238E27FC236}">
                    <a16:creationId xmlns:a16="http://schemas.microsoft.com/office/drawing/2014/main" id="{96A5BAAC-D8FE-1506-65C4-C308A1542D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80389" y="3961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7" name="Freeform: Shape 1126">
                <a:extLst>
                  <a:ext uri="{FF2B5EF4-FFF2-40B4-BE49-F238E27FC236}">
                    <a16:creationId xmlns:a16="http://schemas.microsoft.com/office/drawing/2014/main" id="{38CDD776-4275-AF1C-7263-54DD022B801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34942" y="351821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8" name="Freeform: Shape 1127">
                <a:extLst>
                  <a:ext uri="{FF2B5EF4-FFF2-40B4-BE49-F238E27FC236}">
                    <a16:creationId xmlns:a16="http://schemas.microsoft.com/office/drawing/2014/main" id="{A1411ED6-17B7-7DB0-D9A0-631EEA90B7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05058" y="37160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9" name="Freeform: Shape 1128">
                <a:extLst>
                  <a:ext uri="{FF2B5EF4-FFF2-40B4-BE49-F238E27FC236}">
                    <a16:creationId xmlns:a16="http://schemas.microsoft.com/office/drawing/2014/main" id="{1C5264FD-BD60-688E-9FBB-6C7D8B5596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83416" y="44109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8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0" name="Freeform: Shape 1129">
                <a:extLst>
                  <a:ext uri="{FF2B5EF4-FFF2-40B4-BE49-F238E27FC236}">
                    <a16:creationId xmlns:a16="http://schemas.microsoft.com/office/drawing/2014/main" id="{15BCB66A-BB99-F2B5-C38E-AC9DDC5FB5A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77606" y="33299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1" name="Freeform: Shape 1130">
                <a:extLst>
                  <a:ext uri="{FF2B5EF4-FFF2-40B4-BE49-F238E27FC236}">
                    <a16:creationId xmlns:a16="http://schemas.microsoft.com/office/drawing/2014/main" id="{DFF5D53A-FD7F-08CA-26D1-39233123591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20551" y="517756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2" name="Freeform: Shape 1131">
                <a:extLst>
                  <a:ext uri="{FF2B5EF4-FFF2-40B4-BE49-F238E27FC236}">
                    <a16:creationId xmlns:a16="http://schemas.microsoft.com/office/drawing/2014/main" id="{8CAFD2EA-3FF9-6F35-7D76-9DBC1E389F9B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1223300" y="435331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3" name="Freeform: Shape 1132">
                <a:extLst>
                  <a:ext uri="{FF2B5EF4-FFF2-40B4-BE49-F238E27FC236}">
                    <a16:creationId xmlns:a16="http://schemas.microsoft.com/office/drawing/2014/main" id="{9E463ECA-4C5F-13D7-3764-1F25645AF5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57458" y="568724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4" name="Freeform: Shape 1133">
                <a:extLst>
                  <a:ext uri="{FF2B5EF4-FFF2-40B4-BE49-F238E27FC236}">
                    <a16:creationId xmlns:a16="http://schemas.microsoft.com/office/drawing/2014/main" id="{F5C2ED28-E5F4-AFB6-0264-F5082534BFD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46727" y="54470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5" name="Freeform: Shape 1134">
                <a:extLst>
                  <a:ext uri="{FF2B5EF4-FFF2-40B4-BE49-F238E27FC236}">
                    <a16:creationId xmlns:a16="http://schemas.microsoft.com/office/drawing/2014/main" id="{3BC00B34-F7A8-1832-35C7-2AB02CD4B39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20268" y="4256684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6" name="Freeform: Shape 1135">
                <a:extLst>
                  <a:ext uri="{FF2B5EF4-FFF2-40B4-BE49-F238E27FC236}">
                    <a16:creationId xmlns:a16="http://schemas.microsoft.com/office/drawing/2014/main" id="{6FB2B786-3747-02BC-6E39-90890EAC70D9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888397" y="410795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3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7" name="Freeform: Shape 1136">
                <a:extLst>
                  <a:ext uri="{FF2B5EF4-FFF2-40B4-BE49-F238E27FC236}">
                    <a16:creationId xmlns:a16="http://schemas.microsoft.com/office/drawing/2014/main" id="{D8A67D6D-12E5-1CDA-744D-ADE18C170D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13390" y="441318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8" name="Freeform: Shape 1137">
                <a:extLst>
                  <a:ext uri="{FF2B5EF4-FFF2-40B4-BE49-F238E27FC236}">
                    <a16:creationId xmlns:a16="http://schemas.microsoft.com/office/drawing/2014/main" id="{D67E500D-963F-8521-C356-A534DE4417C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49142" y="520737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9" name="Freeform: Shape 1138">
                <a:extLst>
                  <a:ext uri="{FF2B5EF4-FFF2-40B4-BE49-F238E27FC236}">
                    <a16:creationId xmlns:a16="http://schemas.microsoft.com/office/drawing/2014/main" id="{21EE8B51-CBE8-0599-E218-B92A54E2CEA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26402" y="50653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0" name="Freeform: Shape 1139">
                <a:extLst>
                  <a:ext uri="{FF2B5EF4-FFF2-40B4-BE49-F238E27FC236}">
                    <a16:creationId xmlns:a16="http://schemas.microsoft.com/office/drawing/2014/main" id="{B700027E-EF3E-0358-D97A-4DB39522DF8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04983" y="44409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1" name="Freeform: Shape 1140">
                <a:extLst>
                  <a:ext uri="{FF2B5EF4-FFF2-40B4-BE49-F238E27FC236}">
                    <a16:creationId xmlns:a16="http://schemas.microsoft.com/office/drawing/2014/main" id="{9D7C20C6-751C-2C7C-6332-C9709342BE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70398" y="26501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2" name="Freeform: Shape 1141">
                <a:extLst>
                  <a:ext uri="{FF2B5EF4-FFF2-40B4-BE49-F238E27FC236}">
                    <a16:creationId xmlns:a16="http://schemas.microsoft.com/office/drawing/2014/main" id="{2AD36061-BA8D-D7A1-9FB4-B27E742F9B0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81174" y="27804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3" name="Freeform: Shape 1142">
                <a:extLst>
                  <a:ext uri="{FF2B5EF4-FFF2-40B4-BE49-F238E27FC236}">
                    <a16:creationId xmlns:a16="http://schemas.microsoft.com/office/drawing/2014/main" id="{199FD3CF-E81E-5452-A115-90758451F28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18938" y="23868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4" name="Freeform: Shape 1143">
                <a:extLst>
                  <a:ext uri="{FF2B5EF4-FFF2-40B4-BE49-F238E27FC236}">
                    <a16:creationId xmlns:a16="http://schemas.microsoft.com/office/drawing/2014/main" id="{89A9199C-F339-FB68-91AE-8BF5255B3E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22400" y="261867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5" name="Freeform: Shape 1144">
                <a:extLst>
                  <a:ext uri="{FF2B5EF4-FFF2-40B4-BE49-F238E27FC236}">
                    <a16:creationId xmlns:a16="http://schemas.microsoft.com/office/drawing/2014/main" id="{762D085E-8D7B-A3E0-5CD6-54F62EDC493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38369" y="349182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6" name="Freeform: Shape 1145">
                <a:extLst>
                  <a:ext uri="{FF2B5EF4-FFF2-40B4-BE49-F238E27FC236}">
                    <a16:creationId xmlns:a16="http://schemas.microsoft.com/office/drawing/2014/main" id="{DFCDBF01-E334-20AA-8D26-8824DD5417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61059" y="29652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7" name="Freeform: Shape 1146">
                <a:extLst>
                  <a:ext uri="{FF2B5EF4-FFF2-40B4-BE49-F238E27FC236}">
                    <a16:creationId xmlns:a16="http://schemas.microsoft.com/office/drawing/2014/main" id="{C00BD737-2070-596D-3535-464F7363FFA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22913" y="293747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8" name="Freeform: Shape 1147">
                <a:extLst>
                  <a:ext uri="{FF2B5EF4-FFF2-40B4-BE49-F238E27FC236}">
                    <a16:creationId xmlns:a16="http://schemas.microsoft.com/office/drawing/2014/main" id="{325ECF7B-B1B2-3F3B-E2F2-FF95A639F10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41257" y="21487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9" name="Freeform: Shape 1148">
                <a:extLst>
                  <a:ext uri="{FF2B5EF4-FFF2-40B4-BE49-F238E27FC236}">
                    <a16:creationId xmlns:a16="http://schemas.microsoft.com/office/drawing/2014/main" id="{655A2C1A-EB88-F631-423C-9BBCE3CA88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16116" y="2490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0" name="Freeform: Shape 1149">
                <a:extLst>
                  <a:ext uri="{FF2B5EF4-FFF2-40B4-BE49-F238E27FC236}">
                    <a16:creationId xmlns:a16="http://schemas.microsoft.com/office/drawing/2014/main" id="{92B8738D-46D2-43EF-7C7A-C4BDADEDECB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886616" y="24029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1" name="Freeform: Shape 1150">
                <a:extLst>
                  <a:ext uri="{FF2B5EF4-FFF2-40B4-BE49-F238E27FC236}">
                    <a16:creationId xmlns:a16="http://schemas.microsoft.com/office/drawing/2014/main" id="{09456D56-BCF8-A334-2BD0-5C7DBB30A93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27496" y="245284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2" name="Freeform: Shape 1151">
                <a:extLst>
                  <a:ext uri="{FF2B5EF4-FFF2-40B4-BE49-F238E27FC236}">
                    <a16:creationId xmlns:a16="http://schemas.microsoft.com/office/drawing/2014/main" id="{B1F378B4-93A9-8D2B-24B7-86C7E54E004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51555" y="301995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3" name="Freeform: Shape 1152">
                <a:extLst>
                  <a:ext uri="{FF2B5EF4-FFF2-40B4-BE49-F238E27FC236}">
                    <a16:creationId xmlns:a16="http://schemas.microsoft.com/office/drawing/2014/main" id="{D52B2BB7-A995-4171-285E-B4169BFE69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42080" y="31403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4" name="Freeform: Shape 1153">
                <a:extLst>
                  <a:ext uri="{FF2B5EF4-FFF2-40B4-BE49-F238E27FC236}">
                    <a16:creationId xmlns:a16="http://schemas.microsoft.com/office/drawing/2014/main" id="{B43516F4-65BF-0E73-DD4A-2D4CFBEFBFD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11214" y="32814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5" name="Freeform: Shape 1154">
                <a:extLst>
                  <a:ext uri="{FF2B5EF4-FFF2-40B4-BE49-F238E27FC236}">
                    <a16:creationId xmlns:a16="http://schemas.microsoft.com/office/drawing/2014/main" id="{165F0E6B-F392-5612-321C-6044399FEA4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82532" y="32316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6" name="Freeform: Shape 1155">
                <a:extLst>
                  <a:ext uri="{FF2B5EF4-FFF2-40B4-BE49-F238E27FC236}">
                    <a16:creationId xmlns:a16="http://schemas.microsoft.com/office/drawing/2014/main" id="{717F3C52-98F6-E4C2-3434-BCD294DCE5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11520" y="3808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7" name="Freeform: Shape 1156">
                <a:extLst>
                  <a:ext uri="{FF2B5EF4-FFF2-40B4-BE49-F238E27FC236}">
                    <a16:creationId xmlns:a16="http://schemas.microsoft.com/office/drawing/2014/main" id="{A7FA5FFD-E24D-A6A7-4FAC-83A311A98AF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53132" y="4804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8" name="Freeform: Shape 1157">
                <a:extLst>
                  <a:ext uri="{FF2B5EF4-FFF2-40B4-BE49-F238E27FC236}">
                    <a16:creationId xmlns:a16="http://schemas.microsoft.com/office/drawing/2014/main" id="{56F2248C-5A71-2F93-ADA5-69A26634BF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66931" y="45087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9" name="Freeform: Shape 1158">
                <a:extLst>
                  <a:ext uri="{FF2B5EF4-FFF2-40B4-BE49-F238E27FC236}">
                    <a16:creationId xmlns:a16="http://schemas.microsoft.com/office/drawing/2014/main" id="{D9063B2E-28E5-6D93-3099-C0FDFAD8072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69999" y="55210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0" name="Freeform: Shape 1159">
                <a:extLst>
                  <a:ext uri="{FF2B5EF4-FFF2-40B4-BE49-F238E27FC236}">
                    <a16:creationId xmlns:a16="http://schemas.microsoft.com/office/drawing/2014/main" id="{7C6AB36F-19F3-E149-363E-47E3D7D971E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80965" y="51266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1" name="Freeform: Shape 1160">
                <a:extLst>
                  <a:ext uri="{FF2B5EF4-FFF2-40B4-BE49-F238E27FC236}">
                    <a16:creationId xmlns:a16="http://schemas.microsoft.com/office/drawing/2014/main" id="{8E964760-6E4F-953F-FE42-64D2E5F7AEA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64963" y="5678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2" name="Freeform: Shape 1161">
                <a:extLst>
                  <a:ext uri="{FF2B5EF4-FFF2-40B4-BE49-F238E27FC236}">
                    <a16:creationId xmlns:a16="http://schemas.microsoft.com/office/drawing/2014/main" id="{C4E34548-9E46-780B-D44F-88013083C0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12017" y="566895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3" name="Freeform: Shape 1162">
                <a:extLst>
                  <a:ext uri="{FF2B5EF4-FFF2-40B4-BE49-F238E27FC236}">
                    <a16:creationId xmlns:a16="http://schemas.microsoft.com/office/drawing/2014/main" id="{40B47F20-3CFC-F746-FCC8-5048C70FE0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37483" y="537272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4" name="Freeform: Shape 1163">
                <a:extLst>
                  <a:ext uri="{FF2B5EF4-FFF2-40B4-BE49-F238E27FC236}">
                    <a16:creationId xmlns:a16="http://schemas.microsoft.com/office/drawing/2014/main" id="{D73F17E3-47D1-4272-A636-8269CA6B33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47199" y="5300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5" name="Freeform: Shape 1164">
                <a:extLst>
                  <a:ext uri="{FF2B5EF4-FFF2-40B4-BE49-F238E27FC236}">
                    <a16:creationId xmlns:a16="http://schemas.microsoft.com/office/drawing/2014/main" id="{08E0FD10-5E50-0F8C-0B65-7FAE2505A65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28477" y="52777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6" name="Freeform: Shape 1165">
                <a:extLst>
                  <a:ext uri="{FF2B5EF4-FFF2-40B4-BE49-F238E27FC236}">
                    <a16:creationId xmlns:a16="http://schemas.microsoft.com/office/drawing/2014/main" id="{5D1912AA-9E3D-389B-587E-CF4A1ED04C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831372" y="573982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7" name="Freeform: Shape 1166">
                <a:extLst>
                  <a:ext uri="{FF2B5EF4-FFF2-40B4-BE49-F238E27FC236}">
                    <a16:creationId xmlns:a16="http://schemas.microsoft.com/office/drawing/2014/main" id="{D6814E97-1D89-2011-6EF3-42039B4502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89324" y="580240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8" name="Freeform: Shape 1167">
                <a:extLst>
                  <a:ext uri="{FF2B5EF4-FFF2-40B4-BE49-F238E27FC236}">
                    <a16:creationId xmlns:a16="http://schemas.microsoft.com/office/drawing/2014/main" id="{193C720A-1DCD-BF2A-8559-F94423EF8F8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19361" y="5626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9" name="Freeform: Shape 1168">
                <a:extLst>
                  <a:ext uri="{FF2B5EF4-FFF2-40B4-BE49-F238E27FC236}">
                    <a16:creationId xmlns:a16="http://schemas.microsoft.com/office/drawing/2014/main" id="{4945A2B3-F4A3-6154-2A2F-1604DF99BF9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72191" y="5146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0" name="Freeform: Shape 1169">
                <a:extLst>
                  <a:ext uri="{FF2B5EF4-FFF2-40B4-BE49-F238E27FC236}">
                    <a16:creationId xmlns:a16="http://schemas.microsoft.com/office/drawing/2014/main" id="{7A8D4E74-C918-B87E-61E7-ED015D753C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59511" y="47066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1" name="Freeform: Shape 1170">
                <a:extLst>
                  <a:ext uri="{FF2B5EF4-FFF2-40B4-BE49-F238E27FC236}">
                    <a16:creationId xmlns:a16="http://schemas.microsoft.com/office/drawing/2014/main" id="{8B590F16-B292-BBAA-BD2E-B29D34B56F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235869" y="47824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2" name="Freeform: Shape 1171">
                <a:extLst>
                  <a:ext uri="{FF2B5EF4-FFF2-40B4-BE49-F238E27FC236}">
                    <a16:creationId xmlns:a16="http://schemas.microsoft.com/office/drawing/2014/main" id="{5D7EBA50-3095-AB0D-A91F-DF7B6D3882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46163" y="5299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3" name="Freeform: Shape 1172">
                <a:extLst>
                  <a:ext uri="{FF2B5EF4-FFF2-40B4-BE49-F238E27FC236}">
                    <a16:creationId xmlns:a16="http://schemas.microsoft.com/office/drawing/2014/main" id="{5B69A814-7304-26B7-968D-97DDEC7C9E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87510" y="4951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4" name="Freeform: Shape 1173">
                <a:extLst>
                  <a:ext uri="{FF2B5EF4-FFF2-40B4-BE49-F238E27FC236}">
                    <a16:creationId xmlns:a16="http://schemas.microsoft.com/office/drawing/2014/main" id="{CFFD6B11-07C7-7445-FF77-62588C39EB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15886" y="50690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5" name="Freeform: Shape 1174">
                <a:extLst>
                  <a:ext uri="{FF2B5EF4-FFF2-40B4-BE49-F238E27FC236}">
                    <a16:creationId xmlns:a16="http://schemas.microsoft.com/office/drawing/2014/main" id="{6A342B40-4064-D16C-5AD2-4D061F348B7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11703" y="4658830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6" name="Freeform: Shape 1175">
                <a:extLst>
                  <a:ext uri="{FF2B5EF4-FFF2-40B4-BE49-F238E27FC236}">
                    <a16:creationId xmlns:a16="http://schemas.microsoft.com/office/drawing/2014/main" id="{92FA8DDE-5395-446A-0FF0-D7E5297226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98919" y="39365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7" name="Freeform: Shape 1176">
                <a:extLst>
                  <a:ext uri="{FF2B5EF4-FFF2-40B4-BE49-F238E27FC236}">
                    <a16:creationId xmlns:a16="http://schemas.microsoft.com/office/drawing/2014/main" id="{07E23E30-B9E1-CB80-9B48-7D1BD39445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43045" y="433307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8" name="Freeform: Shape 1177">
                <a:extLst>
                  <a:ext uri="{FF2B5EF4-FFF2-40B4-BE49-F238E27FC236}">
                    <a16:creationId xmlns:a16="http://schemas.microsoft.com/office/drawing/2014/main" id="{1AED75CD-CAA0-928F-FB5F-6A3A5CF1EBD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12826" y="37765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9" name="Freeform: Shape 1178">
                <a:extLst>
                  <a:ext uri="{FF2B5EF4-FFF2-40B4-BE49-F238E27FC236}">
                    <a16:creationId xmlns:a16="http://schemas.microsoft.com/office/drawing/2014/main" id="{F5A48054-239E-4DA1-A6EB-4C464C0C193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00857" y="46170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0" name="Freeform: Shape 1179">
                <a:extLst>
                  <a:ext uri="{FF2B5EF4-FFF2-40B4-BE49-F238E27FC236}">
                    <a16:creationId xmlns:a16="http://schemas.microsoft.com/office/drawing/2014/main" id="{263D6692-DA5B-8387-71B7-3F3BB09EB0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19050" y="47545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1" name="Freeform: Shape 1180">
                <a:extLst>
                  <a:ext uri="{FF2B5EF4-FFF2-40B4-BE49-F238E27FC236}">
                    <a16:creationId xmlns:a16="http://schemas.microsoft.com/office/drawing/2014/main" id="{7864A312-16E6-5FAF-E40A-DDB5CEC835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99822" y="4402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2" name="Freeform: Shape 1181">
                <a:extLst>
                  <a:ext uri="{FF2B5EF4-FFF2-40B4-BE49-F238E27FC236}">
                    <a16:creationId xmlns:a16="http://schemas.microsoft.com/office/drawing/2014/main" id="{C0B34575-F8C9-F920-2FE5-253349B1BC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48114" y="4400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3" name="Freeform: Shape 1182">
                <a:extLst>
                  <a:ext uri="{FF2B5EF4-FFF2-40B4-BE49-F238E27FC236}">
                    <a16:creationId xmlns:a16="http://schemas.microsoft.com/office/drawing/2014/main" id="{E83ACDE2-59F7-3FAF-820F-C3DAF6C6FE9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89630" y="42204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4" name="Freeform: Shape 1183">
                <a:extLst>
                  <a:ext uri="{FF2B5EF4-FFF2-40B4-BE49-F238E27FC236}">
                    <a16:creationId xmlns:a16="http://schemas.microsoft.com/office/drawing/2014/main" id="{E41FDF96-305F-A81C-0714-96BD9C96829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74440" y="4372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5" name="Freeform: Shape 1184">
                <a:extLst>
                  <a:ext uri="{FF2B5EF4-FFF2-40B4-BE49-F238E27FC236}">
                    <a16:creationId xmlns:a16="http://schemas.microsoft.com/office/drawing/2014/main" id="{DEC69A82-AA1C-E89E-53A8-B54184999C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42519" y="42072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6" name="Freeform: Shape 1185">
                <a:extLst>
                  <a:ext uri="{FF2B5EF4-FFF2-40B4-BE49-F238E27FC236}">
                    <a16:creationId xmlns:a16="http://schemas.microsoft.com/office/drawing/2014/main" id="{5E9294F9-CD0D-9F79-9FA0-365B8AFD73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26670" y="42905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7" name="Freeform: Shape 1186">
                <a:extLst>
                  <a:ext uri="{FF2B5EF4-FFF2-40B4-BE49-F238E27FC236}">
                    <a16:creationId xmlns:a16="http://schemas.microsoft.com/office/drawing/2014/main" id="{B3317F8E-955B-27DE-DCAE-289E88F497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05176" y="4537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8" name="Freeform: Shape 1187">
                <a:extLst>
                  <a:ext uri="{FF2B5EF4-FFF2-40B4-BE49-F238E27FC236}">
                    <a16:creationId xmlns:a16="http://schemas.microsoft.com/office/drawing/2014/main" id="{E00C3051-C56A-3141-F3E8-58C60F4CD9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54954" y="4402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9" name="Freeform: Shape 1188">
                <a:extLst>
                  <a:ext uri="{FF2B5EF4-FFF2-40B4-BE49-F238E27FC236}">
                    <a16:creationId xmlns:a16="http://schemas.microsoft.com/office/drawing/2014/main" id="{3D24BEEA-E42A-5777-93C4-E06F01C6E7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37904" y="417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0" name="Freeform: Shape 1189">
                <a:extLst>
                  <a:ext uri="{FF2B5EF4-FFF2-40B4-BE49-F238E27FC236}">
                    <a16:creationId xmlns:a16="http://schemas.microsoft.com/office/drawing/2014/main" id="{2DFFB7DE-C7AE-CBA6-4509-DBC8BCADC20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31916" y="4189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1" name="Freeform: Shape 1190">
                <a:extLst>
                  <a:ext uri="{FF2B5EF4-FFF2-40B4-BE49-F238E27FC236}">
                    <a16:creationId xmlns:a16="http://schemas.microsoft.com/office/drawing/2014/main" id="{0C2BC2B0-C878-16E9-C60C-8B22DCDA1E2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97792" y="417743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2" name="Freeform: Shape 1191">
                <a:extLst>
                  <a:ext uri="{FF2B5EF4-FFF2-40B4-BE49-F238E27FC236}">
                    <a16:creationId xmlns:a16="http://schemas.microsoft.com/office/drawing/2014/main" id="{6E512518-4B93-2472-A598-B5C359FBB3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46688" y="3816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3" name="Freeform: Shape 1192">
                <a:extLst>
                  <a:ext uri="{FF2B5EF4-FFF2-40B4-BE49-F238E27FC236}">
                    <a16:creationId xmlns:a16="http://schemas.microsoft.com/office/drawing/2014/main" id="{B3F301FF-D3E8-9C8B-0CCA-60B63515689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02016" y="37540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4" name="Freeform: Shape 1193">
                <a:extLst>
                  <a:ext uri="{FF2B5EF4-FFF2-40B4-BE49-F238E27FC236}">
                    <a16:creationId xmlns:a16="http://schemas.microsoft.com/office/drawing/2014/main" id="{1CF1CD74-8A60-BA65-ECF7-97AE342093F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92466" y="40991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5" name="Freeform: Shape 1194">
                <a:extLst>
                  <a:ext uri="{FF2B5EF4-FFF2-40B4-BE49-F238E27FC236}">
                    <a16:creationId xmlns:a16="http://schemas.microsoft.com/office/drawing/2014/main" id="{DEEA0337-CC7D-D3F0-5E31-D165509458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57521" y="4541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6" name="Freeform: Shape 1195">
                <a:extLst>
                  <a:ext uri="{FF2B5EF4-FFF2-40B4-BE49-F238E27FC236}">
                    <a16:creationId xmlns:a16="http://schemas.microsoft.com/office/drawing/2014/main" id="{6252E93A-83BC-BCF5-13A9-05937A3C3D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53127" y="48078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7" name="Freeform: Shape 1196">
                <a:extLst>
                  <a:ext uri="{FF2B5EF4-FFF2-40B4-BE49-F238E27FC236}">
                    <a16:creationId xmlns:a16="http://schemas.microsoft.com/office/drawing/2014/main" id="{EDB72BD1-8246-4316-05D5-7CD3C3B9A0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52884" y="54495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8" name="Freeform: Shape 1197">
                <a:extLst>
                  <a:ext uri="{FF2B5EF4-FFF2-40B4-BE49-F238E27FC236}">
                    <a16:creationId xmlns:a16="http://schemas.microsoft.com/office/drawing/2014/main" id="{34904972-72F0-B6CE-8BB6-1379232A6D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63839" y="47981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9" name="Freeform: Shape 1198">
                <a:extLst>
                  <a:ext uri="{FF2B5EF4-FFF2-40B4-BE49-F238E27FC236}">
                    <a16:creationId xmlns:a16="http://schemas.microsoft.com/office/drawing/2014/main" id="{F1812021-2627-82B2-CD6D-F13C77747B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50592" y="425954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0" name="Freeform: Shape 1199">
                <a:extLst>
                  <a:ext uri="{FF2B5EF4-FFF2-40B4-BE49-F238E27FC236}">
                    <a16:creationId xmlns:a16="http://schemas.microsoft.com/office/drawing/2014/main" id="{23C3379D-F2DD-24B0-9CD9-AC7E9E3D930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20555" y="40336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1" name="Freeform: Shape 1200">
                <a:extLst>
                  <a:ext uri="{FF2B5EF4-FFF2-40B4-BE49-F238E27FC236}">
                    <a16:creationId xmlns:a16="http://schemas.microsoft.com/office/drawing/2014/main" id="{E91E093D-7C2F-E73E-9DBC-BB7F7FC73FC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05245" y="359641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2" name="Freeform: Shape 1201">
                <a:extLst>
                  <a:ext uri="{FF2B5EF4-FFF2-40B4-BE49-F238E27FC236}">
                    <a16:creationId xmlns:a16="http://schemas.microsoft.com/office/drawing/2014/main" id="{4604FE60-7C33-2C0F-459B-076EFAEC75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21342" y="3256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3" name="Freeform: Shape 1202">
                <a:extLst>
                  <a:ext uri="{FF2B5EF4-FFF2-40B4-BE49-F238E27FC236}">
                    <a16:creationId xmlns:a16="http://schemas.microsoft.com/office/drawing/2014/main" id="{C25CCD9E-01E2-43EB-18C0-D7606B98B1D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53371" y="34957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4" name="Freeform: Shape 1203">
                <a:extLst>
                  <a:ext uri="{FF2B5EF4-FFF2-40B4-BE49-F238E27FC236}">
                    <a16:creationId xmlns:a16="http://schemas.microsoft.com/office/drawing/2014/main" id="{52221C70-1408-D1B3-C411-C7898E2FB2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48973" y="335533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5" name="Freeform: Shape 1204">
                <a:extLst>
                  <a:ext uri="{FF2B5EF4-FFF2-40B4-BE49-F238E27FC236}">
                    <a16:creationId xmlns:a16="http://schemas.microsoft.com/office/drawing/2014/main" id="{C2D74833-70CE-1129-06BA-7B5B4B4256B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40669" y="32510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6" name="Freeform: Shape 1205">
                <a:extLst>
                  <a:ext uri="{FF2B5EF4-FFF2-40B4-BE49-F238E27FC236}">
                    <a16:creationId xmlns:a16="http://schemas.microsoft.com/office/drawing/2014/main" id="{F34719FC-0D7F-1D83-095F-9CBC3E0ABCF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31214" y="31250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7" name="Freeform: Shape 1206">
                <a:extLst>
                  <a:ext uri="{FF2B5EF4-FFF2-40B4-BE49-F238E27FC236}">
                    <a16:creationId xmlns:a16="http://schemas.microsoft.com/office/drawing/2014/main" id="{E4E3AD14-634B-9CBB-83FF-ABBE1A96D1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12615" y="26430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8" name="Freeform: Shape 1207">
                <a:extLst>
                  <a:ext uri="{FF2B5EF4-FFF2-40B4-BE49-F238E27FC236}">
                    <a16:creationId xmlns:a16="http://schemas.microsoft.com/office/drawing/2014/main" id="{C3A6CF79-3FE7-A0EA-A71B-22C76752BC9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45419" y="315711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9" name="Freeform: Shape 1208">
                <a:extLst>
                  <a:ext uri="{FF2B5EF4-FFF2-40B4-BE49-F238E27FC236}">
                    <a16:creationId xmlns:a16="http://schemas.microsoft.com/office/drawing/2014/main" id="{3C930700-DF8F-34FF-EB20-A9250C824B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52600" y="37078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0" name="Freeform: Shape 1209">
                <a:extLst>
                  <a:ext uri="{FF2B5EF4-FFF2-40B4-BE49-F238E27FC236}">
                    <a16:creationId xmlns:a16="http://schemas.microsoft.com/office/drawing/2014/main" id="{06ED64BF-3482-0FF5-8C61-C27AE71BE8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670619" y="34191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1" name="Freeform: Shape 1210">
                <a:extLst>
                  <a:ext uri="{FF2B5EF4-FFF2-40B4-BE49-F238E27FC236}">
                    <a16:creationId xmlns:a16="http://schemas.microsoft.com/office/drawing/2014/main" id="{E4DA6811-0466-7D76-7B4F-76599B9DB69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06533" y="30383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0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2" name="Freeform: Shape 1211">
                <a:extLst>
                  <a:ext uri="{FF2B5EF4-FFF2-40B4-BE49-F238E27FC236}">
                    <a16:creationId xmlns:a16="http://schemas.microsoft.com/office/drawing/2014/main" id="{BCE6554F-E17C-EC7F-70FD-77FF225EC5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23086" y="328599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3" name="Freeform: Shape 1212">
                <a:extLst>
                  <a:ext uri="{FF2B5EF4-FFF2-40B4-BE49-F238E27FC236}">
                    <a16:creationId xmlns:a16="http://schemas.microsoft.com/office/drawing/2014/main" id="{D508AB6B-F6D5-12F8-23D9-143FBB0090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42613" y="32069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4" name="Freeform: Shape 1213">
                <a:extLst>
                  <a:ext uri="{FF2B5EF4-FFF2-40B4-BE49-F238E27FC236}">
                    <a16:creationId xmlns:a16="http://schemas.microsoft.com/office/drawing/2014/main" id="{B0BCBF35-1064-95B2-3951-3048734129A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08177" y="2354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5" name="Freeform: Shape 1214">
                <a:extLst>
                  <a:ext uri="{FF2B5EF4-FFF2-40B4-BE49-F238E27FC236}">
                    <a16:creationId xmlns:a16="http://schemas.microsoft.com/office/drawing/2014/main" id="{08337EE5-9082-0CA7-9F19-0E27961CD3C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11917" y="2125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6" name="Freeform: Shape 1215">
                <a:extLst>
                  <a:ext uri="{FF2B5EF4-FFF2-40B4-BE49-F238E27FC236}">
                    <a16:creationId xmlns:a16="http://schemas.microsoft.com/office/drawing/2014/main" id="{CF115231-7A0E-E1C9-B632-4685265386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16735" y="29835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7" name="Freeform: Shape 1216">
                <a:extLst>
                  <a:ext uri="{FF2B5EF4-FFF2-40B4-BE49-F238E27FC236}">
                    <a16:creationId xmlns:a16="http://schemas.microsoft.com/office/drawing/2014/main" id="{8CED0969-CB0A-9C45-C440-B87343A10AC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11052" y="38266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8" name="Freeform: Shape 1217">
                <a:extLst>
                  <a:ext uri="{FF2B5EF4-FFF2-40B4-BE49-F238E27FC236}">
                    <a16:creationId xmlns:a16="http://schemas.microsoft.com/office/drawing/2014/main" id="{A3C9EFAD-EF09-6D4A-B51E-2BE75733E2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71233" y="42761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9" name="Freeform: Shape 1218">
                <a:extLst>
                  <a:ext uri="{FF2B5EF4-FFF2-40B4-BE49-F238E27FC236}">
                    <a16:creationId xmlns:a16="http://schemas.microsoft.com/office/drawing/2014/main" id="{97FBFDAE-3DB3-C4E5-3378-3C7F0806F88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29158" y="3815296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609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0" name="Freeform: Shape 1219">
                <a:extLst>
                  <a:ext uri="{FF2B5EF4-FFF2-40B4-BE49-F238E27FC236}">
                    <a16:creationId xmlns:a16="http://schemas.microsoft.com/office/drawing/2014/main" id="{BACB94C6-B25F-78EC-FB7F-56347257CD5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52937" y="40654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1" name="Freeform: Shape 1220">
                <a:extLst>
                  <a:ext uri="{FF2B5EF4-FFF2-40B4-BE49-F238E27FC236}">
                    <a16:creationId xmlns:a16="http://schemas.microsoft.com/office/drawing/2014/main" id="{E7FE73D7-5006-8136-E2DE-7115A17811F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68177" y="45154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2" name="Freeform: Shape 1221">
                <a:extLst>
                  <a:ext uri="{FF2B5EF4-FFF2-40B4-BE49-F238E27FC236}">
                    <a16:creationId xmlns:a16="http://schemas.microsoft.com/office/drawing/2014/main" id="{2BAEB4C5-BC10-FA31-C413-160DA33CEF7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17098" y="4717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3" name="Freeform: Shape 1222">
                <a:extLst>
                  <a:ext uri="{FF2B5EF4-FFF2-40B4-BE49-F238E27FC236}">
                    <a16:creationId xmlns:a16="http://schemas.microsoft.com/office/drawing/2014/main" id="{2AFD38E4-0EC4-E6CE-5B56-BF64D4C7447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99655" y="501601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4" name="Freeform: Shape 1223">
                <a:extLst>
                  <a:ext uri="{FF2B5EF4-FFF2-40B4-BE49-F238E27FC236}">
                    <a16:creationId xmlns:a16="http://schemas.microsoft.com/office/drawing/2014/main" id="{BAB35B78-F86C-FFE1-B6B7-B232405C08F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64570" y="52197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5" name="Freeform: Shape 1224">
                <a:extLst>
                  <a:ext uri="{FF2B5EF4-FFF2-40B4-BE49-F238E27FC236}">
                    <a16:creationId xmlns:a16="http://schemas.microsoft.com/office/drawing/2014/main" id="{464C547C-0B97-0BB9-63B1-D821DB2F80F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09769" y="430107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6" name="Freeform: Shape 1225">
                <a:extLst>
                  <a:ext uri="{FF2B5EF4-FFF2-40B4-BE49-F238E27FC236}">
                    <a16:creationId xmlns:a16="http://schemas.microsoft.com/office/drawing/2014/main" id="{570B06BD-5A96-4476-B46E-CC6F68229F3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92077" y="43448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7" name="Freeform: Shape 1226">
                <a:extLst>
                  <a:ext uri="{FF2B5EF4-FFF2-40B4-BE49-F238E27FC236}">
                    <a16:creationId xmlns:a16="http://schemas.microsoft.com/office/drawing/2014/main" id="{9E12B89B-94D2-B74C-46F2-B4F51F38C9C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24537" y="46081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8" name="Freeform: Shape 1227">
                <a:extLst>
                  <a:ext uri="{FF2B5EF4-FFF2-40B4-BE49-F238E27FC236}">
                    <a16:creationId xmlns:a16="http://schemas.microsoft.com/office/drawing/2014/main" id="{0D70B5AA-7A71-ABE4-0DB2-139CE062E86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16479" y="47633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9" name="Freeform: Shape 1228">
                <a:extLst>
                  <a:ext uri="{FF2B5EF4-FFF2-40B4-BE49-F238E27FC236}">
                    <a16:creationId xmlns:a16="http://schemas.microsoft.com/office/drawing/2014/main" id="{F86D6329-D28E-D69D-9519-7CBBC2AF1F3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59088" y="4895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0" name="Freeform: Shape 1229">
                <a:extLst>
                  <a:ext uri="{FF2B5EF4-FFF2-40B4-BE49-F238E27FC236}">
                    <a16:creationId xmlns:a16="http://schemas.microsoft.com/office/drawing/2014/main" id="{D315CF4B-3820-1956-236E-10A9AFC9A2C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49293" y="510526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1" name="Freeform: Shape 1230">
                <a:extLst>
                  <a:ext uri="{FF2B5EF4-FFF2-40B4-BE49-F238E27FC236}">
                    <a16:creationId xmlns:a16="http://schemas.microsoft.com/office/drawing/2014/main" id="{641E964A-EAD8-F686-0FC5-2FDD6701C8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36364" y="51903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2" name="Freeform: Shape 1231">
                <a:extLst>
                  <a:ext uri="{FF2B5EF4-FFF2-40B4-BE49-F238E27FC236}">
                    <a16:creationId xmlns:a16="http://schemas.microsoft.com/office/drawing/2014/main" id="{5AE63428-6873-F074-7E02-DCFC399DCE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45131" y="4638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3" name="Freeform: Shape 1232">
                <a:extLst>
                  <a:ext uri="{FF2B5EF4-FFF2-40B4-BE49-F238E27FC236}">
                    <a16:creationId xmlns:a16="http://schemas.microsoft.com/office/drawing/2014/main" id="{FCA41E8E-281D-47EF-EE23-6788A3211A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19286" y="422239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4" name="Freeform: Shape 1233">
                <a:extLst>
                  <a:ext uri="{FF2B5EF4-FFF2-40B4-BE49-F238E27FC236}">
                    <a16:creationId xmlns:a16="http://schemas.microsoft.com/office/drawing/2014/main" id="{F20DEBB0-3D38-8A66-4F95-D84229902E8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51969" y="40506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5" name="Freeform: Shape 1234">
                <a:extLst>
                  <a:ext uri="{FF2B5EF4-FFF2-40B4-BE49-F238E27FC236}">
                    <a16:creationId xmlns:a16="http://schemas.microsoft.com/office/drawing/2014/main" id="{9AACC1BE-98EB-ED85-FF07-D302DE3F0A1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38870" y="33380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6" name="Freeform: Shape 1235">
                <a:extLst>
                  <a:ext uri="{FF2B5EF4-FFF2-40B4-BE49-F238E27FC236}">
                    <a16:creationId xmlns:a16="http://schemas.microsoft.com/office/drawing/2014/main" id="{08D0EC6E-2A9F-E5AB-A8A9-8241C02A1F0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75707" y="39958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7" name="Freeform: Shape 1236">
                <a:extLst>
                  <a:ext uri="{FF2B5EF4-FFF2-40B4-BE49-F238E27FC236}">
                    <a16:creationId xmlns:a16="http://schemas.microsoft.com/office/drawing/2014/main" id="{7153D341-9475-D10C-1200-29E4D8F65B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46838" y="31494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8" name="Freeform: Shape 1237">
                <a:extLst>
                  <a:ext uri="{FF2B5EF4-FFF2-40B4-BE49-F238E27FC236}">
                    <a16:creationId xmlns:a16="http://schemas.microsoft.com/office/drawing/2014/main" id="{2ED30A9A-6CB5-BFEF-5B7D-DA82E067407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02941" y="3222269"/>
                <a:ext cx="16273" cy="15410"/>
              </a:xfrm>
              <a:custGeom>
                <a:avLst/>
                <a:gdLst>
                  <a:gd name="connsiteX0" fmla="*/ 15424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4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9" name="Freeform: Shape 1238">
                <a:extLst>
                  <a:ext uri="{FF2B5EF4-FFF2-40B4-BE49-F238E27FC236}">
                    <a16:creationId xmlns:a16="http://schemas.microsoft.com/office/drawing/2014/main" id="{61DBA325-E218-DD9E-7B17-34E2ABFC3EA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49187" y="40909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0" name="Freeform: Shape 1239">
                <a:extLst>
                  <a:ext uri="{FF2B5EF4-FFF2-40B4-BE49-F238E27FC236}">
                    <a16:creationId xmlns:a16="http://schemas.microsoft.com/office/drawing/2014/main" id="{0307FB96-AFD9-C0B7-E7DC-07CF0FCAA2C3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242610" y="414897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3"/>
                      <a:pt x="3625" y="0"/>
                      <a:pt x="8096" y="0"/>
                    </a:cubicBezTo>
                    <a:cubicBezTo>
                      <a:pt x="12568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1" name="Freeform: Shape 1240">
                <a:extLst>
                  <a:ext uri="{FF2B5EF4-FFF2-40B4-BE49-F238E27FC236}">
                    <a16:creationId xmlns:a16="http://schemas.microsoft.com/office/drawing/2014/main" id="{AADC4011-1610-74FE-DD32-336B1F632BF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69901" y="385606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2" name="Freeform: Shape 1241">
                <a:extLst>
                  <a:ext uri="{FF2B5EF4-FFF2-40B4-BE49-F238E27FC236}">
                    <a16:creationId xmlns:a16="http://schemas.microsoft.com/office/drawing/2014/main" id="{352238F8-877E-AC43-1329-C91362E632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83522" y="368118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3" name="Freeform: Shape 1242">
                <a:extLst>
                  <a:ext uri="{FF2B5EF4-FFF2-40B4-BE49-F238E27FC236}">
                    <a16:creationId xmlns:a16="http://schemas.microsoft.com/office/drawing/2014/main" id="{F3672688-FC85-4AC6-D884-6ABBAF7CD6D6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390915" y="361676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4" name="Freeform: Shape 1243">
                <a:extLst>
                  <a:ext uri="{FF2B5EF4-FFF2-40B4-BE49-F238E27FC236}">
                    <a16:creationId xmlns:a16="http://schemas.microsoft.com/office/drawing/2014/main" id="{2615F6C7-8D00-9E09-60F4-320153FE4FE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92455" y="4544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5" name="Freeform: Shape 1244">
                <a:extLst>
                  <a:ext uri="{FF2B5EF4-FFF2-40B4-BE49-F238E27FC236}">
                    <a16:creationId xmlns:a16="http://schemas.microsoft.com/office/drawing/2014/main" id="{DE1E9E0D-1F01-5F0D-1D12-E12FA0C8B4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77857" y="51174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2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6" name="Freeform: Shape 1245">
                <a:extLst>
                  <a:ext uri="{FF2B5EF4-FFF2-40B4-BE49-F238E27FC236}">
                    <a16:creationId xmlns:a16="http://schemas.microsoft.com/office/drawing/2014/main" id="{CEAF1AE3-02B9-3AA2-2CBF-7EF01E5C7B3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12313" y="52188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7" name="Freeform: Shape 1246">
                <a:extLst>
                  <a:ext uri="{FF2B5EF4-FFF2-40B4-BE49-F238E27FC236}">
                    <a16:creationId xmlns:a16="http://schemas.microsoft.com/office/drawing/2014/main" id="{7AFB5047-CFB5-C12A-FBD3-B1ABE25AEB0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96368" y="5467883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8" name="Freeform: Shape 1247">
                <a:extLst>
                  <a:ext uri="{FF2B5EF4-FFF2-40B4-BE49-F238E27FC236}">
                    <a16:creationId xmlns:a16="http://schemas.microsoft.com/office/drawing/2014/main" id="{A07A6F74-45C8-FB93-E441-374C73C08FB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10237" y="550626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9" name="Freeform: Shape 1248">
                <a:extLst>
                  <a:ext uri="{FF2B5EF4-FFF2-40B4-BE49-F238E27FC236}">
                    <a16:creationId xmlns:a16="http://schemas.microsoft.com/office/drawing/2014/main" id="{8BAECF9E-5E3F-C203-66AE-FDAFDAF42A4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24322" y="5572658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0" name="Freeform: Shape 1249">
                <a:extLst>
                  <a:ext uri="{FF2B5EF4-FFF2-40B4-BE49-F238E27FC236}">
                    <a16:creationId xmlns:a16="http://schemas.microsoft.com/office/drawing/2014/main" id="{484A6646-3EB9-92DA-C461-46A81AB7A1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29453" y="58094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1" name="Freeform: Shape 1250">
                <a:extLst>
                  <a:ext uri="{FF2B5EF4-FFF2-40B4-BE49-F238E27FC236}">
                    <a16:creationId xmlns:a16="http://schemas.microsoft.com/office/drawing/2014/main" id="{CA803E60-AE69-847E-B6E3-C6DF0CE7FDC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72361" y="598213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2" name="Freeform: Shape 1251">
                <a:extLst>
                  <a:ext uri="{FF2B5EF4-FFF2-40B4-BE49-F238E27FC236}">
                    <a16:creationId xmlns:a16="http://schemas.microsoft.com/office/drawing/2014/main" id="{79A4246E-15E6-A14D-4509-ED5FC4E3C4F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07578" y="6120441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3" name="Freeform: Shape 1252">
                <a:extLst>
                  <a:ext uri="{FF2B5EF4-FFF2-40B4-BE49-F238E27FC236}">
                    <a16:creationId xmlns:a16="http://schemas.microsoft.com/office/drawing/2014/main" id="{5FDD456C-ADC7-C05F-F372-F22C906C4CE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63854" y="608224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4" name="Freeform: Shape 1253">
                <a:extLst>
                  <a:ext uri="{FF2B5EF4-FFF2-40B4-BE49-F238E27FC236}">
                    <a16:creationId xmlns:a16="http://schemas.microsoft.com/office/drawing/2014/main" id="{96827738-8895-705B-1ABD-F4DB150E972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31654" y="6098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5" name="Freeform: Shape 1254">
                <a:extLst>
                  <a:ext uri="{FF2B5EF4-FFF2-40B4-BE49-F238E27FC236}">
                    <a16:creationId xmlns:a16="http://schemas.microsoft.com/office/drawing/2014/main" id="{A57656A1-7ED0-0040-A5FA-E55318FDB9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28341" y="620769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6" name="Freeform: Shape 1255">
                <a:extLst>
                  <a:ext uri="{FF2B5EF4-FFF2-40B4-BE49-F238E27FC236}">
                    <a16:creationId xmlns:a16="http://schemas.microsoft.com/office/drawing/2014/main" id="{0C019CD3-1186-880C-C9FA-2A51FE7BC2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64759" y="62638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7" name="Freeform: Shape 1256">
                <a:extLst>
                  <a:ext uri="{FF2B5EF4-FFF2-40B4-BE49-F238E27FC236}">
                    <a16:creationId xmlns:a16="http://schemas.microsoft.com/office/drawing/2014/main" id="{5BDC557D-07DF-0C47-49E1-258B36C60A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86782" y="6291605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8" name="Freeform: Shape 1257">
                <a:extLst>
                  <a:ext uri="{FF2B5EF4-FFF2-40B4-BE49-F238E27FC236}">
                    <a16:creationId xmlns:a16="http://schemas.microsoft.com/office/drawing/2014/main" id="{33276CBE-77FB-FACF-589A-100D386650B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64882" y="6291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9" name="Freeform: Shape 1258">
                <a:extLst>
                  <a:ext uri="{FF2B5EF4-FFF2-40B4-BE49-F238E27FC236}">
                    <a16:creationId xmlns:a16="http://schemas.microsoft.com/office/drawing/2014/main" id="{913DF3F3-9C0B-1ACB-E02B-39C2934BFC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13671" y="6316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0" name="Freeform: Shape 1259">
                <a:extLst>
                  <a:ext uri="{FF2B5EF4-FFF2-40B4-BE49-F238E27FC236}">
                    <a16:creationId xmlns:a16="http://schemas.microsoft.com/office/drawing/2014/main" id="{ABE6EB87-A825-EE6C-9EFB-64A3A3B4DFA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31726" y="628179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1" name="Freeform: Shape 1260">
                <a:extLst>
                  <a:ext uri="{FF2B5EF4-FFF2-40B4-BE49-F238E27FC236}">
                    <a16:creationId xmlns:a16="http://schemas.microsoft.com/office/drawing/2014/main" id="{0D52D262-DF61-3273-5FAF-9851625A53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0429" y="628836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2" name="Freeform: Shape 1261">
                <a:extLst>
                  <a:ext uri="{FF2B5EF4-FFF2-40B4-BE49-F238E27FC236}">
                    <a16:creationId xmlns:a16="http://schemas.microsoft.com/office/drawing/2014/main" id="{C9720E7F-A2B5-DD3E-CB8E-4E0AE14349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25339" y="6285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3" name="Freeform: Shape 1262">
                <a:extLst>
                  <a:ext uri="{FF2B5EF4-FFF2-40B4-BE49-F238E27FC236}">
                    <a16:creationId xmlns:a16="http://schemas.microsoft.com/office/drawing/2014/main" id="{3B48E5EF-7454-D375-1F47-1772CA40DC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59020" y="611482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4" name="Freeform: Shape 1263">
                <a:extLst>
                  <a:ext uri="{FF2B5EF4-FFF2-40B4-BE49-F238E27FC236}">
                    <a16:creationId xmlns:a16="http://schemas.microsoft.com/office/drawing/2014/main" id="{03461EB7-2697-81E7-B949-D0B83F6E9D7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3175" y="53991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5" name="Freeform: Shape 1264">
                <a:extLst>
                  <a:ext uri="{FF2B5EF4-FFF2-40B4-BE49-F238E27FC236}">
                    <a16:creationId xmlns:a16="http://schemas.microsoft.com/office/drawing/2014/main" id="{82E0264A-2EE9-6B31-AE80-0D97AFED0BED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68841" y="511797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6" name="Freeform: Shape 1265">
                <a:extLst>
                  <a:ext uri="{FF2B5EF4-FFF2-40B4-BE49-F238E27FC236}">
                    <a16:creationId xmlns:a16="http://schemas.microsoft.com/office/drawing/2014/main" id="{2940F252-25D7-D57F-28BE-69D04070A5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20963" y="47083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7" name="Freeform: Shape 1266">
                <a:extLst>
                  <a:ext uri="{FF2B5EF4-FFF2-40B4-BE49-F238E27FC236}">
                    <a16:creationId xmlns:a16="http://schemas.microsoft.com/office/drawing/2014/main" id="{F3FEF3C3-917E-AF34-874A-AACE7483862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11535" y="5358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8" name="Freeform: Shape 1267">
                <a:extLst>
                  <a:ext uri="{FF2B5EF4-FFF2-40B4-BE49-F238E27FC236}">
                    <a16:creationId xmlns:a16="http://schemas.microsoft.com/office/drawing/2014/main" id="{B7DFAE35-A727-D472-A68D-5F9C617FAC6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52199" y="555951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9" name="Freeform: Shape 1268">
                <a:extLst>
                  <a:ext uri="{FF2B5EF4-FFF2-40B4-BE49-F238E27FC236}">
                    <a16:creationId xmlns:a16="http://schemas.microsoft.com/office/drawing/2014/main" id="{61788E3F-E9CD-AC00-0594-F417043E1A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5202" y="52024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0" name="Freeform: Shape 1269">
                <a:extLst>
                  <a:ext uri="{FF2B5EF4-FFF2-40B4-BE49-F238E27FC236}">
                    <a16:creationId xmlns:a16="http://schemas.microsoft.com/office/drawing/2014/main" id="{30D47F1B-C204-2B92-D336-9742767922B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56753" y="588203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1" name="Freeform: Shape 1270">
                <a:extLst>
                  <a:ext uri="{FF2B5EF4-FFF2-40B4-BE49-F238E27FC236}">
                    <a16:creationId xmlns:a16="http://schemas.microsoft.com/office/drawing/2014/main" id="{241E6CA0-9C11-5D36-FD1C-3FACB4E0A5B6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4155678" y="518724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2" name="Freeform: Shape 1271">
                <a:extLst>
                  <a:ext uri="{FF2B5EF4-FFF2-40B4-BE49-F238E27FC236}">
                    <a16:creationId xmlns:a16="http://schemas.microsoft.com/office/drawing/2014/main" id="{8EBAC492-BE8F-6E02-11E0-DF3A3623D1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96026" y="440965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3" name="Freeform: Shape 1272">
                <a:extLst>
                  <a:ext uri="{FF2B5EF4-FFF2-40B4-BE49-F238E27FC236}">
                    <a16:creationId xmlns:a16="http://schemas.microsoft.com/office/drawing/2014/main" id="{878727CA-6E0C-1B2B-DCEF-28E73A3978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71990" y="50466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4" name="Freeform: Shape 1273">
                <a:extLst>
                  <a:ext uri="{FF2B5EF4-FFF2-40B4-BE49-F238E27FC236}">
                    <a16:creationId xmlns:a16="http://schemas.microsoft.com/office/drawing/2014/main" id="{FEBACF9F-EAF9-8C1B-C3F9-F4A1030C1A0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28025" y="4159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5" name="Freeform: Shape 1274">
                <a:extLst>
                  <a:ext uri="{FF2B5EF4-FFF2-40B4-BE49-F238E27FC236}">
                    <a16:creationId xmlns:a16="http://schemas.microsoft.com/office/drawing/2014/main" id="{962D09BF-D20D-00A7-CF1B-81A8B6C7B1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59338" y="45170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6" name="Freeform: Shape 1275">
                <a:extLst>
                  <a:ext uri="{FF2B5EF4-FFF2-40B4-BE49-F238E27FC236}">
                    <a16:creationId xmlns:a16="http://schemas.microsoft.com/office/drawing/2014/main" id="{4D89C53A-1CBC-5584-C6C7-D4DAB7ABE1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56716" y="4331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7" name="Freeform: Shape 1276">
                <a:extLst>
                  <a:ext uri="{FF2B5EF4-FFF2-40B4-BE49-F238E27FC236}">
                    <a16:creationId xmlns:a16="http://schemas.microsoft.com/office/drawing/2014/main" id="{06C8FD5F-3FC9-02B6-2134-993132D48C6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27574" y="38475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8" name="Freeform: Shape 1277">
                <a:extLst>
                  <a:ext uri="{FF2B5EF4-FFF2-40B4-BE49-F238E27FC236}">
                    <a16:creationId xmlns:a16="http://schemas.microsoft.com/office/drawing/2014/main" id="{9C3D13FE-5ED0-1D67-CF63-8A6B40AC76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77179" y="33359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9" name="Freeform: Shape 1278">
                <a:extLst>
                  <a:ext uri="{FF2B5EF4-FFF2-40B4-BE49-F238E27FC236}">
                    <a16:creationId xmlns:a16="http://schemas.microsoft.com/office/drawing/2014/main" id="{C598A860-9384-E266-B1C5-4F3A02A7B1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77776" y="26855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0" name="Freeform: Shape 1279">
                <a:extLst>
                  <a:ext uri="{FF2B5EF4-FFF2-40B4-BE49-F238E27FC236}">
                    <a16:creationId xmlns:a16="http://schemas.microsoft.com/office/drawing/2014/main" id="{3ECDDDA2-B769-ACAD-2890-B944F235968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77750" y="28130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1" name="Freeform: Shape 1280">
                <a:extLst>
                  <a:ext uri="{FF2B5EF4-FFF2-40B4-BE49-F238E27FC236}">
                    <a16:creationId xmlns:a16="http://schemas.microsoft.com/office/drawing/2014/main" id="{46CE1177-0AF1-0213-88F3-E9DD0919239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37791" y="300500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2" name="Freeform: Shape 1281">
                <a:extLst>
                  <a:ext uri="{FF2B5EF4-FFF2-40B4-BE49-F238E27FC236}">
                    <a16:creationId xmlns:a16="http://schemas.microsoft.com/office/drawing/2014/main" id="{6747532C-11E5-CE77-CC67-AF389FDABC2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90356" y="3188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3" name="Freeform: Shape 1282">
                <a:extLst>
                  <a:ext uri="{FF2B5EF4-FFF2-40B4-BE49-F238E27FC236}">
                    <a16:creationId xmlns:a16="http://schemas.microsoft.com/office/drawing/2014/main" id="{428D79F6-90A0-47BD-673E-427AFEA915C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14537" y="33464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4" name="Freeform: Shape 1283">
                <a:extLst>
                  <a:ext uri="{FF2B5EF4-FFF2-40B4-BE49-F238E27FC236}">
                    <a16:creationId xmlns:a16="http://schemas.microsoft.com/office/drawing/2014/main" id="{E314EC89-C82B-8EBB-06E9-83C26C00789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18442" y="2852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5" name="Freeform: Shape 1284">
                <a:extLst>
                  <a:ext uri="{FF2B5EF4-FFF2-40B4-BE49-F238E27FC236}">
                    <a16:creationId xmlns:a16="http://schemas.microsoft.com/office/drawing/2014/main" id="{3A9D723B-7D0E-4526-D950-8EF28B2CC41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16741" y="26094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6" name="Freeform: Shape 1285">
                <a:extLst>
                  <a:ext uri="{FF2B5EF4-FFF2-40B4-BE49-F238E27FC236}">
                    <a16:creationId xmlns:a16="http://schemas.microsoft.com/office/drawing/2014/main" id="{26C5B095-6B53-4EC6-763E-FE4A14BEB1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06288" y="2471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7" name="Freeform: Shape 1286">
                <a:extLst>
                  <a:ext uri="{FF2B5EF4-FFF2-40B4-BE49-F238E27FC236}">
                    <a16:creationId xmlns:a16="http://schemas.microsoft.com/office/drawing/2014/main" id="{BAD15229-80BB-316D-EF23-AB21ADAEC7C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51354" y="2254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8" name="Freeform: Shape 1287">
                <a:extLst>
                  <a:ext uri="{FF2B5EF4-FFF2-40B4-BE49-F238E27FC236}">
                    <a16:creationId xmlns:a16="http://schemas.microsoft.com/office/drawing/2014/main" id="{DE6CE0D4-E581-9145-EE0A-577AC39B7E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60220" y="203069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9" name="Freeform: Shape 1288">
                <a:extLst>
                  <a:ext uri="{FF2B5EF4-FFF2-40B4-BE49-F238E27FC236}">
                    <a16:creationId xmlns:a16="http://schemas.microsoft.com/office/drawing/2014/main" id="{C8512CE5-83BA-AA11-9D9E-918B7EE8F97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24150" y="19999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0" name="Freeform: Shape 1289">
                <a:extLst>
                  <a:ext uri="{FF2B5EF4-FFF2-40B4-BE49-F238E27FC236}">
                    <a16:creationId xmlns:a16="http://schemas.microsoft.com/office/drawing/2014/main" id="{2805FEAB-3C51-A5C7-D08A-439D17DD5E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68072" y="19573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1" name="Freeform: Shape 1290">
                <a:extLst>
                  <a:ext uri="{FF2B5EF4-FFF2-40B4-BE49-F238E27FC236}">
                    <a16:creationId xmlns:a16="http://schemas.microsoft.com/office/drawing/2014/main" id="{240DCE68-F842-4C92-AAC4-AD7A15D9C8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89877" y="21543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2" name="Freeform: Shape 1291">
                <a:extLst>
                  <a:ext uri="{FF2B5EF4-FFF2-40B4-BE49-F238E27FC236}">
                    <a16:creationId xmlns:a16="http://schemas.microsoft.com/office/drawing/2014/main" id="{F1138916-3472-12BE-BDB9-4B3C6F32D0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62781" y="2718492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3" name="Freeform: Shape 1292">
                <a:extLst>
                  <a:ext uri="{FF2B5EF4-FFF2-40B4-BE49-F238E27FC236}">
                    <a16:creationId xmlns:a16="http://schemas.microsoft.com/office/drawing/2014/main" id="{61BC2C3F-78A1-D692-348F-3B5571F0ADE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72318" y="262600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4" name="Freeform: Shape 1293">
                <a:extLst>
                  <a:ext uri="{FF2B5EF4-FFF2-40B4-BE49-F238E27FC236}">
                    <a16:creationId xmlns:a16="http://schemas.microsoft.com/office/drawing/2014/main" id="{3F71B526-2C23-AC26-8FDA-14FC6ACE298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74013" y="21834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5" name="Freeform: Shape 1294">
                <a:extLst>
                  <a:ext uri="{FF2B5EF4-FFF2-40B4-BE49-F238E27FC236}">
                    <a16:creationId xmlns:a16="http://schemas.microsoft.com/office/drawing/2014/main" id="{AF7E3A2B-61B3-AACB-F3D1-43276EDC263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03818" y="182733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6" name="Freeform: Shape 1295">
                <a:extLst>
                  <a:ext uri="{FF2B5EF4-FFF2-40B4-BE49-F238E27FC236}">
                    <a16:creationId xmlns:a16="http://schemas.microsoft.com/office/drawing/2014/main" id="{BBB191AB-61E2-C49C-DE1D-A1D325D93D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86578" y="14644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7" name="Freeform: Shape 1296">
                <a:extLst>
                  <a:ext uri="{FF2B5EF4-FFF2-40B4-BE49-F238E27FC236}">
                    <a16:creationId xmlns:a16="http://schemas.microsoft.com/office/drawing/2014/main" id="{F9521BA9-0736-4BDA-C87F-6A53EEC38CD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36005" y="2253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8" name="Freeform: Shape 1297">
                <a:extLst>
                  <a:ext uri="{FF2B5EF4-FFF2-40B4-BE49-F238E27FC236}">
                    <a16:creationId xmlns:a16="http://schemas.microsoft.com/office/drawing/2014/main" id="{62751D1B-9D74-8CD5-B547-F41B2961CD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93834" y="23634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9" name="Freeform: Shape 1298">
                <a:extLst>
                  <a:ext uri="{FF2B5EF4-FFF2-40B4-BE49-F238E27FC236}">
                    <a16:creationId xmlns:a16="http://schemas.microsoft.com/office/drawing/2014/main" id="{5058427B-003E-D479-3B50-CDE44B6622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80346" y="2066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0" name="Freeform: Shape 1299">
                <a:extLst>
                  <a:ext uri="{FF2B5EF4-FFF2-40B4-BE49-F238E27FC236}">
                    <a16:creationId xmlns:a16="http://schemas.microsoft.com/office/drawing/2014/main" id="{D9E9E0F7-EEE3-CF48-194E-2A1725A5D90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40208" y="180247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1" name="Freeform: Shape 1300">
                <a:extLst>
                  <a:ext uri="{FF2B5EF4-FFF2-40B4-BE49-F238E27FC236}">
                    <a16:creationId xmlns:a16="http://schemas.microsoft.com/office/drawing/2014/main" id="{DB87B145-F887-7AD0-C18A-23677ADECD6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07766" y="1284027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2" name="Freeform: Shape 1301">
                <a:extLst>
                  <a:ext uri="{FF2B5EF4-FFF2-40B4-BE49-F238E27FC236}">
                    <a16:creationId xmlns:a16="http://schemas.microsoft.com/office/drawing/2014/main" id="{B644D1C8-2675-11C2-68CA-A3D7F4C21BC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09497" y="1509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3" name="Freeform: Shape 1302">
                <a:extLst>
                  <a:ext uri="{FF2B5EF4-FFF2-40B4-BE49-F238E27FC236}">
                    <a16:creationId xmlns:a16="http://schemas.microsoft.com/office/drawing/2014/main" id="{71AB470E-2A37-151D-9A06-EC651C41C17B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396089" y="169484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4" name="Freeform: Shape 1303">
                <a:extLst>
                  <a:ext uri="{FF2B5EF4-FFF2-40B4-BE49-F238E27FC236}">
                    <a16:creationId xmlns:a16="http://schemas.microsoft.com/office/drawing/2014/main" id="{11A2BA1D-D29D-DB04-17D8-D5B87399BD9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179117" y="28953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5" name="Freeform: Shape 1304">
                <a:extLst>
                  <a:ext uri="{FF2B5EF4-FFF2-40B4-BE49-F238E27FC236}">
                    <a16:creationId xmlns:a16="http://schemas.microsoft.com/office/drawing/2014/main" id="{8D023C13-5EA2-C6E6-2223-6BCDE88B319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51660" y="33542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6" name="Freeform: Shape 1305">
                <a:extLst>
                  <a:ext uri="{FF2B5EF4-FFF2-40B4-BE49-F238E27FC236}">
                    <a16:creationId xmlns:a16="http://schemas.microsoft.com/office/drawing/2014/main" id="{36F0A2A2-9B25-0BE0-368B-6E33736733A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48683" y="31145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7" name="Freeform: Shape 1306">
                <a:extLst>
                  <a:ext uri="{FF2B5EF4-FFF2-40B4-BE49-F238E27FC236}">
                    <a16:creationId xmlns:a16="http://schemas.microsoft.com/office/drawing/2014/main" id="{EAC938F0-81AA-A411-3D5C-2316783CB9C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94332" y="40025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8" name="Freeform: Shape 1307">
                <a:extLst>
                  <a:ext uri="{FF2B5EF4-FFF2-40B4-BE49-F238E27FC236}">
                    <a16:creationId xmlns:a16="http://schemas.microsoft.com/office/drawing/2014/main" id="{4FB7CAF3-7D47-6DD3-EA66-DBD862A97D3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116443" y="4604251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9" name="Freeform: Shape 1308">
                <a:extLst>
                  <a:ext uri="{FF2B5EF4-FFF2-40B4-BE49-F238E27FC236}">
                    <a16:creationId xmlns:a16="http://schemas.microsoft.com/office/drawing/2014/main" id="{2039A3F6-1CA9-8164-512C-650E3940FC6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12989" y="48554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0" name="Freeform: Shape 1309">
                <a:extLst>
                  <a:ext uri="{FF2B5EF4-FFF2-40B4-BE49-F238E27FC236}">
                    <a16:creationId xmlns:a16="http://schemas.microsoft.com/office/drawing/2014/main" id="{6C00DCC6-9E91-3DE6-06A8-A4C0C15EC2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81150" y="44839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1" name="Freeform: Shape 1310">
                <a:extLst>
                  <a:ext uri="{FF2B5EF4-FFF2-40B4-BE49-F238E27FC236}">
                    <a16:creationId xmlns:a16="http://schemas.microsoft.com/office/drawing/2014/main" id="{8A15E7B7-5CE7-BD7E-1375-4209BFB3C76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83531" y="44313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2" name="Freeform: Shape 1311">
                <a:extLst>
                  <a:ext uri="{FF2B5EF4-FFF2-40B4-BE49-F238E27FC236}">
                    <a16:creationId xmlns:a16="http://schemas.microsoft.com/office/drawing/2014/main" id="{A64229CF-3F60-4495-9606-B7C7671F7A8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70706" y="5437975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3" name="Freeform: Shape 1312">
                <a:extLst>
                  <a:ext uri="{FF2B5EF4-FFF2-40B4-BE49-F238E27FC236}">
                    <a16:creationId xmlns:a16="http://schemas.microsoft.com/office/drawing/2014/main" id="{3AEA2C14-64D1-D0F6-49BB-AE072992CE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96187" y="562980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4" name="Freeform: Shape 1313">
                <a:extLst>
                  <a:ext uri="{FF2B5EF4-FFF2-40B4-BE49-F238E27FC236}">
                    <a16:creationId xmlns:a16="http://schemas.microsoft.com/office/drawing/2014/main" id="{7219C405-25D4-B15B-B7B0-322A4831952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74483" y="536110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5" name="Freeform: Shape 1314">
                <a:extLst>
                  <a:ext uri="{FF2B5EF4-FFF2-40B4-BE49-F238E27FC236}">
                    <a16:creationId xmlns:a16="http://schemas.microsoft.com/office/drawing/2014/main" id="{561402DE-9F01-7A02-0225-0899B964E0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86570" y="575363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6" name="Freeform: Shape 1315">
                <a:extLst>
                  <a:ext uri="{FF2B5EF4-FFF2-40B4-BE49-F238E27FC236}">
                    <a16:creationId xmlns:a16="http://schemas.microsoft.com/office/drawing/2014/main" id="{2595E1EF-1872-1040-E9CE-237470C1AD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60401" y="55416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7" name="Freeform: Shape 1316">
                <a:extLst>
                  <a:ext uri="{FF2B5EF4-FFF2-40B4-BE49-F238E27FC236}">
                    <a16:creationId xmlns:a16="http://schemas.microsoft.com/office/drawing/2014/main" id="{4747629E-BA16-F467-530E-7F3093D06C7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64560" y="55327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8" name="Freeform: Shape 1317">
                <a:extLst>
                  <a:ext uri="{FF2B5EF4-FFF2-40B4-BE49-F238E27FC236}">
                    <a16:creationId xmlns:a16="http://schemas.microsoft.com/office/drawing/2014/main" id="{0B291D90-CB05-87B4-DADD-D44FB45909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05504" y="55610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9" name="Freeform: Shape 1318">
                <a:extLst>
                  <a:ext uri="{FF2B5EF4-FFF2-40B4-BE49-F238E27FC236}">
                    <a16:creationId xmlns:a16="http://schemas.microsoft.com/office/drawing/2014/main" id="{B266FAD6-DF26-A28C-5BE6-A1B9AB99F2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00733" y="52243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0" name="Freeform: Shape 1319">
                <a:extLst>
                  <a:ext uri="{FF2B5EF4-FFF2-40B4-BE49-F238E27FC236}">
                    <a16:creationId xmlns:a16="http://schemas.microsoft.com/office/drawing/2014/main" id="{DB2B839A-1183-3BF6-787F-B6043FEFD97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66869" y="487961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1" name="Freeform: Shape 1320">
                <a:extLst>
                  <a:ext uri="{FF2B5EF4-FFF2-40B4-BE49-F238E27FC236}">
                    <a16:creationId xmlns:a16="http://schemas.microsoft.com/office/drawing/2014/main" id="{2FC74B03-F56B-A207-7257-488C1D9EDC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92561" y="47970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2" name="Freeform: Shape 1321">
                <a:extLst>
                  <a:ext uri="{FF2B5EF4-FFF2-40B4-BE49-F238E27FC236}">
                    <a16:creationId xmlns:a16="http://schemas.microsoft.com/office/drawing/2014/main" id="{B8620DCC-3E1B-83CD-FC72-AB51E342EB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48473" y="471055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3" name="Freeform: Shape 1322">
                <a:extLst>
                  <a:ext uri="{FF2B5EF4-FFF2-40B4-BE49-F238E27FC236}">
                    <a16:creationId xmlns:a16="http://schemas.microsoft.com/office/drawing/2014/main" id="{63A3C55A-E4EA-BC5F-DEA0-695BB5E814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04463" y="489009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4" name="Freeform: Shape 1323">
                <a:extLst>
                  <a:ext uri="{FF2B5EF4-FFF2-40B4-BE49-F238E27FC236}">
                    <a16:creationId xmlns:a16="http://schemas.microsoft.com/office/drawing/2014/main" id="{C9899899-3E37-D0DA-69A6-9644E39EBB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35692" y="5280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5" name="Freeform: Shape 1324">
                <a:extLst>
                  <a:ext uri="{FF2B5EF4-FFF2-40B4-BE49-F238E27FC236}">
                    <a16:creationId xmlns:a16="http://schemas.microsoft.com/office/drawing/2014/main" id="{83A37C25-AB71-904D-E9B0-B5AB7F059A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21881" y="5538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6" name="Freeform: Shape 1325">
                <a:extLst>
                  <a:ext uri="{FF2B5EF4-FFF2-40B4-BE49-F238E27FC236}">
                    <a16:creationId xmlns:a16="http://schemas.microsoft.com/office/drawing/2014/main" id="{BCE9C8DB-8443-8574-A8E3-4563928098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46037" y="5407876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7" name="Freeform: Shape 1326">
                <a:extLst>
                  <a:ext uri="{FF2B5EF4-FFF2-40B4-BE49-F238E27FC236}">
                    <a16:creationId xmlns:a16="http://schemas.microsoft.com/office/drawing/2014/main" id="{6FAB0706-7E92-23AA-A5C0-A470D55FB9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52083" y="43920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8" name="Freeform: Shape 1327">
                <a:extLst>
                  <a:ext uri="{FF2B5EF4-FFF2-40B4-BE49-F238E27FC236}">
                    <a16:creationId xmlns:a16="http://schemas.microsoft.com/office/drawing/2014/main" id="{B9CD1F41-BA30-4896-C475-A4B426C8562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04458" y="4206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1766" name="Picture Placeholder 1765">
            <a:extLst>
              <a:ext uri="{FF2B5EF4-FFF2-40B4-BE49-F238E27FC236}">
                <a16:creationId xmlns:a16="http://schemas.microsoft.com/office/drawing/2014/main" id="{6813FA71-D7A2-D70C-5958-D99CF2685C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794539" y="3037446"/>
            <a:ext cx="2751290" cy="1890155"/>
          </a:xfrm>
          <a:custGeom>
            <a:avLst/>
            <a:gdLst>
              <a:gd name="connsiteX0" fmla="*/ 0 w 2751290"/>
              <a:gd name="connsiteY0" fmla="*/ 0 h 1890155"/>
              <a:gd name="connsiteX1" fmla="*/ 2751290 w 2751290"/>
              <a:gd name="connsiteY1" fmla="*/ 0 h 1890155"/>
              <a:gd name="connsiteX2" fmla="*/ 2751290 w 2751290"/>
              <a:gd name="connsiteY2" fmla="*/ 1890155 h 1890155"/>
              <a:gd name="connsiteX3" fmla="*/ 0 w 2751290"/>
              <a:gd name="connsiteY3" fmla="*/ 1890155 h 1890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51290" h="1890155">
                <a:moveTo>
                  <a:pt x="0" y="0"/>
                </a:moveTo>
                <a:lnTo>
                  <a:pt x="2751290" y="0"/>
                </a:lnTo>
                <a:lnTo>
                  <a:pt x="2751290" y="1890155"/>
                </a:lnTo>
                <a:lnTo>
                  <a:pt x="0" y="189015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767" name="Picture Placeholder 1766">
            <a:extLst>
              <a:ext uri="{FF2B5EF4-FFF2-40B4-BE49-F238E27FC236}">
                <a16:creationId xmlns:a16="http://schemas.microsoft.com/office/drawing/2014/main" id="{80ACFEF3-8F9B-B311-2184-EB5737D1EC8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982281" y="3027963"/>
            <a:ext cx="2751290" cy="1890155"/>
          </a:xfrm>
          <a:custGeom>
            <a:avLst/>
            <a:gdLst>
              <a:gd name="connsiteX0" fmla="*/ 0 w 2751290"/>
              <a:gd name="connsiteY0" fmla="*/ 0 h 1890155"/>
              <a:gd name="connsiteX1" fmla="*/ 2751290 w 2751290"/>
              <a:gd name="connsiteY1" fmla="*/ 0 h 1890155"/>
              <a:gd name="connsiteX2" fmla="*/ 2751290 w 2751290"/>
              <a:gd name="connsiteY2" fmla="*/ 1890155 h 1890155"/>
              <a:gd name="connsiteX3" fmla="*/ 0 w 2751290"/>
              <a:gd name="connsiteY3" fmla="*/ 1890155 h 1890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51290" h="1890155">
                <a:moveTo>
                  <a:pt x="0" y="0"/>
                </a:moveTo>
                <a:lnTo>
                  <a:pt x="2751290" y="0"/>
                </a:lnTo>
                <a:lnTo>
                  <a:pt x="2751290" y="1890155"/>
                </a:lnTo>
                <a:lnTo>
                  <a:pt x="0" y="189015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1768" name="Picture Placeholder 1767">
            <a:extLst>
              <a:ext uri="{FF2B5EF4-FFF2-40B4-BE49-F238E27FC236}">
                <a16:creationId xmlns:a16="http://schemas.microsoft.com/office/drawing/2014/main" id="{FF04A1A2-EA8C-019A-F93A-5CB389668F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70023" y="3027963"/>
            <a:ext cx="2751290" cy="1890155"/>
          </a:xfrm>
          <a:custGeom>
            <a:avLst/>
            <a:gdLst>
              <a:gd name="connsiteX0" fmla="*/ 0 w 2751290"/>
              <a:gd name="connsiteY0" fmla="*/ 0 h 1890155"/>
              <a:gd name="connsiteX1" fmla="*/ 2751290 w 2751290"/>
              <a:gd name="connsiteY1" fmla="*/ 0 h 1890155"/>
              <a:gd name="connsiteX2" fmla="*/ 2751290 w 2751290"/>
              <a:gd name="connsiteY2" fmla="*/ 1890155 h 1890155"/>
              <a:gd name="connsiteX3" fmla="*/ 0 w 2751290"/>
              <a:gd name="connsiteY3" fmla="*/ 1890155 h 1890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51290" h="1890155">
                <a:moveTo>
                  <a:pt x="0" y="0"/>
                </a:moveTo>
                <a:lnTo>
                  <a:pt x="2751290" y="0"/>
                </a:lnTo>
                <a:lnTo>
                  <a:pt x="2751290" y="1890155"/>
                </a:lnTo>
                <a:lnTo>
                  <a:pt x="0" y="189015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880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9C2A6-5196-7F24-3AC1-424910405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CEE53-52C2-8E8C-2B3D-A0DF61A121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8B59BD-EA71-FC88-A105-B9F25ED992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A83F3-FA9C-7CC7-6A27-E4A916B9C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21304-4369-4AA5-80BB-3DA810A069BA}" type="datetimeFigureOut">
              <a:rPr lang="en-IN" smtClean="0"/>
              <a:t>13-12-2023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611BFF-65C7-726B-E5CA-7905021D0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C917C2-741D-C6CD-11EC-F85A204D1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11AB0-16B4-4383-91FB-06B309C69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88839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39136-634C-FA39-40AC-BCA518D95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4C079D-A556-4C5C-1AB6-7B33433F2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69CE62-B859-DFF5-B00A-D0E59E6339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E8E43E-BD58-35C3-8910-2B090A7E5A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717D4-80B3-BDD1-1709-5C393495EF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961991-10B1-CFAE-A01D-81B5AB409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21304-4369-4AA5-80BB-3DA810A069BA}" type="datetimeFigureOut">
              <a:rPr lang="en-IN" smtClean="0"/>
              <a:t>13-12-2023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DBE2A5-0636-187A-661E-0FA2E756C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62DA9E-2777-15E1-BF3C-14D9BF999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11AB0-16B4-4383-91FB-06B309C69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30994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209F6-6E9C-1A85-5F57-D2B044142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C01867-1F32-7F47-FDE9-3A7FDC055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21304-4369-4AA5-80BB-3DA810A069BA}" type="datetimeFigureOut">
              <a:rPr lang="en-IN" smtClean="0"/>
              <a:t>13-12-2023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244FCF-4D31-3F8D-38A0-2E1C7924A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460762-914A-86C1-A4C5-0B8AC156F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11AB0-16B4-4383-91FB-06B309C69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7376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33B011-4DBB-C186-40C0-4B237504C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21304-4369-4AA5-80BB-3DA810A069BA}" type="datetimeFigureOut">
              <a:rPr lang="en-IN" smtClean="0"/>
              <a:t>13-12-2023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278924-93C9-5869-EC7C-A6AD321A6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660C20-EF4F-CB08-DEC4-9637D12AC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11AB0-16B4-4383-91FB-06B309C69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2970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7AF9A-FFF5-EBA0-83D4-2FB687659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CEA8E-408D-5A5D-10F7-A965CDFAC1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8DF3B2-E29F-C026-5ED0-11BD95525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B337A3-9443-B983-69EF-CFBF7286B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21304-4369-4AA5-80BB-3DA810A069BA}" type="datetimeFigureOut">
              <a:rPr lang="en-IN" smtClean="0"/>
              <a:t>13-12-2023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C82777-6714-F693-5724-034D4AD33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08513E-E865-2C95-0C51-AF00D8062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11AB0-16B4-4383-91FB-06B309C69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79022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CCF9F-6FEC-6045-3CD5-87BAFFF2E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989764-191C-1AD5-4DF1-80468FC360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F6978-E0E4-B82B-2349-9B4A134E7B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526C26-8884-B415-EE5B-6C45A1419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21304-4369-4AA5-80BB-3DA810A069BA}" type="datetimeFigureOut">
              <a:rPr lang="en-IN" smtClean="0"/>
              <a:t>13-12-2023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7F84C7-04E8-DF06-D65E-CF1D7C2E4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B32B2B-203E-C57D-C4B8-08B64B38F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11AB0-16B4-4383-91FB-06B309C69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37414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1BF99-CB03-4E2A-C431-C42AC9370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76162F-F47B-E451-31B8-DB5D74A0DA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EC632A-A706-DB75-B9E9-DB66360CB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21304-4369-4AA5-80BB-3DA810A069BA}" type="datetimeFigureOut">
              <a:rPr lang="en-IN" smtClean="0"/>
              <a:t>13-12-2023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86CD5-BD4A-BC15-5FAF-12A26E849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15D2-98C2-6F95-2716-E06D98BAA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11AB0-16B4-4383-91FB-06B309C69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18730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F9A732-37CE-CAD5-DD87-CD7FE4B57E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C94E25-E454-94FC-8DDB-987E201E2D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1011AD-C707-9DAF-8F12-D8B6812BA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21304-4369-4AA5-80BB-3DA810A069BA}" type="datetimeFigureOut">
              <a:rPr lang="en-IN" smtClean="0"/>
              <a:t>13-12-2023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1634B-967B-2032-A749-208EED153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A2220-0C5C-C818-5069-19DF42A31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11AB0-16B4-4383-91FB-06B309C69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986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92C06-E962-14CF-B47A-C62AA94BC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E4512-409A-2160-7F17-FBA8DD574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378CF8-471C-0B54-46AF-8B7428985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21304-4369-4AA5-80BB-3DA810A069BA}" type="datetimeFigureOut">
              <a:rPr lang="en-IN" smtClean="0"/>
              <a:t>13-12-2023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F05AF-2744-E019-3638-D966C26ED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C2D8F-8EC5-050A-0859-98BEFEA4A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11AB0-16B4-4383-91FB-06B309C69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3139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9315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Picture Placeholder 894">
            <a:extLst>
              <a:ext uri="{FF2B5EF4-FFF2-40B4-BE49-F238E27FC236}">
                <a16:creationId xmlns:a16="http://schemas.microsoft.com/office/drawing/2014/main" id="{FD066929-F62C-21A3-1835-B24565D32FB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609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7">
            <a:extLst>
              <a:ext uri="{FF2B5EF4-FFF2-40B4-BE49-F238E27FC236}">
                <a16:creationId xmlns:a16="http://schemas.microsoft.com/office/drawing/2014/main" id="{A93E555A-EB6B-CFFD-CBD5-36FF0B0CEFE1}"/>
              </a:ext>
            </a:extLst>
          </p:cNvPr>
          <p:cNvGrpSpPr/>
          <p:nvPr/>
        </p:nvGrpSpPr>
        <p:grpSpPr>
          <a:xfrm>
            <a:off x="890593" y="361912"/>
            <a:ext cx="10409096" cy="6134747"/>
            <a:chOff x="890593" y="361912"/>
            <a:chExt cx="10409096" cy="6134747"/>
          </a:xfrm>
          <a:solidFill>
            <a:srgbClr val="FFFFFF"/>
          </a:solidFill>
        </p:grpSpPr>
        <p:grpSp>
          <p:nvGrpSpPr>
            <p:cNvPr id="12" name="Graphic 7">
              <a:extLst>
                <a:ext uri="{FF2B5EF4-FFF2-40B4-BE49-F238E27FC236}">
                  <a16:creationId xmlns:a16="http://schemas.microsoft.com/office/drawing/2014/main" id="{7C63227D-86DC-C7EF-88C1-398177A4A1B0}"/>
                </a:ext>
              </a:extLst>
            </p:cNvPr>
            <p:cNvGrpSpPr/>
            <p:nvPr/>
          </p:nvGrpSpPr>
          <p:grpSpPr>
            <a:xfrm>
              <a:off x="890593" y="361912"/>
              <a:ext cx="10408906" cy="6134747"/>
              <a:chOff x="890593" y="361912"/>
              <a:chExt cx="10408906" cy="6134747"/>
            </a:xfrm>
            <a:solidFill>
              <a:srgbClr val="FFFFFF"/>
            </a:solidFill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21A2020-06DF-67E5-061C-C419E8B47BB8}"/>
                  </a:ext>
                </a:extLst>
              </p:cNvPr>
              <p:cNvSpPr/>
              <p:nvPr/>
            </p:nvSpPr>
            <p:spPr>
              <a:xfrm rot="-3747056">
                <a:off x="10250209" y="105600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F82F195F-1793-08AD-5609-DFD20A8D2D69}"/>
                  </a:ext>
                </a:extLst>
              </p:cNvPr>
              <p:cNvSpPr/>
              <p:nvPr/>
            </p:nvSpPr>
            <p:spPr>
              <a:xfrm>
                <a:off x="8636895" y="10956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B472E24-A410-892B-E94C-82103F2DA4B2}"/>
                  </a:ext>
                </a:extLst>
              </p:cNvPr>
              <p:cNvSpPr/>
              <p:nvPr/>
            </p:nvSpPr>
            <p:spPr>
              <a:xfrm>
                <a:off x="8381625" y="124268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FD42D99E-A703-8A67-D4D3-1C9063E06B4A}"/>
                  </a:ext>
                </a:extLst>
              </p:cNvPr>
              <p:cNvSpPr/>
              <p:nvPr/>
            </p:nvSpPr>
            <p:spPr>
              <a:xfrm>
                <a:off x="8340858" y="10780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5C03EEFF-E4EE-D544-818E-AD0677E8D634}"/>
                  </a:ext>
                </a:extLst>
              </p:cNvPr>
              <p:cNvSpPr/>
              <p:nvPr/>
            </p:nvSpPr>
            <p:spPr>
              <a:xfrm>
                <a:off x="8017008" y="72357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3E932F53-C051-EE87-EB48-1C04BBF0266B}"/>
                  </a:ext>
                </a:extLst>
              </p:cNvPr>
              <p:cNvSpPr/>
              <p:nvPr/>
            </p:nvSpPr>
            <p:spPr>
              <a:xfrm>
                <a:off x="7176045" y="7592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60F838D8-9E15-6415-C7F3-572C33CDACF3}"/>
                  </a:ext>
                </a:extLst>
              </p:cNvPr>
              <p:cNvSpPr/>
              <p:nvPr/>
            </p:nvSpPr>
            <p:spPr>
              <a:xfrm>
                <a:off x="7029837" y="14371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70E15294-68D2-D3AA-3560-034C9A9A5B61}"/>
                  </a:ext>
                </a:extLst>
              </p:cNvPr>
              <p:cNvSpPr/>
              <p:nvPr/>
            </p:nvSpPr>
            <p:spPr>
              <a:xfrm>
                <a:off x="7769453" y="175875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E2CDC8B-99DB-D276-8ACC-0144784DFEA8}"/>
                  </a:ext>
                </a:extLst>
              </p:cNvPr>
              <p:cNvSpPr/>
              <p:nvPr/>
            </p:nvSpPr>
            <p:spPr>
              <a:xfrm>
                <a:off x="9372892" y="196525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12517046-ABA5-465E-10A8-00E01137D35A}"/>
                  </a:ext>
                </a:extLst>
              </p:cNvPr>
              <p:cNvSpPr/>
              <p:nvPr/>
            </p:nvSpPr>
            <p:spPr>
              <a:xfrm>
                <a:off x="9612636" y="17790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B54FC13-E157-0EFD-12BD-8E9BC2182F56}"/>
                  </a:ext>
                </a:extLst>
              </p:cNvPr>
              <p:cNvSpPr/>
              <p:nvPr/>
            </p:nvSpPr>
            <p:spPr>
              <a:xfrm>
                <a:off x="10057834" y="133222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60EBDA3F-CAA2-03D1-C4EC-1AFB23E5AE81}"/>
                  </a:ext>
                </a:extLst>
              </p:cNvPr>
              <p:cNvSpPr/>
              <p:nvPr/>
            </p:nvSpPr>
            <p:spPr>
              <a:xfrm>
                <a:off x="10201662" y="116753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1B0F3DC4-2112-2871-EE70-0E3830035273}"/>
                  </a:ext>
                </a:extLst>
              </p:cNvPr>
              <p:cNvSpPr/>
              <p:nvPr/>
            </p:nvSpPr>
            <p:spPr>
              <a:xfrm>
                <a:off x="10544847" y="20258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97049FAD-CD6E-7C7D-3C73-1A9205F7EB04}"/>
                  </a:ext>
                </a:extLst>
              </p:cNvPr>
              <p:cNvSpPr/>
              <p:nvPr/>
            </p:nvSpPr>
            <p:spPr>
              <a:xfrm>
                <a:off x="10464076" y="20823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B97889EF-4E98-F854-BF6D-FDA561276282}"/>
                  </a:ext>
                </a:extLst>
              </p:cNvPr>
              <p:cNvSpPr/>
              <p:nvPr/>
            </p:nvSpPr>
            <p:spPr>
              <a:xfrm>
                <a:off x="10678674" y="19542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7E0CDF7E-0F7B-667C-6A71-9568CE0E4944}"/>
                  </a:ext>
                </a:extLst>
              </p:cNvPr>
              <p:cNvSpPr/>
              <p:nvPr/>
            </p:nvSpPr>
            <p:spPr>
              <a:xfrm>
                <a:off x="9857047" y="3545262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3BB5AA6A-5E9F-EEE0-1EB8-0521775838C3}"/>
                  </a:ext>
                </a:extLst>
              </p:cNvPr>
              <p:cNvSpPr/>
              <p:nvPr/>
            </p:nvSpPr>
            <p:spPr>
              <a:xfrm rot="-3747056">
                <a:off x="9809954" y="324657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6C57CC44-6A5A-C313-9C3D-7A2710559136}"/>
                  </a:ext>
                </a:extLst>
              </p:cNvPr>
              <p:cNvSpPr/>
              <p:nvPr/>
            </p:nvSpPr>
            <p:spPr>
              <a:xfrm>
                <a:off x="9466236" y="3339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365DCCD8-115E-69CF-8931-D2197131DEB9}"/>
                  </a:ext>
                </a:extLst>
              </p:cNvPr>
              <p:cNvSpPr/>
              <p:nvPr/>
            </p:nvSpPr>
            <p:spPr>
              <a:xfrm>
                <a:off x="8586222" y="285469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1A930454-494A-8871-6A8F-325030C16EAC}"/>
                  </a:ext>
                </a:extLst>
              </p:cNvPr>
              <p:cNvSpPr/>
              <p:nvPr/>
            </p:nvSpPr>
            <p:spPr>
              <a:xfrm>
                <a:off x="8952839" y="24902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8CDC37F9-DE9D-A588-E3C8-F57947124CA3}"/>
                  </a:ext>
                </a:extLst>
              </p:cNvPr>
              <p:cNvSpPr/>
              <p:nvPr/>
            </p:nvSpPr>
            <p:spPr>
              <a:xfrm>
                <a:off x="8900166" y="24639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B3355DE-F4AA-A0CF-8382-11A744A68089}"/>
                  </a:ext>
                </a:extLst>
              </p:cNvPr>
              <p:cNvSpPr/>
              <p:nvPr/>
            </p:nvSpPr>
            <p:spPr>
              <a:xfrm>
                <a:off x="5595943" y="12123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DC9FEB4-26BC-E2D7-6362-72C0D94F94AD}"/>
                  </a:ext>
                </a:extLst>
              </p:cNvPr>
              <p:cNvSpPr/>
              <p:nvPr/>
            </p:nvSpPr>
            <p:spPr>
              <a:xfrm>
                <a:off x="4191768" y="11161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88343F4-6A67-9FF9-4AE2-D7C7CDAA0D2C}"/>
                  </a:ext>
                </a:extLst>
              </p:cNvPr>
              <p:cNvSpPr/>
              <p:nvPr/>
            </p:nvSpPr>
            <p:spPr>
              <a:xfrm>
                <a:off x="3340328" y="1353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4071A5F-0897-0BCC-EF44-14407BAEBAEE}"/>
                  </a:ext>
                </a:extLst>
              </p:cNvPr>
              <p:cNvSpPr/>
              <p:nvPr/>
            </p:nvSpPr>
            <p:spPr>
              <a:xfrm>
                <a:off x="3363664" y="17129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345A1C1-4B5B-1A01-89DF-2BD35BB97F50}"/>
                  </a:ext>
                </a:extLst>
              </p:cNvPr>
              <p:cNvSpPr/>
              <p:nvPr/>
            </p:nvSpPr>
            <p:spPr>
              <a:xfrm>
                <a:off x="3109823" y="16964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4BE2D8EE-38B9-1EA6-2C52-A78818CE474D}"/>
                  </a:ext>
                </a:extLst>
              </p:cNvPr>
              <p:cNvSpPr/>
              <p:nvPr/>
            </p:nvSpPr>
            <p:spPr>
              <a:xfrm rot="-3747056">
                <a:off x="3110543" y="15987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C7575F4C-7948-6B4D-0748-DE9001C59ABA}"/>
                  </a:ext>
                </a:extLst>
              </p:cNvPr>
              <p:cNvSpPr/>
              <p:nvPr/>
            </p:nvSpPr>
            <p:spPr>
              <a:xfrm>
                <a:off x="2971711" y="10581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B66441EB-02ED-AC1C-43F5-EBFF6D2F640F}"/>
                  </a:ext>
                </a:extLst>
              </p:cNvPr>
              <p:cNvSpPr/>
              <p:nvPr/>
            </p:nvSpPr>
            <p:spPr>
              <a:xfrm>
                <a:off x="2653861" y="9541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631C7214-5D09-4A1D-35BA-17D6D8EDB818}"/>
                  </a:ext>
                </a:extLst>
              </p:cNvPr>
              <p:cNvSpPr/>
              <p:nvPr/>
            </p:nvSpPr>
            <p:spPr>
              <a:xfrm>
                <a:off x="1935676" y="13324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5E4538B4-B424-9CDA-2DE0-5363EE394099}"/>
                  </a:ext>
                </a:extLst>
              </p:cNvPr>
              <p:cNvSpPr/>
              <p:nvPr/>
            </p:nvSpPr>
            <p:spPr>
              <a:xfrm>
                <a:off x="1769846" y="1933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18066F82-BC6A-86C9-5C40-96172751BE39}"/>
                  </a:ext>
                </a:extLst>
              </p:cNvPr>
              <p:cNvSpPr/>
              <p:nvPr/>
            </p:nvSpPr>
            <p:spPr>
              <a:xfrm>
                <a:off x="1939201" y="244636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D3983F3C-C8D6-B4C6-2B56-2063677ACCC3}"/>
                  </a:ext>
                </a:extLst>
              </p:cNvPr>
              <p:cNvSpPr/>
              <p:nvPr/>
            </p:nvSpPr>
            <p:spPr>
              <a:xfrm>
                <a:off x="2619857" y="26715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6865BF80-2CF8-4E48-FF80-B448FD957795}"/>
                  </a:ext>
                </a:extLst>
              </p:cNvPr>
              <p:cNvSpPr/>
              <p:nvPr/>
            </p:nvSpPr>
            <p:spPr>
              <a:xfrm>
                <a:off x="2680912" y="28542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FE9E1168-37AB-0BEC-4413-2DD99B6362AD}"/>
                  </a:ext>
                </a:extLst>
              </p:cNvPr>
              <p:cNvSpPr/>
              <p:nvPr/>
            </p:nvSpPr>
            <p:spPr>
              <a:xfrm>
                <a:off x="1860238" y="334942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950B7637-35F8-2A88-BAB5-5B857E77639C}"/>
                  </a:ext>
                </a:extLst>
              </p:cNvPr>
              <p:cNvSpPr/>
              <p:nvPr/>
            </p:nvSpPr>
            <p:spPr>
              <a:xfrm>
                <a:off x="1742414" y="339819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0DE34358-F0A7-C93C-55BB-EF769B122190}"/>
                  </a:ext>
                </a:extLst>
              </p:cNvPr>
              <p:cNvSpPr/>
              <p:nvPr/>
            </p:nvSpPr>
            <p:spPr>
              <a:xfrm>
                <a:off x="2916656" y="27055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3D71350B-1526-ACDD-62B4-37942244DBF1}"/>
                  </a:ext>
                </a:extLst>
              </p:cNvPr>
              <p:cNvSpPr/>
              <p:nvPr/>
            </p:nvSpPr>
            <p:spPr>
              <a:xfrm>
                <a:off x="2742634" y="31078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C6D3626F-022E-A600-3BD0-F442750ED32E}"/>
                  </a:ext>
                </a:extLst>
              </p:cNvPr>
              <p:cNvSpPr/>
              <p:nvPr/>
            </p:nvSpPr>
            <p:spPr>
              <a:xfrm>
                <a:off x="2653195" y="32614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A6240BE1-5135-B269-4D32-F32557BFC3FD}"/>
                  </a:ext>
                </a:extLst>
              </p:cNvPr>
              <p:cNvSpPr/>
              <p:nvPr/>
            </p:nvSpPr>
            <p:spPr>
              <a:xfrm>
                <a:off x="2343251" y="35406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F22B8E0-E2C1-152E-9CB6-262ED25B05D2}"/>
                  </a:ext>
                </a:extLst>
              </p:cNvPr>
              <p:cNvSpPr/>
              <p:nvPr/>
            </p:nvSpPr>
            <p:spPr>
              <a:xfrm>
                <a:off x="2251716" y="35590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8D39E467-2439-9E77-B75C-685ECA6E8AEA}"/>
                  </a:ext>
                </a:extLst>
              </p:cNvPr>
              <p:cNvSpPr/>
              <p:nvPr/>
            </p:nvSpPr>
            <p:spPr>
              <a:xfrm>
                <a:off x="2059406" y="3401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212A0465-10EC-F54C-E081-105207BCE9A4}"/>
                  </a:ext>
                </a:extLst>
              </p:cNvPr>
              <p:cNvSpPr/>
              <p:nvPr/>
            </p:nvSpPr>
            <p:spPr>
              <a:xfrm>
                <a:off x="1694027" y="30095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A1062D81-9BC7-1810-0743-5FB73815C2F8}"/>
                  </a:ext>
                </a:extLst>
              </p:cNvPr>
              <p:cNvSpPr/>
              <p:nvPr/>
            </p:nvSpPr>
            <p:spPr>
              <a:xfrm>
                <a:off x="1572583" y="278545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0996811-544B-7DAF-13D4-444BA709EE74}"/>
                  </a:ext>
                </a:extLst>
              </p:cNvPr>
              <p:cNvSpPr/>
              <p:nvPr/>
            </p:nvSpPr>
            <p:spPr>
              <a:xfrm>
                <a:off x="2021211" y="3630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B2909343-75EA-D7F7-D83F-AE008230A89F}"/>
                  </a:ext>
                </a:extLst>
              </p:cNvPr>
              <p:cNvSpPr/>
              <p:nvPr/>
            </p:nvSpPr>
            <p:spPr>
              <a:xfrm>
                <a:off x="2124271" y="38474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A31B0D57-1E42-5485-7B49-025F94C2DC7F}"/>
                  </a:ext>
                </a:extLst>
              </p:cNvPr>
              <p:cNvSpPr/>
              <p:nvPr/>
            </p:nvSpPr>
            <p:spPr>
              <a:xfrm>
                <a:off x="2367826" y="408456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4A256DD2-100B-924F-68E5-2B26AACABEC6}"/>
                  </a:ext>
                </a:extLst>
              </p:cNvPr>
              <p:cNvSpPr/>
              <p:nvPr/>
            </p:nvSpPr>
            <p:spPr>
              <a:xfrm>
                <a:off x="1997208" y="431554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5B46B065-8BC1-C4C5-89E6-A02E4E209974}"/>
                  </a:ext>
                </a:extLst>
              </p:cNvPr>
              <p:cNvSpPr/>
              <p:nvPr/>
            </p:nvSpPr>
            <p:spPr>
              <a:xfrm>
                <a:off x="1721745" y="4048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9883446-9412-834F-36FB-4AE396BFA1C0}"/>
                  </a:ext>
                </a:extLst>
              </p:cNvPr>
              <p:cNvSpPr/>
              <p:nvPr/>
            </p:nvSpPr>
            <p:spPr>
              <a:xfrm>
                <a:off x="1746034" y="3246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38548513-73F7-7E45-FCBA-83B5FA6A5383}"/>
                  </a:ext>
                </a:extLst>
              </p:cNvPr>
              <p:cNvSpPr/>
              <p:nvPr/>
            </p:nvSpPr>
            <p:spPr>
              <a:xfrm>
                <a:off x="1634877" y="26445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5ED02238-76C0-E790-C14F-AF0C624D4BA5}"/>
                  </a:ext>
                </a:extLst>
              </p:cNvPr>
              <p:cNvSpPr/>
              <p:nvPr/>
            </p:nvSpPr>
            <p:spPr>
              <a:xfrm>
                <a:off x="1534388" y="202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4D24FF2-6C06-35E5-6528-F67D6DB16AD7}"/>
                  </a:ext>
                </a:extLst>
              </p:cNvPr>
              <p:cNvSpPr/>
              <p:nvPr/>
            </p:nvSpPr>
            <p:spPr>
              <a:xfrm>
                <a:off x="1455712" y="1492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0A5D3EFF-0EAC-0422-38E9-A1FDF718DDB0}"/>
                  </a:ext>
                </a:extLst>
              </p:cNvPr>
              <p:cNvSpPr/>
              <p:nvPr/>
            </p:nvSpPr>
            <p:spPr>
              <a:xfrm>
                <a:off x="1867763" y="984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10AADA06-560C-40E8-118D-001691DC44C8}"/>
                  </a:ext>
                </a:extLst>
              </p:cNvPr>
              <p:cNvSpPr/>
              <p:nvPr/>
            </p:nvSpPr>
            <p:spPr>
              <a:xfrm>
                <a:off x="3579501" y="104399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CE2C6DD-0C57-BB0D-08F7-98D24E65392C}"/>
                  </a:ext>
                </a:extLst>
              </p:cNvPr>
              <p:cNvSpPr/>
              <p:nvPr/>
            </p:nvSpPr>
            <p:spPr>
              <a:xfrm>
                <a:off x="4161192" y="1289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7A699D8-5A08-1715-FA9A-CF375C512FB6}"/>
                  </a:ext>
                </a:extLst>
              </p:cNvPr>
              <p:cNvSpPr/>
              <p:nvPr/>
            </p:nvSpPr>
            <p:spPr>
              <a:xfrm>
                <a:off x="5156079" y="1068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8FD0082E-C103-0B82-1E2A-5130E0E44734}"/>
                  </a:ext>
                </a:extLst>
              </p:cNvPr>
              <p:cNvSpPr/>
              <p:nvPr/>
            </p:nvSpPr>
            <p:spPr>
              <a:xfrm>
                <a:off x="5845784" y="92712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3278E28F-89F8-2B74-5EBC-2A062BE7EEAB}"/>
                  </a:ext>
                </a:extLst>
              </p:cNvPr>
              <p:cNvSpPr/>
              <p:nvPr/>
            </p:nvSpPr>
            <p:spPr>
              <a:xfrm>
                <a:off x="6191732" y="9170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37A77C9A-9698-F3A0-B8F9-753B6547137B}"/>
                  </a:ext>
                </a:extLst>
              </p:cNvPr>
              <p:cNvSpPr/>
              <p:nvPr/>
            </p:nvSpPr>
            <p:spPr>
              <a:xfrm>
                <a:off x="6744754" y="11859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12EDEA5F-8723-B846-AD70-40CA9CA1A107}"/>
                  </a:ext>
                </a:extLst>
              </p:cNvPr>
              <p:cNvSpPr/>
              <p:nvPr/>
            </p:nvSpPr>
            <p:spPr>
              <a:xfrm>
                <a:off x="6344132" y="165997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CCBE8083-D1E9-AD68-0897-FFA64B7DDAC8}"/>
                  </a:ext>
                </a:extLst>
              </p:cNvPr>
              <p:cNvSpPr/>
              <p:nvPr/>
            </p:nvSpPr>
            <p:spPr>
              <a:xfrm>
                <a:off x="6404711" y="1717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989608B0-953A-6875-AD48-C53A62A95BB3}"/>
                  </a:ext>
                </a:extLst>
              </p:cNvPr>
              <p:cNvSpPr/>
              <p:nvPr/>
            </p:nvSpPr>
            <p:spPr>
              <a:xfrm>
                <a:off x="7546377" y="1675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B61B027E-56B5-310C-488A-14D57E2AA099}"/>
                  </a:ext>
                </a:extLst>
              </p:cNvPr>
              <p:cNvSpPr/>
              <p:nvPr/>
            </p:nvSpPr>
            <p:spPr>
              <a:xfrm>
                <a:off x="7818697" y="17980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34B31124-F663-A454-17B9-65936633BEC0}"/>
                  </a:ext>
                </a:extLst>
              </p:cNvPr>
              <p:cNvSpPr/>
              <p:nvPr/>
            </p:nvSpPr>
            <p:spPr>
              <a:xfrm>
                <a:off x="9808565" y="270820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4886150E-C552-D022-9DD9-4F004BC5BF82}"/>
                  </a:ext>
                </a:extLst>
              </p:cNvPr>
              <p:cNvSpPr/>
              <p:nvPr/>
            </p:nvSpPr>
            <p:spPr>
              <a:xfrm>
                <a:off x="10180326" y="26465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798B2FDB-07E5-E2DC-745C-FD9CFE80A879}"/>
                  </a:ext>
                </a:extLst>
              </p:cNvPr>
              <p:cNvSpPr/>
              <p:nvPr/>
            </p:nvSpPr>
            <p:spPr>
              <a:xfrm>
                <a:off x="10592663" y="2436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B8EFB72A-18CA-CF32-8917-96D50E6313B8}"/>
                  </a:ext>
                </a:extLst>
              </p:cNvPr>
              <p:cNvSpPr/>
              <p:nvPr/>
            </p:nvSpPr>
            <p:spPr>
              <a:xfrm>
                <a:off x="10634002" y="181485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2838C86C-A0F8-1B64-A4CB-03DB321938E0}"/>
                  </a:ext>
                </a:extLst>
              </p:cNvPr>
              <p:cNvSpPr/>
              <p:nvPr/>
            </p:nvSpPr>
            <p:spPr>
              <a:xfrm>
                <a:off x="10636669" y="126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6C53E8FF-03FE-7E08-3844-C9827BB897D2}"/>
                  </a:ext>
                </a:extLst>
              </p:cNvPr>
              <p:cNvSpPr/>
              <p:nvPr/>
            </p:nvSpPr>
            <p:spPr>
              <a:xfrm>
                <a:off x="10688294" y="11778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68385B86-DB16-CA97-FB7F-1FAA64B71A2C}"/>
                  </a:ext>
                </a:extLst>
              </p:cNvPr>
              <p:cNvSpPr/>
              <p:nvPr/>
            </p:nvSpPr>
            <p:spPr>
              <a:xfrm>
                <a:off x="9183535" y="24345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E3FC245E-165A-F836-3162-FE549DAB8E07}"/>
                  </a:ext>
                </a:extLst>
              </p:cNvPr>
              <p:cNvSpPr/>
              <p:nvPr/>
            </p:nvSpPr>
            <p:spPr>
              <a:xfrm>
                <a:off x="7247102" y="278745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5F673D15-30CF-A8C5-75E6-48469B4DD6E1}"/>
                  </a:ext>
                </a:extLst>
              </p:cNvPr>
              <p:cNvSpPr/>
              <p:nvPr/>
            </p:nvSpPr>
            <p:spPr>
              <a:xfrm>
                <a:off x="6443478" y="28331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C2CC6F8C-767A-75FE-9662-D0ECA6D96856}"/>
                  </a:ext>
                </a:extLst>
              </p:cNvPr>
              <p:cNvSpPr/>
              <p:nvPr/>
            </p:nvSpPr>
            <p:spPr>
              <a:xfrm>
                <a:off x="5561558" y="287708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470CD04D-A351-15CC-252A-B64468CCEDF5}"/>
                  </a:ext>
                </a:extLst>
              </p:cNvPr>
              <p:cNvSpPr/>
              <p:nvPr/>
            </p:nvSpPr>
            <p:spPr>
              <a:xfrm>
                <a:off x="4683448" y="27972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A3A9E10E-7C24-A0CC-C044-79367F904F5D}"/>
                  </a:ext>
                </a:extLst>
              </p:cNvPr>
              <p:cNvSpPr/>
              <p:nvPr/>
            </p:nvSpPr>
            <p:spPr>
              <a:xfrm rot="-3747056">
                <a:off x="4381814" y="306535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6CC8F162-19C8-E687-98C6-7E857725346A}"/>
                  </a:ext>
                </a:extLst>
              </p:cNvPr>
              <p:cNvSpPr/>
              <p:nvPr/>
            </p:nvSpPr>
            <p:spPr>
              <a:xfrm>
                <a:off x="4118425" y="361222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622BFE66-FEA9-FECB-3279-7CAAFB6FD283}"/>
                  </a:ext>
                </a:extLst>
              </p:cNvPr>
              <p:cNvSpPr/>
              <p:nvPr/>
            </p:nvSpPr>
            <p:spPr>
              <a:xfrm>
                <a:off x="4161097" y="37829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51528FC1-EF56-0A6D-3FCF-86AC6900A726}"/>
                  </a:ext>
                </a:extLst>
              </p:cNvPr>
              <p:cNvSpPr/>
              <p:nvPr/>
            </p:nvSpPr>
            <p:spPr>
              <a:xfrm>
                <a:off x="6647884" y="387816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531A13D8-7119-C1D1-92A5-BF27E2205008}"/>
                  </a:ext>
                </a:extLst>
              </p:cNvPr>
              <p:cNvSpPr/>
              <p:nvPr/>
            </p:nvSpPr>
            <p:spPr>
              <a:xfrm>
                <a:off x="7412075" y="3900925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CFCED46D-BA9A-DC19-3547-37D252402EEC}"/>
                  </a:ext>
                </a:extLst>
              </p:cNvPr>
              <p:cNvSpPr/>
              <p:nvPr/>
            </p:nvSpPr>
            <p:spPr>
              <a:xfrm>
                <a:off x="7775263" y="3919690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62097AEB-A0FF-2ED8-4ADB-5C1E6267ED35}"/>
                  </a:ext>
                </a:extLst>
              </p:cNvPr>
              <p:cNvSpPr/>
              <p:nvPr/>
            </p:nvSpPr>
            <p:spPr>
              <a:xfrm>
                <a:off x="9033706" y="2855652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5F9AD5F0-6BE9-C2C2-D811-EF20FA64E55C}"/>
                  </a:ext>
                </a:extLst>
              </p:cNvPr>
              <p:cNvSpPr/>
              <p:nvPr/>
            </p:nvSpPr>
            <p:spPr>
              <a:xfrm>
                <a:off x="8859589" y="328227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184D115D-BACD-5C72-08EF-D15F90B3742E}"/>
                  </a:ext>
                </a:extLst>
              </p:cNvPr>
              <p:cNvSpPr/>
              <p:nvPr/>
            </p:nvSpPr>
            <p:spPr>
              <a:xfrm>
                <a:off x="8319331" y="3568503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8B81E0DD-C46B-F27C-893D-F2283E9CAD80}"/>
                  </a:ext>
                </a:extLst>
              </p:cNvPr>
              <p:cNvSpPr/>
              <p:nvPr/>
            </p:nvSpPr>
            <p:spPr>
              <a:xfrm>
                <a:off x="7754785" y="369413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92B73E4D-623C-FFFD-F189-843B2A13D324}"/>
                  </a:ext>
                </a:extLst>
              </p:cNvPr>
              <p:cNvSpPr/>
              <p:nvPr/>
            </p:nvSpPr>
            <p:spPr>
              <a:xfrm>
                <a:off x="7323397" y="384177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CEB264C9-21C2-4E17-480B-0650CAAC6651}"/>
                  </a:ext>
                </a:extLst>
              </p:cNvPr>
              <p:cNvSpPr/>
              <p:nvPr/>
            </p:nvSpPr>
            <p:spPr>
              <a:xfrm>
                <a:off x="7212717" y="432116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65714B66-1AAC-4939-D06A-F71311FECCA7}"/>
                  </a:ext>
                </a:extLst>
              </p:cNvPr>
              <p:cNvSpPr/>
              <p:nvPr/>
            </p:nvSpPr>
            <p:spPr>
              <a:xfrm>
                <a:off x="6900202" y="45877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A8B2A22A-8742-53B2-A4DC-B05DF960C764}"/>
                  </a:ext>
                </a:extLst>
              </p:cNvPr>
              <p:cNvSpPr/>
              <p:nvPr/>
            </p:nvSpPr>
            <p:spPr>
              <a:xfrm>
                <a:off x="6218783" y="47658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FEB9386B-2BCB-AA72-8950-E9372C360425}"/>
                  </a:ext>
                </a:extLst>
              </p:cNvPr>
              <p:cNvSpPr/>
              <p:nvPr/>
            </p:nvSpPr>
            <p:spPr>
              <a:xfrm>
                <a:off x="5960465" y="48875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39E64EB1-9EBB-FA9B-D73D-4EE352FC4E8D}"/>
                  </a:ext>
                </a:extLst>
              </p:cNvPr>
              <p:cNvSpPr/>
              <p:nvPr/>
            </p:nvSpPr>
            <p:spPr>
              <a:xfrm>
                <a:off x="5459069" y="448176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2657E9FA-4767-8DF4-37D5-3555ADCB34DA}"/>
                  </a:ext>
                </a:extLst>
              </p:cNvPr>
              <p:cNvSpPr/>
              <p:nvPr/>
            </p:nvSpPr>
            <p:spPr>
              <a:xfrm>
                <a:off x="5568416" y="419020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6217F511-6EAC-7E2A-3682-FBE6D47E079A}"/>
                  </a:ext>
                </a:extLst>
              </p:cNvPr>
              <p:cNvSpPr/>
              <p:nvPr/>
            </p:nvSpPr>
            <p:spPr>
              <a:xfrm>
                <a:off x="5521267" y="396236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D45921B6-6FE2-51BF-60DA-E9F5BACA7319}"/>
                  </a:ext>
                </a:extLst>
              </p:cNvPr>
              <p:cNvSpPr/>
              <p:nvPr/>
            </p:nvSpPr>
            <p:spPr>
              <a:xfrm>
                <a:off x="5434590" y="35948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E148640A-C156-D222-AD10-F1A0EE383C43}"/>
                  </a:ext>
                </a:extLst>
              </p:cNvPr>
              <p:cNvSpPr/>
              <p:nvPr/>
            </p:nvSpPr>
            <p:spPr>
              <a:xfrm>
                <a:off x="6833812" y="35435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6AF681A1-8859-3DAA-1F6B-59D2E89424B6}"/>
                  </a:ext>
                </a:extLst>
              </p:cNvPr>
              <p:cNvSpPr/>
              <p:nvPr/>
            </p:nvSpPr>
            <p:spPr>
              <a:xfrm>
                <a:off x="6410045" y="452500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7907FAA9-A899-E684-CDB8-D565485B565B}"/>
                  </a:ext>
                </a:extLst>
              </p:cNvPr>
              <p:cNvSpPr/>
              <p:nvPr/>
            </p:nvSpPr>
            <p:spPr>
              <a:xfrm>
                <a:off x="7902994" y="48410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9D1F9E4A-107E-2082-1A23-B3F16CF08CE3}"/>
                  </a:ext>
                </a:extLst>
              </p:cNvPr>
              <p:cNvSpPr/>
              <p:nvPr/>
            </p:nvSpPr>
            <p:spPr>
              <a:xfrm>
                <a:off x="9316789" y="47138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013DF6F9-F2E7-3A3F-08F4-5DD683E8CA6E}"/>
                  </a:ext>
                </a:extLst>
              </p:cNvPr>
              <p:cNvSpPr/>
              <p:nvPr/>
            </p:nvSpPr>
            <p:spPr>
              <a:xfrm>
                <a:off x="8660802" y="34465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8E6538C-6C50-A07C-E34D-7A3F34A53125}"/>
                  </a:ext>
                </a:extLst>
              </p:cNvPr>
              <p:cNvSpPr/>
              <p:nvPr/>
            </p:nvSpPr>
            <p:spPr>
              <a:xfrm>
                <a:off x="9464236" y="38472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3698E507-1412-2233-8474-DCB1EEEBD3A7}"/>
                  </a:ext>
                </a:extLst>
              </p:cNvPr>
              <p:cNvSpPr/>
              <p:nvPr/>
            </p:nvSpPr>
            <p:spPr>
              <a:xfrm>
                <a:off x="9462712" y="4772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901AC371-0B2B-D55B-1F06-AFF6D4AC9AC1}"/>
                  </a:ext>
                </a:extLst>
              </p:cNvPr>
              <p:cNvSpPr/>
              <p:nvPr/>
            </p:nvSpPr>
            <p:spPr>
              <a:xfrm>
                <a:off x="9836188" y="46488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F6BD50F0-68F2-3A5A-60DE-5B373C73B89F}"/>
                  </a:ext>
                </a:extLst>
              </p:cNvPr>
              <p:cNvSpPr/>
              <p:nvPr/>
            </p:nvSpPr>
            <p:spPr>
              <a:xfrm>
                <a:off x="9806851" y="475074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BF09A114-3AA4-076D-CA31-CB1222F12A24}"/>
                  </a:ext>
                </a:extLst>
              </p:cNvPr>
              <p:cNvSpPr/>
              <p:nvPr/>
            </p:nvSpPr>
            <p:spPr>
              <a:xfrm>
                <a:off x="9441662" y="403589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4003C134-DB0F-1827-5C0C-635EB834E2F9}"/>
                  </a:ext>
                </a:extLst>
              </p:cNvPr>
              <p:cNvSpPr/>
              <p:nvPr/>
            </p:nvSpPr>
            <p:spPr>
              <a:xfrm>
                <a:off x="9986683" y="49926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F9F5E494-1DD3-DD86-4464-27D6961F5AA7}"/>
                  </a:ext>
                </a:extLst>
              </p:cNvPr>
              <p:cNvSpPr/>
              <p:nvPr/>
            </p:nvSpPr>
            <p:spPr>
              <a:xfrm>
                <a:off x="9862000" y="5098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F2C4376A-746A-213E-62CD-36DB59FD1209}"/>
                  </a:ext>
                </a:extLst>
              </p:cNvPr>
              <p:cNvSpPr/>
              <p:nvPr/>
            </p:nvSpPr>
            <p:spPr>
              <a:xfrm rot="-3747056">
                <a:off x="10307353" y="326685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867092E2-0A6F-E26B-D398-9CE0C9E390B8}"/>
                  </a:ext>
                </a:extLst>
              </p:cNvPr>
              <p:cNvSpPr/>
              <p:nvPr/>
            </p:nvSpPr>
            <p:spPr>
              <a:xfrm rot="-3747056">
                <a:off x="10173575" y="290198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4F660782-133D-B267-C518-8AAF2F7CD86B}"/>
                  </a:ext>
                </a:extLst>
              </p:cNvPr>
              <p:cNvSpPr/>
              <p:nvPr/>
            </p:nvSpPr>
            <p:spPr>
              <a:xfrm>
                <a:off x="10273956" y="41160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BFF2401F-60D8-267B-AD86-47AB69F39197}"/>
                  </a:ext>
                </a:extLst>
              </p:cNvPr>
              <p:cNvSpPr/>
              <p:nvPr/>
            </p:nvSpPr>
            <p:spPr>
              <a:xfrm>
                <a:off x="10193185" y="525280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56221FEB-4041-3C2C-1EB7-733646DEBFFC}"/>
                  </a:ext>
                </a:extLst>
              </p:cNvPr>
              <p:cNvSpPr/>
              <p:nvPr/>
            </p:nvSpPr>
            <p:spPr>
              <a:xfrm>
                <a:off x="9817233" y="566457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26D4F450-A295-4A19-CC77-E2A31CD4961C}"/>
                  </a:ext>
                </a:extLst>
              </p:cNvPr>
              <p:cNvSpPr/>
              <p:nvPr/>
            </p:nvSpPr>
            <p:spPr>
              <a:xfrm>
                <a:off x="8460206" y="4600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8BF3BF48-D994-7B74-779D-E47B917C403D}"/>
                  </a:ext>
                </a:extLst>
              </p:cNvPr>
              <p:cNvSpPr/>
              <p:nvPr/>
            </p:nvSpPr>
            <p:spPr>
              <a:xfrm>
                <a:off x="8364861" y="4377842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5E8B9EDE-5994-7705-D0EB-EDFFA394FFE7}"/>
                  </a:ext>
                </a:extLst>
              </p:cNvPr>
              <p:cNvSpPr/>
              <p:nvPr/>
            </p:nvSpPr>
            <p:spPr>
              <a:xfrm>
                <a:off x="8883592" y="544864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D7359666-85A5-EC0C-92B4-776C62EE607B}"/>
                  </a:ext>
                </a:extLst>
              </p:cNvPr>
              <p:cNvSpPr/>
              <p:nvPr/>
            </p:nvSpPr>
            <p:spPr>
              <a:xfrm>
                <a:off x="9553104" y="572743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E26074B9-01FB-9330-3417-1DD7863B3E95}"/>
                  </a:ext>
                </a:extLst>
              </p:cNvPr>
              <p:cNvSpPr/>
              <p:nvPr/>
            </p:nvSpPr>
            <p:spPr>
              <a:xfrm>
                <a:off x="10005542" y="59211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30104C5-7714-AFEF-4E23-FDE8ADB7D23C}"/>
                  </a:ext>
                </a:extLst>
              </p:cNvPr>
              <p:cNvSpPr/>
              <p:nvPr/>
            </p:nvSpPr>
            <p:spPr>
              <a:xfrm rot="-3747056">
                <a:off x="9235277" y="583113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310CE587-9D83-C925-BA43-E56FD6D41B16}"/>
                  </a:ext>
                </a:extLst>
              </p:cNvPr>
              <p:cNvSpPr/>
              <p:nvPr/>
            </p:nvSpPr>
            <p:spPr>
              <a:xfrm>
                <a:off x="7976622" y="5485600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A3821141-9A86-D467-6C8B-C8EA1930BF8E}"/>
                  </a:ext>
                </a:extLst>
              </p:cNvPr>
              <p:cNvSpPr/>
              <p:nvPr/>
            </p:nvSpPr>
            <p:spPr>
              <a:xfrm>
                <a:off x="8084635" y="57518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5DC51920-2CB8-816C-BA81-B4C0A86F641A}"/>
                  </a:ext>
                </a:extLst>
              </p:cNvPr>
              <p:cNvSpPr/>
              <p:nvPr/>
            </p:nvSpPr>
            <p:spPr>
              <a:xfrm>
                <a:off x="8965698" y="3566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1DB94906-3F3C-C435-E401-358931DBDB18}"/>
                  </a:ext>
                </a:extLst>
              </p:cNvPr>
              <p:cNvSpPr/>
              <p:nvPr/>
            </p:nvSpPr>
            <p:spPr>
              <a:xfrm>
                <a:off x="8254085" y="385930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DAD990F9-E7CF-B3E2-6E40-9D304CE4B932}"/>
                  </a:ext>
                </a:extLst>
              </p:cNvPr>
              <p:cNvSpPr/>
              <p:nvPr/>
            </p:nvSpPr>
            <p:spPr>
              <a:xfrm>
                <a:off x="9078379" y="369356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5CD071B-7492-E711-28E4-BA448F3CF9EE}"/>
                  </a:ext>
                </a:extLst>
              </p:cNvPr>
              <p:cNvSpPr/>
              <p:nvPr/>
            </p:nvSpPr>
            <p:spPr>
              <a:xfrm>
                <a:off x="10395686" y="34316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C0CA347C-87FF-3D53-6AB8-07517BC0CEC3}"/>
                  </a:ext>
                </a:extLst>
              </p:cNvPr>
              <p:cNvSpPr/>
              <p:nvPr/>
            </p:nvSpPr>
            <p:spPr>
              <a:xfrm>
                <a:off x="10909464" y="45436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6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8" y="12706"/>
                      <a:pt x="15424" y="11277"/>
                    </a:cubicBezTo>
                    <a:cubicBezTo>
                      <a:pt x="18757" y="4324"/>
                      <a:pt x="11709" y="-2343"/>
                      <a:pt x="4376" y="800"/>
                    </a:cubicBezTo>
                    <a:cubicBezTo>
                      <a:pt x="2851" y="1467"/>
                      <a:pt x="1518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C86A086-0FFD-D6F9-7936-D49A8C29D2C4}"/>
                  </a:ext>
                </a:extLst>
              </p:cNvPr>
              <p:cNvSpPr/>
              <p:nvPr/>
            </p:nvSpPr>
            <p:spPr>
              <a:xfrm>
                <a:off x="10625810" y="5191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F7A2F033-797D-EB82-A49A-E770317C22AD}"/>
                  </a:ext>
                </a:extLst>
              </p:cNvPr>
              <p:cNvSpPr/>
              <p:nvPr/>
            </p:nvSpPr>
            <p:spPr>
              <a:xfrm>
                <a:off x="9886289" y="53008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EF3C2EB1-1168-B897-F166-6C5D91A449E3}"/>
                  </a:ext>
                </a:extLst>
              </p:cNvPr>
              <p:cNvSpPr/>
              <p:nvPr/>
            </p:nvSpPr>
            <p:spPr>
              <a:xfrm rot="-3747056">
                <a:off x="9753173" y="472257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62EB4EC3-1C6F-CE49-6746-ECCB022C2F8C}"/>
                  </a:ext>
                </a:extLst>
              </p:cNvPr>
              <p:cNvSpPr/>
              <p:nvPr/>
            </p:nvSpPr>
            <p:spPr>
              <a:xfrm>
                <a:off x="10080504" y="648124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FE661A0C-C08F-5FEF-5132-F106C6FED744}"/>
                  </a:ext>
                </a:extLst>
              </p:cNvPr>
              <p:cNvSpPr/>
              <p:nvPr/>
            </p:nvSpPr>
            <p:spPr>
              <a:xfrm>
                <a:off x="6704082" y="5848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A80EA86-20C2-6917-3114-5B2714576269}"/>
                  </a:ext>
                </a:extLst>
              </p:cNvPr>
              <p:cNvSpPr/>
              <p:nvPr/>
            </p:nvSpPr>
            <p:spPr>
              <a:xfrm>
                <a:off x="6158585" y="536320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4FC76C86-B443-A2AD-9732-41939A5BA37F}"/>
                  </a:ext>
                </a:extLst>
              </p:cNvPr>
              <p:cNvSpPr/>
              <p:nvPr/>
            </p:nvSpPr>
            <p:spPr>
              <a:xfrm>
                <a:off x="7128040" y="584907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8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2D3DEF7C-9E8B-89AF-149C-65A1F0020A3A}"/>
                  </a:ext>
                </a:extLst>
              </p:cNvPr>
              <p:cNvSpPr/>
              <p:nvPr/>
            </p:nvSpPr>
            <p:spPr>
              <a:xfrm>
                <a:off x="6770185" y="50119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6F0E1839-DF21-AF3B-B2C6-54D6B96EB534}"/>
                  </a:ext>
                </a:extLst>
              </p:cNvPr>
              <p:cNvSpPr/>
              <p:nvPr/>
            </p:nvSpPr>
            <p:spPr>
              <a:xfrm>
                <a:off x="5968656" y="56305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A36F149E-32D7-8A00-E53D-EC888E2A224E}"/>
                  </a:ext>
                </a:extLst>
              </p:cNvPr>
              <p:cNvSpPr/>
              <p:nvPr/>
            </p:nvSpPr>
            <p:spPr>
              <a:xfrm>
                <a:off x="6943254" y="515813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C68EA18C-6B5D-AFBF-617C-23791554F91B}"/>
                  </a:ext>
                </a:extLst>
              </p:cNvPr>
              <p:cNvSpPr/>
              <p:nvPr/>
            </p:nvSpPr>
            <p:spPr>
              <a:xfrm>
                <a:off x="4175480" y="556122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E324C247-AC08-FCA8-BC21-D2EE050700B0}"/>
                  </a:ext>
                </a:extLst>
              </p:cNvPr>
              <p:cNvSpPr/>
              <p:nvPr/>
            </p:nvSpPr>
            <p:spPr>
              <a:xfrm>
                <a:off x="4176337" y="63488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D7EFC932-6349-6BE5-0A7E-4C695139C037}"/>
                  </a:ext>
                </a:extLst>
              </p:cNvPr>
              <p:cNvSpPr/>
              <p:nvPr/>
            </p:nvSpPr>
            <p:spPr>
              <a:xfrm>
                <a:off x="5142077" y="5566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19717C56-F0BA-ED93-CB1F-693E0D0FE645}"/>
                  </a:ext>
                </a:extLst>
              </p:cNvPr>
              <p:cNvSpPr/>
              <p:nvPr/>
            </p:nvSpPr>
            <p:spPr>
              <a:xfrm>
                <a:off x="3262795" y="58905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8AC7B7E6-A0A7-15D3-0304-8089AED8E042}"/>
                  </a:ext>
                </a:extLst>
              </p:cNvPr>
              <p:cNvSpPr/>
              <p:nvPr/>
            </p:nvSpPr>
            <p:spPr>
              <a:xfrm>
                <a:off x="3756094" y="492638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5B5C450-1141-566E-DC96-F0CB502B8086}"/>
                  </a:ext>
                </a:extLst>
              </p:cNvPr>
              <p:cNvSpPr/>
              <p:nvPr/>
            </p:nvSpPr>
            <p:spPr>
              <a:xfrm>
                <a:off x="3537305" y="38172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7D211D9D-ECBB-FDB6-313D-9645F083FC53}"/>
                  </a:ext>
                </a:extLst>
              </p:cNvPr>
              <p:cNvSpPr/>
              <p:nvPr/>
            </p:nvSpPr>
            <p:spPr>
              <a:xfrm>
                <a:off x="2150275" y="48786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47ABD1C9-0011-F106-61FE-ED0EE4B4E2CF}"/>
                  </a:ext>
                </a:extLst>
              </p:cNvPr>
              <p:cNvSpPr/>
              <p:nvPr/>
            </p:nvSpPr>
            <p:spPr>
              <a:xfrm rot="-3747056">
                <a:off x="1923221" y="577834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A898B549-8DD1-9BEE-0564-25F4C174D521}"/>
                  </a:ext>
                </a:extLst>
              </p:cNvPr>
              <p:cNvSpPr/>
              <p:nvPr/>
            </p:nvSpPr>
            <p:spPr>
              <a:xfrm>
                <a:off x="1668214" y="603566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764E4553-27B3-29E4-4DBF-B8A29591A8EC}"/>
                  </a:ext>
                </a:extLst>
              </p:cNvPr>
              <p:cNvSpPr/>
              <p:nvPr/>
            </p:nvSpPr>
            <p:spPr>
              <a:xfrm>
                <a:off x="1485620" y="4861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69607A51-CE11-FE54-2919-98B47B1469A6}"/>
                  </a:ext>
                </a:extLst>
              </p:cNvPr>
              <p:cNvSpPr/>
              <p:nvPr/>
            </p:nvSpPr>
            <p:spPr>
              <a:xfrm>
                <a:off x="1824710" y="46434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994E0B80-8AE3-FA19-BA88-319D708DC85D}"/>
                  </a:ext>
                </a:extLst>
              </p:cNvPr>
              <p:cNvSpPr/>
              <p:nvPr/>
            </p:nvSpPr>
            <p:spPr>
              <a:xfrm>
                <a:off x="2412307" y="5826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7D87A4FC-20B9-9C61-FA3A-CC72D6CF138E}"/>
                  </a:ext>
                </a:extLst>
              </p:cNvPr>
              <p:cNvSpPr/>
              <p:nvPr/>
            </p:nvSpPr>
            <p:spPr>
              <a:xfrm>
                <a:off x="3580072" y="49762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98A2EC0E-0378-2713-EEEF-59A7E94D1480}"/>
                  </a:ext>
                </a:extLst>
              </p:cNvPr>
              <p:cNvSpPr/>
              <p:nvPr/>
            </p:nvSpPr>
            <p:spPr>
              <a:xfrm>
                <a:off x="2984284" y="433926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17951012-0A48-FA99-248D-65F3BB2B3D4F}"/>
                  </a:ext>
                </a:extLst>
              </p:cNvPr>
              <p:cNvSpPr/>
              <p:nvPr/>
            </p:nvSpPr>
            <p:spPr>
              <a:xfrm>
                <a:off x="2944850" y="2496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C847709B-5712-8509-8C4C-570F13EEA135}"/>
                  </a:ext>
                </a:extLst>
              </p:cNvPr>
              <p:cNvSpPr/>
              <p:nvPr/>
            </p:nvSpPr>
            <p:spPr>
              <a:xfrm>
                <a:off x="4147000" y="19403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2A9A48FA-32DD-2352-F5E8-6A00B68B0E4C}"/>
                  </a:ext>
                </a:extLst>
              </p:cNvPr>
              <p:cNvSpPr/>
              <p:nvPr/>
            </p:nvSpPr>
            <p:spPr>
              <a:xfrm>
                <a:off x="4784032" y="212384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5F5C2F39-7150-97F2-1A32-0593BA16A362}"/>
                  </a:ext>
                </a:extLst>
              </p:cNvPr>
              <p:cNvSpPr/>
              <p:nvPr/>
            </p:nvSpPr>
            <p:spPr>
              <a:xfrm>
                <a:off x="4391316" y="25615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B8DE8959-4568-8313-9514-9C0401E49D70}"/>
                  </a:ext>
                </a:extLst>
              </p:cNvPr>
              <p:cNvSpPr/>
              <p:nvPr/>
            </p:nvSpPr>
            <p:spPr>
              <a:xfrm>
                <a:off x="6835813" y="16893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81439B6-EDBA-3A1E-61BE-F30706A933D4}"/>
                  </a:ext>
                </a:extLst>
              </p:cNvPr>
              <p:cNvSpPr/>
              <p:nvPr/>
            </p:nvSpPr>
            <p:spPr>
              <a:xfrm>
                <a:off x="7856035" y="25489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1467273-5A14-14DB-357E-F9B5B20BDAAA}"/>
                  </a:ext>
                </a:extLst>
              </p:cNvPr>
              <p:cNvSpPr/>
              <p:nvPr/>
            </p:nvSpPr>
            <p:spPr>
              <a:xfrm>
                <a:off x="7599432" y="305262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D4655641-AE9B-662C-3184-6AA5D5735353}"/>
                  </a:ext>
                </a:extLst>
              </p:cNvPr>
              <p:cNvSpPr/>
              <p:nvPr/>
            </p:nvSpPr>
            <p:spPr>
              <a:xfrm>
                <a:off x="5983325" y="16469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7D576B77-C20A-AEA7-5F00-EA54010D2640}"/>
                  </a:ext>
                </a:extLst>
              </p:cNvPr>
              <p:cNvSpPr/>
              <p:nvPr/>
            </p:nvSpPr>
            <p:spPr>
              <a:xfrm>
                <a:off x="6310413" y="25172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88D99375-980B-EFC2-4528-01B310ACA131}"/>
                  </a:ext>
                </a:extLst>
              </p:cNvPr>
              <p:cNvSpPr/>
              <p:nvPr/>
            </p:nvSpPr>
            <p:spPr>
              <a:xfrm>
                <a:off x="7688395" y="20465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BA024C1D-1921-4B32-1439-36C549638228}"/>
                  </a:ext>
                </a:extLst>
              </p:cNvPr>
              <p:cNvSpPr/>
              <p:nvPr/>
            </p:nvSpPr>
            <p:spPr>
              <a:xfrm>
                <a:off x="8154835" y="22464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EFFB7483-0DDF-0519-6282-2E1157110C4C}"/>
                  </a:ext>
                </a:extLst>
              </p:cNvPr>
              <p:cNvSpPr/>
              <p:nvPr/>
            </p:nvSpPr>
            <p:spPr>
              <a:xfrm>
                <a:off x="8700331" y="12285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A6E15882-656E-AA8C-9407-9F25380594B1}"/>
                  </a:ext>
                </a:extLst>
              </p:cNvPr>
              <p:cNvSpPr/>
              <p:nvPr/>
            </p:nvSpPr>
            <p:spPr>
              <a:xfrm>
                <a:off x="8313616" y="14131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C8500A05-F04C-FB66-39C1-C258DE752F49}"/>
                  </a:ext>
                </a:extLst>
              </p:cNvPr>
              <p:cNvSpPr/>
              <p:nvPr/>
            </p:nvSpPr>
            <p:spPr>
              <a:xfrm>
                <a:off x="8824728" y="189819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9308532B-ACDD-D32E-34E0-8E67478C4CC8}"/>
                  </a:ext>
                </a:extLst>
              </p:cNvPr>
              <p:cNvSpPr/>
              <p:nvPr/>
            </p:nvSpPr>
            <p:spPr>
              <a:xfrm>
                <a:off x="8933599" y="18864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B453A691-025C-86E5-F043-8C83CC83DF0A}"/>
                  </a:ext>
                </a:extLst>
              </p:cNvPr>
              <p:cNvSpPr/>
              <p:nvPr/>
            </p:nvSpPr>
            <p:spPr>
              <a:xfrm>
                <a:off x="9202108" y="1308887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1B4B9857-F691-A65B-EF0E-5379C1000D38}"/>
                  </a:ext>
                </a:extLst>
              </p:cNvPr>
              <p:cNvSpPr/>
              <p:nvPr/>
            </p:nvSpPr>
            <p:spPr>
              <a:xfrm>
                <a:off x="8584412" y="191277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2D80CFA-4C56-2608-969C-BE47885D8FB6}"/>
                  </a:ext>
                </a:extLst>
              </p:cNvPr>
              <p:cNvSpPr/>
              <p:nvPr/>
            </p:nvSpPr>
            <p:spPr>
              <a:xfrm>
                <a:off x="8828538" y="18228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59E38366-C0C8-A297-CBF0-341B2D069EF6}"/>
                  </a:ext>
                </a:extLst>
              </p:cNvPr>
              <p:cNvSpPr/>
              <p:nvPr/>
            </p:nvSpPr>
            <p:spPr>
              <a:xfrm>
                <a:off x="8608225" y="180952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D84CF9EF-AE95-6B08-D326-EB5193872334}"/>
                  </a:ext>
                </a:extLst>
              </p:cNvPr>
              <p:cNvSpPr/>
              <p:nvPr/>
            </p:nvSpPr>
            <p:spPr>
              <a:xfrm>
                <a:off x="9365176" y="11379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BE58D989-D707-7774-FAE0-01A4898160D3}"/>
                  </a:ext>
                </a:extLst>
              </p:cNvPr>
              <p:cNvSpPr/>
              <p:nvPr/>
            </p:nvSpPr>
            <p:spPr>
              <a:xfrm>
                <a:off x="9324504" y="13329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9B69031A-A9A0-4934-6339-D1A552F3CA17}"/>
                  </a:ext>
                </a:extLst>
              </p:cNvPr>
              <p:cNvSpPr/>
              <p:nvPr/>
            </p:nvSpPr>
            <p:spPr>
              <a:xfrm>
                <a:off x="10227475" y="18679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23B41BAF-A0FE-D198-949F-FB76A5356FAC}"/>
                  </a:ext>
                </a:extLst>
              </p:cNvPr>
              <p:cNvSpPr/>
              <p:nvPr/>
            </p:nvSpPr>
            <p:spPr>
              <a:xfrm rot="-3747056">
                <a:off x="9648652" y="2289737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6593B96C-DC8D-134C-62A0-85D3FA1A81FA}"/>
                  </a:ext>
                </a:extLst>
              </p:cNvPr>
              <p:cNvSpPr/>
              <p:nvPr/>
            </p:nvSpPr>
            <p:spPr>
              <a:xfrm>
                <a:off x="9521577" y="18499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87A15807-DD94-6243-D13E-24CCD74812EF}"/>
                  </a:ext>
                </a:extLst>
              </p:cNvPr>
              <p:cNvSpPr/>
              <p:nvPr/>
            </p:nvSpPr>
            <p:spPr>
              <a:xfrm>
                <a:off x="9649117" y="17202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8C4B9715-24E7-7C40-552A-3F25A3029D41}"/>
                  </a:ext>
                </a:extLst>
              </p:cNvPr>
              <p:cNvSpPr/>
              <p:nvPr/>
            </p:nvSpPr>
            <p:spPr>
              <a:xfrm>
                <a:off x="9670548" y="215927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BD1E64C0-1180-345F-202A-77834ED5F95B}"/>
                  </a:ext>
                </a:extLst>
              </p:cNvPr>
              <p:cNvSpPr/>
              <p:nvPr/>
            </p:nvSpPr>
            <p:spPr>
              <a:xfrm>
                <a:off x="10269766" y="200430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04D3FF51-4D27-4595-5C34-DC73D57260B1}"/>
                  </a:ext>
                </a:extLst>
              </p:cNvPr>
              <p:cNvSpPr/>
              <p:nvPr/>
            </p:nvSpPr>
            <p:spPr>
              <a:xfrm>
                <a:off x="10142131" y="134022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3AEE0F42-AE3D-95E0-32C6-A3F26C7EB95E}"/>
                  </a:ext>
                </a:extLst>
              </p:cNvPr>
              <p:cNvSpPr/>
              <p:nvPr/>
            </p:nvSpPr>
            <p:spPr>
              <a:xfrm rot="-3747056">
                <a:off x="9973544" y="17201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EEB1D272-2205-865B-CEB9-3D69E900B157}"/>
                  </a:ext>
                </a:extLst>
              </p:cNvPr>
              <p:cNvSpPr/>
              <p:nvPr/>
            </p:nvSpPr>
            <p:spPr>
              <a:xfrm>
                <a:off x="10622667" y="13702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57A7D5D7-6D54-CCFB-5F1A-A71E6F9A2C89}"/>
                  </a:ext>
                </a:extLst>
              </p:cNvPr>
              <p:cNvSpPr/>
              <p:nvPr/>
            </p:nvSpPr>
            <p:spPr>
              <a:xfrm>
                <a:off x="10473410" y="10262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62CAA5AA-4828-9F87-E105-7FE222BFFFE8}"/>
                  </a:ext>
                </a:extLst>
              </p:cNvPr>
              <p:cNvSpPr/>
              <p:nvPr/>
            </p:nvSpPr>
            <p:spPr>
              <a:xfrm>
                <a:off x="10535418" y="141271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8BC235A7-E85A-661E-8D0E-25E79C35CDF6}"/>
                  </a:ext>
                </a:extLst>
              </p:cNvPr>
              <p:cNvSpPr/>
              <p:nvPr/>
            </p:nvSpPr>
            <p:spPr>
              <a:xfrm rot="-3747056">
                <a:off x="10763564" y="21891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5110199D-BBAB-A9C0-A68D-87AF1FF3C891}"/>
                  </a:ext>
                </a:extLst>
              </p:cNvPr>
              <p:cNvSpPr/>
              <p:nvPr/>
            </p:nvSpPr>
            <p:spPr>
              <a:xfrm>
                <a:off x="9731984" y="189686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6C6935D1-DF11-7490-ED30-7B8514925424}"/>
                  </a:ext>
                </a:extLst>
              </p:cNvPr>
              <p:cNvSpPr/>
              <p:nvPr/>
            </p:nvSpPr>
            <p:spPr>
              <a:xfrm>
                <a:off x="9788181" y="5967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4D893DC5-3617-A243-A13D-48699B74B39E}"/>
                  </a:ext>
                </a:extLst>
              </p:cNvPr>
              <p:cNvSpPr/>
              <p:nvPr/>
            </p:nvSpPr>
            <p:spPr>
              <a:xfrm>
                <a:off x="9184201" y="76615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0D808A63-6A13-366D-2E46-32C87D55382A}"/>
                  </a:ext>
                </a:extLst>
              </p:cNvPr>
              <p:cNvSpPr/>
              <p:nvPr/>
            </p:nvSpPr>
            <p:spPr>
              <a:xfrm>
                <a:off x="9209061" y="8991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DE7B8846-883D-8724-05AB-81DA690B294D}"/>
                  </a:ext>
                </a:extLst>
              </p:cNvPr>
              <p:cNvSpPr/>
              <p:nvPr/>
            </p:nvSpPr>
            <p:spPr>
              <a:xfrm>
                <a:off x="9572250" y="7171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3AC705A6-430F-161A-5BA8-7471C9260D7D}"/>
                  </a:ext>
                </a:extLst>
              </p:cNvPr>
              <p:cNvSpPr/>
              <p:nvPr/>
            </p:nvSpPr>
            <p:spPr>
              <a:xfrm>
                <a:off x="9642259" y="136708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30A7A5E4-1C10-00F2-E462-5FDBE757895B}"/>
                  </a:ext>
                </a:extLst>
              </p:cNvPr>
              <p:cNvSpPr/>
              <p:nvPr/>
            </p:nvSpPr>
            <p:spPr>
              <a:xfrm>
                <a:off x="10645336" y="157701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AD7364DA-91E4-C004-E6BB-652EF89174D6}"/>
                  </a:ext>
                </a:extLst>
              </p:cNvPr>
              <p:cNvSpPr/>
              <p:nvPr/>
            </p:nvSpPr>
            <p:spPr>
              <a:xfrm>
                <a:off x="10576280" y="88597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2057C2B1-6EC9-E1E5-50E7-6485388A80A2}"/>
                  </a:ext>
                </a:extLst>
              </p:cNvPr>
              <p:cNvSpPr/>
              <p:nvPr/>
            </p:nvSpPr>
            <p:spPr>
              <a:xfrm>
                <a:off x="11040053" y="93865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812A3E95-5296-54E8-1DBC-AD4494A4CDBA}"/>
                  </a:ext>
                </a:extLst>
              </p:cNvPr>
              <p:cNvSpPr/>
              <p:nvPr/>
            </p:nvSpPr>
            <p:spPr>
              <a:xfrm>
                <a:off x="10636954" y="83263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6AB79B42-DE2A-2930-1682-BDFA574ECA98}"/>
                  </a:ext>
                </a:extLst>
              </p:cNvPr>
              <p:cNvSpPr/>
              <p:nvPr/>
            </p:nvSpPr>
            <p:spPr>
              <a:xfrm>
                <a:off x="10868317" y="132869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524D901D-D125-8E61-41AB-45895CDA1C7F}"/>
                  </a:ext>
                </a:extLst>
              </p:cNvPr>
              <p:cNvSpPr/>
              <p:nvPr/>
            </p:nvSpPr>
            <p:spPr>
              <a:xfrm>
                <a:off x="11114728" y="28050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C9E03D25-DCDC-E74A-A7CD-6E008A1129AE}"/>
                  </a:ext>
                </a:extLst>
              </p:cNvPr>
              <p:cNvSpPr/>
              <p:nvPr/>
            </p:nvSpPr>
            <p:spPr>
              <a:xfrm>
                <a:off x="11027860" y="30126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D6E2E0D7-3E2A-3621-AF6D-54551CB5B64C}"/>
                  </a:ext>
                </a:extLst>
              </p:cNvPr>
              <p:cNvSpPr/>
              <p:nvPr/>
            </p:nvSpPr>
            <p:spPr>
              <a:xfrm>
                <a:off x="11283226" y="37508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44B3C0E7-449D-2CC0-8424-3C0DB670800B}"/>
                  </a:ext>
                </a:extLst>
              </p:cNvPr>
              <p:cNvSpPr/>
              <p:nvPr/>
            </p:nvSpPr>
            <p:spPr>
              <a:xfrm>
                <a:off x="11178451" y="399874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3C558DB5-07DB-A1A7-F5B7-297D42EA6111}"/>
                  </a:ext>
                </a:extLst>
              </p:cNvPr>
              <p:cNvSpPr/>
              <p:nvPr/>
            </p:nvSpPr>
            <p:spPr>
              <a:xfrm>
                <a:off x="10265289" y="25792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88B4C821-5928-02B7-669C-2CA92E1E01CE}"/>
                  </a:ext>
                </a:extLst>
              </p:cNvPr>
              <p:cNvSpPr/>
              <p:nvPr/>
            </p:nvSpPr>
            <p:spPr>
              <a:xfrm>
                <a:off x="10197852" y="303186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0FCF0174-B521-E153-8AAD-DCCD7298227E}"/>
                  </a:ext>
                </a:extLst>
              </p:cNvPr>
              <p:cNvSpPr/>
              <p:nvPr/>
            </p:nvSpPr>
            <p:spPr>
              <a:xfrm>
                <a:off x="9852856" y="18955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64C016E3-9009-434C-7332-ABBA30F45FA4}"/>
                  </a:ext>
                </a:extLst>
              </p:cNvPr>
              <p:cNvSpPr/>
              <p:nvPr/>
            </p:nvSpPr>
            <p:spPr>
              <a:xfrm>
                <a:off x="8914072" y="118144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107CE0FF-D57E-0AF3-E5B3-F85A821E9891}"/>
                  </a:ext>
                </a:extLst>
              </p:cNvPr>
              <p:cNvSpPr/>
              <p:nvPr/>
            </p:nvSpPr>
            <p:spPr>
              <a:xfrm>
                <a:off x="7595241" y="9088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34B2FE0B-35BB-79D6-1577-F05D36388A13}"/>
                  </a:ext>
                </a:extLst>
              </p:cNvPr>
              <p:cNvSpPr/>
              <p:nvPr/>
            </p:nvSpPr>
            <p:spPr>
              <a:xfrm>
                <a:off x="7685443" y="109733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60E59230-C33E-D317-60EB-F88EBA9DCB00}"/>
                  </a:ext>
                </a:extLst>
              </p:cNvPr>
              <p:cNvSpPr/>
              <p:nvPr/>
            </p:nvSpPr>
            <p:spPr>
              <a:xfrm>
                <a:off x="7435983" y="16689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DD4506C4-9079-3E45-23F7-462B4BAC0510}"/>
                  </a:ext>
                </a:extLst>
              </p:cNvPr>
              <p:cNvSpPr/>
              <p:nvPr/>
            </p:nvSpPr>
            <p:spPr>
              <a:xfrm>
                <a:off x="7686395" y="14409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93CED075-C8FD-FE84-10D0-1D314EB7D759}"/>
                  </a:ext>
                </a:extLst>
              </p:cNvPr>
              <p:cNvSpPr/>
              <p:nvPr/>
            </p:nvSpPr>
            <p:spPr>
              <a:xfrm>
                <a:off x="7423219" y="12177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316B6591-0373-1982-FF82-DF3799D3CF15}"/>
                  </a:ext>
                </a:extLst>
              </p:cNvPr>
              <p:cNvSpPr/>
              <p:nvPr/>
            </p:nvSpPr>
            <p:spPr>
              <a:xfrm>
                <a:off x="6144012" y="9458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7CBD9C7B-E497-49F7-01A4-37B7FF202454}"/>
                  </a:ext>
                </a:extLst>
              </p:cNvPr>
              <p:cNvSpPr/>
              <p:nvPr/>
            </p:nvSpPr>
            <p:spPr>
              <a:xfrm>
                <a:off x="6792855" y="12838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CE286F13-E526-3486-1643-228FAA2E284C}"/>
                  </a:ext>
                </a:extLst>
              </p:cNvPr>
              <p:cNvSpPr/>
              <p:nvPr/>
            </p:nvSpPr>
            <p:spPr>
              <a:xfrm>
                <a:off x="5544032" y="14887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53480E00-8C81-021F-6437-F5BD26702C27}"/>
                  </a:ext>
                </a:extLst>
              </p:cNvPr>
              <p:cNvSpPr/>
              <p:nvPr/>
            </p:nvSpPr>
            <p:spPr>
              <a:xfrm>
                <a:off x="5606802" y="19323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0E88CB9A-D7D7-3FDA-4760-79067680AEB2}"/>
                  </a:ext>
                </a:extLst>
              </p:cNvPr>
              <p:cNvSpPr/>
              <p:nvPr/>
            </p:nvSpPr>
            <p:spPr>
              <a:xfrm>
                <a:off x="4504950" y="17757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B90A3B6-2169-34DF-11DA-0B1CC1B0521E}"/>
                  </a:ext>
                </a:extLst>
              </p:cNvPr>
              <p:cNvSpPr/>
              <p:nvPr/>
            </p:nvSpPr>
            <p:spPr>
              <a:xfrm>
                <a:off x="5187130" y="9300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1DA8A6B6-E046-2490-771E-403C729FC5D9}"/>
                  </a:ext>
                </a:extLst>
              </p:cNvPr>
              <p:cNvSpPr/>
              <p:nvPr/>
            </p:nvSpPr>
            <p:spPr>
              <a:xfrm rot="-3747056">
                <a:off x="4654732" y="148247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F5554363-1D76-879D-357F-B6ABAB5B88A0}"/>
                  </a:ext>
                </a:extLst>
              </p:cNvPr>
              <p:cNvSpPr/>
              <p:nvPr/>
            </p:nvSpPr>
            <p:spPr>
              <a:xfrm>
                <a:off x="4785366" y="16312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AA0C23D5-E912-23A8-B538-7AC1277AC02A}"/>
                  </a:ext>
                </a:extLst>
              </p:cNvPr>
              <p:cNvSpPr/>
              <p:nvPr/>
            </p:nvSpPr>
            <p:spPr>
              <a:xfrm>
                <a:off x="4976247" y="1815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C9A18521-EA40-5F09-1A1F-BEADCA7FD1E8}"/>
                  </a:ext>
                </a:extLst>
              </p:cNvPr>
              <p:cNvSpPr/>
              <p:nvPr/>
            </p:nvSpPr>
            <p:spPr>
              <a:xfrm>
                <a:off x="5142267" y="1346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493DA978-42CF-9398-09DA-F00038D2A948}"/>
                  </a:ext>
                </a:extLst>
              </p:cNvPr>
              <p:cNvSpPr/>
              <p:nvPr/>
            </p:nvSpPr>
            <p:spPr>
              <a:xfrm>
                <a:off x="4679352" y="7381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E4FF3E6C-5FDA-8F79-3155-FAF01A203466}"/>
                  </a:ext>
                </a:extLst>
              </p:cNvPr>
              <p:cNvSpPr/>
              <p:nvPr/>
            </p:nvSpPr>
            <p:spPr>
              <a:xfrm>
                <a:off x="3667798" y="10028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DE7E67F3-BD58-8C53-C27A-0B5A9C26FF02}"/>
                  </a:ext>
                </a:extLst>
              </p:cNvPr>
              <p:cNvSpPr/>
              <p:nvPr/>
            </p:nvSpPr>
            <p:spPr>
              <a:xfrm>
                <a:off x="3705993" y="105476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4F741B52-2459-7EF2-EA17-83AE5DB981E2}"/>
                  </a:ext>
                </a:extLst>
              </p:cNvPr>
              <p:cNvSpPr/>
              <p:nvPr/>
            </p:nvSpPr>
            <p:spPr>
              <a:xfrm>
                <a:off x="3220218" y="8384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839BFEDB-1E23-1909-A4EB-3A3FA677D6EF}"/>
                  </a:ext>
                </a:extLst>
              </p:cNvPr>
              <p:cNvSpPr/>
              <p:nvPr/>
            </p:nvSpPr>
            <p:spPr>
              <a:xfrm>
                <a:off x="2448598" y="15300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A8FD648A-9C17-B00D-B80C-95ABDEA51E3C}"/>
                  </a:ext>
                </a:extLst>
              </p:cNvPr>
              <p:cNvSpPr/>
              <p:nvPr/>
            </p:nvSpPr>
            <p:spPr>
              <a:xfrm>
                <a:off x="3137827" y="17954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B6997338-251A-87FF-9D76-3AA7521E9417}"/>
                  </a:ext>
                </a:extLst>
              </p:cNvPr>
              <p:cNvSpPr/>
              <p:nvPr/>
            </p:nvSpPr>
            <p:spPr>
              <a:xfrm>
                <a:off x="2167801" y="21067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95DFB485-AB18-CBF0-416D-45CF64532AE9}"/>
                  </a:ext>
                </a:extLst>
              </p:cNvPr>
              <p:cNvSpPr/>
              <p:nvPr/>
            </p:nvSpPr>
            <p:spPr>
              <a:xfrm>
                <a:off x="2110270" y="24123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CB66F9A9-4934-2143-AA9E-46A4433C2CE5}"/>
                  </a:ext>
                </a:extLst>
              </p:cNvPr>
              <p:cNvSpPr/>
              <p:nvPr/>
            </p:nvSpPr>
            <p:spPr>
              <a:xfrm>
                <a:off x="2708725" y="7982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C6C3DE63-B94F-9E12-7EDD-EBCBFEB65BC8}"/>
                  </a:ext>
                </a:extLst>
              </p:cNvPr>
              <p:cNvSpPr/>
              <p:nvPr/>
            </p:nvSpPr>
            <p:spPr>
              <a:xfrm>
                <a:off x="2379637" y="16797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6F5FF2A7-3D31-7B91-B006-BCC95078153A}"/>
                  </a:ext>
                </a:extLst>
              </p:cNvPr>
              <p:cNvSpPr/>
              <p:nvPr/>
            </p:nvSpPr>
            <p:spPr>
              <a:xfrm>
                <a:off x="2445454" y="19038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88250C7-9C4C-289A-92D0-C070E1948435}"/>
                  </a:ext>
                </a:extLst>
              </p:cNvPr>
              <p:cNvSpPr/>
              <p:nvPr/>
            </p:nvSpPr>
            <p:spPr>
              <a:xfrm>
                <a:off x="2147608" y="28188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8B9740F8-49EE-AC27-D57C-3C84AC5FE3A7}"/>
                  </a:ext>
                </a:extLst>
              </p:cNvPr>
              <p:cNvSpPr/>
              <p:nvPr/>
            </p:nvSpPr>
            <p:spPr>
              <a:xfrm>
                <a:off x="1753368" y="24096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4759302A-ADAF-40C7-4329-C7C14391B4D9}"/>
                  </a:ext>
                </a:extLst>
              </p:cNvPr>
              <p:cNvSpPr/>
              <p:nvPr/>
            </p:nvSpPr>
            <p:spPr>
              <a:xfrm>
                <a:off x="1614303" y="36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5C33DD83-2950-DA12-190A-A1331A15B3DB}"/>
                  </a:ext>
                </a:extLst>
              </p:cNvPr>
              <p:cNvSpPr/>
              <p:nvPr/>
            </p:nvSpPr>
            <p:spPr>
              <a:xfrm>
                <a:off x="1352746" y="8585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D74DA6C7-EAD9-BF25-0820-5A989582EF9C}"/>
                  </a:ext>
                </a:extLst>
              </p:cNvPr>
              <p:cNvSpPr/>
              <p:nvPr/>
            </p:nvSpPr>
            <p:spPr>
              <a:xfrm>
                <a:off x="1298073" y="12478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D7F89E3A-0DA6-B1C1-DB90-F8A57B1AE262}"/>
                  </a:ext>
                </a:extLst>
              </p:cNvPr>
              <p:cNvSpPr/>
              <p:nvPr/>
            </p:nvSpPr>
            <p:spPr>
              <a:xfrm>
                <a:off x="1215301" y="10060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DB53E817-C791-01DD-A793-8352DD59069E}"/>
                  </a:ext>
                </a:extLst>
              </p:cNvPr>
              <p:cNvSpPr/>
              <p:nvPr/>
            </p:nvSpPr>
            <p:spPr>
              <a:xfrm>
                <a:off x="1195774" y="23637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F12C9871-8457-5809-DAE8-34352BB58328}"/>
                  </a:ext>
                </a:extLst>
              </p:cNvPr>
              <p:cNvSpPr/>
              <p:nvPr/>
            </p:nvSpPr>
            <p:spPr>
              <a:xfrm>
                <a:off x="1222349" y="22647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1CEF0F69-5595-802A-B202-C27F72C44796}"/>
                  </a:ext>
                </a:extLst>
              </p:cNvPr>
              <p:cNvSpPr/>
              <p:nvPr/>
            </p:nvSpPr>
            <p:spPr>
              <a:xfrm>
                <a:off x="1493716" y="3961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4625CFC1-5036-877C-65A4-410DD8870A53}"/>
                  </a:ext>
                </a:extLst>
              </p:cNvPr>
              <p:cNvSpPr/>
              <p:nvPr/>
            </p:nvSpPr>
            <p:spPr>
              <a:xfrm>
                <a:off x="1639068" y="351821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9CFB3FF0-A822-92EB-E023-4A08A19E96A1}"/>
                  </a:ext>
                </a:extLst>
              </p:cNvPr>
              <p:cNvSpPr/>
              <p:nvPr/>
            </p:nvSpPr>
            <p:spPr>
              <a:xfrm>
                <a:off x="1469047" y="37160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F014009-B208-F019-5791-96950BC1F6FC}"/>
                  </a:ext>
                </a:extLst>
              </p:cNvPr>
              <p:cNvSpPr/>
              <p:nvPr/>
            </p:nvSpPr>
            <p:spPr>
              <a:xfrm>
                <a:off x="890593" y="44109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80FE6081-B1C4-A65D-FD63-8525C1D59BAA}"/>
                  </a:ext>
                </a:extLst>
              </p:cNvPr>
              <p:cNvSpPr/>
              <p:nvPr/>
            </p:nvSpPr>
            <p:spPr>
              <a:xfrm>
                <a:off x="896499" y="332990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95E12D2F-3FF9-09B3-FACD-623AA369A5E3}"/>
                  </a:ext>
                </a:extLst>
              </p:cNvPr>
              <p:cNvSpPr/>
              <p:nvPr/>
            </p:nvSpPr>
            <p:spPr>
              <a:xfrm>
                <a:off x="953458" y="517756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3DB2BFAC-E611-5966-9106-F0D984ED9AC0}"/>
                  </a:ext>
                </a:extLst>
              </p:cNvPr>
              <p:cNvSpPr/>
              <p:nvPr/>
            </p:nvSpPr>
            <p:spPr>
              <a:xfrm>
                <a:off x="950601" y="435298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2589367-4D95-E055-482C-02580BA54808}"/>
                  </a:ext>
                </a:extLst>
              </p:cNvPr>
              <p:cNvSpPr/>
              <p:nvPr/>
            </p:nvSpPr>
            <p:spPr>
              <a:xfrm>
                <a:off x="1316551" y="568724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17FC25D1-6E89-295B-A3AD-B5470DB20964}"/>
                  </a:ext>
                </a:extLst>
              </p:cNvPr>
              <p:cNvSpPr/>
              <p:nvPr/>
            </p:nvSpPr>
            <p:spPr>
              <a:xfrm>
                <a:off x="1827282" y="54470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751B2B57-61A8-3EBA-1609-D86DA1C691A3}"/>
                  </a:ext>
                </a:extLst>
              </p:cNvPr>
              <p:cNvSpPr/>
              <p:nvPr/>
            </p:nvSpPr>
            <p:spPr>
              <a:xfrm>
                <a:off x="2453741" y="42566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1FA3EE8A-7808-755A-AFB0-1FE686328F8D}"/>
                  </a:ext>
                </a:extLst>
              </p:cNvPr>
              <p:cNvSpPr/>
              <p:nvPr/>
            </p:nvSpPr>
            <p:spPr>
              <a:xfrm>
                <a:off x="2285434" y="410761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C17C3509-17AF-9BA3-0187-4A0B02E222F9}"/>
                  </a:ext>
                </a:extLst>
              </p:cNvPr>
              <p:cNvSpPr/>
              <p:nvPr/>
            </p:nvSpPr>
            <p:spPr>
              <a:xfrm>
                <a:off x="1860715" y="441318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574121AA-8F12-D1C8-A5AE-0B5CEEFC2C9A}"/>
                  </a:ext>
                </a:extLst>
              </p:cNvPr>
              <p:cNvSpPr/>
              <p:nvPr/>
            </p:nvSpPr>
            <p:spPr>
              <a:xfrm>
                <a:off x="2324868" y="520737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840347C0-DA2C-56FC-A50D-717E63A8DB47}"/>
                  </a:ext>
                </a:extLst>
              </p:cNvPr>
              <p:cNvSpPr/>
              <p:nvPr/>
            </p:nvSpPr>
            <p:spPr>
              <a:xfrm>
                <a:off x="2147608" y="506535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7D7C0829-3F8E-EA59-819D-93ED3674C512}"/>
                  </a:ext>
                </a:extLst>
              </p:cNvPr>
              <p:cNvSpPr/>
              <p:nvPr/>
            </p:nvSpPr>
            <p:spPr>
              <a:xfrm>
                <a:off x="2069026" y="444099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C2F53EE0-55F9-F8B7-7D1D-24DE2EB40C83}"/>
                  </a:ext>
                </a:extLst>
              </p:cNvPr>
              <p:cNvSpPr/>
              <p:nvPr/>
            </p:nvSpPr>
            <p:spPr>
              <a:xfrm>
                <a:off x="3703707" y="26501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954AD147-6863-BDFD-6D56-B6BD73889BBF}"/>
                  </a:ext>
                </a:extLst>
              </p:cNvPr>
              <p:cNvSpPr/>
              <p:nvPr/>
            </p:nvSpPr>
            <p:spPr>
              <a:xfrm>
                <a:off x="3592836" y="27804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5D119438-5AEF-5501-D670-796DF1AEB5D9}"/>
                  </a:ext>
                </a:extLst>
              </p:cNvPr>
              <p:cNvSpPr/>
              <p:nvPr/>
            </p:nvSpPr>
            <p:spPr>
              <a:xfrm>
                <a:off x="3955167" y="238683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0F2CCE87-881C-AC33-4746-0982D7474304}"/>
                  </a:ext>
                </a:extLst>
              </p:cNvPr>
              <p:cNvSpPr/>
              <p:nvPr/>
            </p:nvSpPr>
            <p:spPr>
              <a:xfrm>
                <a:off x="4451610" y="261867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0E6EF2D7-1350-7AF6-E79F-F84012C482AF}"/>
                  </a:ext>
                </a:extLst>
              </p:cNvPr>
              <p:cNvSpPr/>
              <p:nvPr/>
            </p:nvSpPr>
            <p:spPr>
              <a:xfrm>
                <a:off x="3935641" y="34918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95B16C30-C880-E70F-BA14-39899FABBD5D}"/>
                  </a:ext>
                </a:extLst>
              </p:cNvPr>
              <p:cNvSpPr/>
              <p:nvPr/>
            </p:nvSpPr>
            <p:spPr>
              <a:xfrm>
                <a:off x="4513046" y="29652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51EC753A-7A6A-4649-2265-87E5C39D19E6}"/>
                  </a:ext>
                </a:extLst>
              </p:cNvPr>
              <p:cNvSpPr/>
              <p:nvPr/>
            </p:nvSpPr>
            <p:spPr>
              <a:xfrm rot="-3747056">
                <a:off x="4151788" y="293710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CE7D6F11-63C9-0983-C239-E90CE840AC0E}"/>
                  </a:ext>
                </a:extLst>
              </p:cNvPr>
              <p:cNvSpPr/>
              <p:nvPr/>
            </p:nvSpPr>
            <p:spPr>
              <a:xfrm>
                <a:off x="6732752" y="214870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5DF4EE8A-DC49-C862-F92B-A5310532C9DC}"/>
                  </a:ext>
                </a:extLst>
              </p:cNvPr>
              <p:cNvSpPr/>
              <p:nvPr/>
            </p:nvSpPr>
            <p:spPr>
              <a:xfrm>
                <a:off x="5957893" y="2490178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15CF9136-048F-B633-7A22-D8E35DC95BE6}"/>
                  </a:ext>
                </a:extLst>
              </p:cNvPr>
              <p:cNvSpPr/>
              <p:nvPr/>
            </p:nvSpPr>
            <p:spPr>
              <a:xfrm>
                <a:off x="7287393" y="24029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CC16ADAE-A0E8-85F9-6990-E3B2D4E2B598}"/>
                  </a:ext>
                </a:extLst>
              </p:cNvPr>
              <p:cNvSpPr/>
              <p:nvPr/>
            </p:nvSpPr>
            <p:spPr>
              <a:xfrm>
                <a:off x="6346609" y="245284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386FFE1A-7F52-9232-1F0D-0EB061381DFE}"/>
                  </a:ext>
                </a:extLst>
              </p:cNvPr>
              <p:cNvSpPr/>
              <p:nvPr/>
            </p:nvSpPr>
            <p:spPr>
              <a:xfrm>
                <a:off x="8922454" y="3019958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FB224BDF-8E8F-3874-D99F-0B2B42987940}"/>
                  </a:ext>
                </a:extLst>
              </p:cNvPr>
              <p:cNvSpPr/>
              <p:nvPr/>
            </p:nvSpPr>
            <p:spPr>
              <a:xfrm>
                <a:off x="8531929" y="314035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E4FF075-C171-150A-AA65-FC6AFCBADAAD}"/>
                  </a:ext>
                </a:extLst>
              </p:cNvPr>
              <p:cNvSpPr/>
              <p:nvPr/>
            </p:nvSpPr>
            <p:spPr>
              <a:xfrm>
                <a:off x="9362890" y="32814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F845D2F1-F9A2-117E-75FD-F2CF6C3901B4}"/>
                  </a:ext>
                </a:extLst>
              </p:cNvPr>
              <p:cNvSpPr/>
              <p:nvPr/>
            </p:nvSpPr>
            <p:spPr>
              <a:xfrm>
                <a:off x="9491478" y="32316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B40CD3C4-4946-B194-4DF5-C21EE250C089}"/>
                  </a:ext>
                </a:extLst>
              </p:cNvPr>
              <p:cNvSpPr/>
              <p:nvPr/>
            </p:nvSpPr>
            <p:spPr>
              <a:xfrm>
                <a:off x="9962489" y="380891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048B8638-768F-9F53-A44B-39A5CCD6C0A2}"/>
                  </a:ext>
                </a:extLst>
              </p:cNvPr>
              <p:cNvSpPr/>
              <p:nvPr/>
            </p:nvSpPr>
            <p:spPr>
              <a:xfrm>
                <a:off x="10020972" y="4804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7D69974D-F8A7-E475-C493-19699905B0BF}"/>
                  </a:ext>
                </a:extLst>
              </p:cNvPr>
              <p:cNvSpPr/>
              <p:nvPr/>
            </p:nvSpPr>
            <p:spPr>
              <a:xfrm>
                <a:off x="10107174" y="45087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BCF26BE0-1D41-E9C3-4426-78D013275D61}"/>
                  </a:ext>
                </a:extLst>
              </p:cNvPr>
              <p:cNvSpPr/>
              <p:nvPr/>
            </p:nvSpPr>
            <p:spPr>
              <a:xfrm>
                <a:off x="10704106" y="5521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EFFDDE66-D860-02DA-EF66-BA15BA353CDD}"/>
                  </a:ext>
                </a:extLst>
              </p:cNvPr>
              <p:cNvSpPr/>
              <p:nvPr/>
            </p:nvSpPr>
            <p:spPr>
              <a:xfrm>
                <a:off x="10593139" y="51266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DDF3F706-C28C-7391-D853-E5CED4C0454B}"/>
                  </a:ext>
                </a:extLst>
              </p:cNvPr>
              <p:cNvSpPr/>
              <p:nvPr/>
            </p:nvSpPr>
            <p:spPr>
              <a:xfrm>
                <a:off x="10609046" y="567819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79EA33EE-C114-E4C2-79E1-E6E78AD25632}"/>
                  </a:ext>
                </a:extLst>
              </p:cNvPr>
              <p:cNvSpPr/>
              <p:nvPr/>
            </p:nvSpPr>
            <p:spPr>
              <a:xfrm>
                <a:off x="10561993" y="5668956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5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090206D1-11B8-0966-2C62-76E3588777EA}"/>
                  </a:ext>
                </a:extLst>
              </p:cNvPr>
              <p:cNvSpPr/>
              <p:nvPr/>
            </p:nvSpPr>
            <p:spPr>
              <a:xfrm>
                <a:off x="8736621" y="5372729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758744C1-CD8F-BF7A-AA18-30712F7856AA}"/>
                  </a:ext>
                </a:extLst>
              </p:cNvPr>
              <p:cNvSpPr/>
              <p:nvPr/>
            </p:nvSpPr>
            <p:spPr>
              <a:xfrm>
                <a:off x="8726811" y="5300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5958BFFD-A377-46BF-39F3-B3D0EE9AC923}"/>
                  </a:ext>
                </a:extLst>
              </p:cNvPr>
              <p:cNvSpPr/>
              <p:nvPr/>
            </p:nvSpPr>
            <p:spPr>
              <a:xfrm>
                <a:off x="7645533" y="527776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4D7BD192-ED0D-9DCD-D052-3E808C2ACAF6}"/>
                  </a:ext>
                </a:extLst>
              </p:cNvPr>
              <p:cNvSpPr/>
              <p:nvPr/>
            </p:nvSpPr>
            <p:spPr>
              <a:xfrm>
                <a:off x="7342733" y="573982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BDD9AFCA-8C48-F41D-391A-646440017C95}"/>
                  </a:ext>
                </a:extLst>
              </p:cNvPr>
              <p:cNvSpPr/>
              <p:nvPr/>
            </p:nvSpPr>
            <p:spPr>
              <a:xfrm>
                <a:off x="8484685" y="5802401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16817E79-B9AA-421F-5E6B-2C5390A92FB7}"/>
                  </a:ext>
                </a:extLst>
              </p:cNvPr>
              <p:cNvSpPr/>
              <p:nvPr/>
            </p:nvSpPr>
            <p:spPr>
              <a:xfrm>
                <a:off x="8954649" y="5626760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10D697F7-5545-40A9-DFEA-EC601F6E2D7D}"/>
                  </a:ext>
                </a:extLst>
              </p:cNvPr>
              <p:cNvSpPr/>
              <p:nvPr/>
            </p:nvSpPr>
            <p:spPr>
              <a:xfrm>
                <a:off x="8401818" y="51462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05F4309C-1A15-30CB-8E8F-1A91A7877B8D}"/>
                  </a:ext>
                </a:extLst>
              </p:cNvPr>
              <p:cNvSpPr/>
              <p:nvPr/>
            </p:nvSpPr>
            <p:spPr>
              <a:xfrm>
                <a:off x="8514499" y="47066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6F2DA8A1-0AAB-AE30-3F05-0C19E30EE1C0}"/>
                  </a:ext>
                </a:extLst>
              </p:cNvPr>
              <p:cNvSpPr/>
              <p:nvPr/>
            </p:nvSpPr>
            <p:spPr>
              <a:xfrm>
                <a:off x="7938141" y="47824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FFB9407F-67C5-AADA-4597-F8BFCFBC23D9}"/>
                  </a:ext>
                </a:extLst>
              </p:cNvPr>
              <p:cNvSpPr/>
              <p:nvPr/>
            </p:nvSpPr>
            <p:spPr>
              <a:xfrm>
                <a:off x="8627846" y="5299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A0823A9D-64DC-232C-E8F8-A91970DE6B60}"/>
                  </a:ext>
                </a:extLst>
              </p:cNvPr>
              <p:cNvSpPr/>
              <p:nvPr/>
            </p:nvSpPr>
            <p:spPr>
              <a:xfrm>
                <a:off x="9286500" y="49519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3309A8F8-CD89-EDB4-8393-8D1ABB1E3DED}"/>
                  </a:ext>
                </a:extLst>
              </p:cNvPr>
              <p:cNvSpPr/>
              <p:nvPr/>
            </p:nvSpPr>
            <p:spPr>
              <a:xfrm>
                <a:off x="8558123" y="506907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B32EFF50-803F-06B6-67A2-C57D742B04B8}"/>
                  </a:ext>
                </a:extLst>
              </p:cNvPr>
              <p:cNvSpPr/>
              <p:nvPr/>
            </p:nvSpPr>
            <p:spPr>
              <a:xfrm>
                <a:off x="9262306" y="4658830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87DD5446-43E3-5108-6FB4-ED708012361D}"/>
                  </a:ext>
                </a:extLst>
              </p:cNvPr>
              <p:cNvSpPr/>
              <p:nvPr/>
            </p:nvSpPr>
            <p:spPr>
              <a:xfrm>
                <a:off x="8675185" y="39365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C5C4F076-4659-21D9-A887-4E54F4F93D21}"/>
                  </a:ext>
                </a:extLst>
              </p:cNvPr>
              <p:cNvSpPr/>
              <p:nvPr/>
            </p:nvSpPr>
            <p:spPr>
              <a:xfrm>
                <a:off x="8430964" y="433307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66D7430A-A30B-00B7-6869-F9CBD9F3DE0F}"/>
                  </a:ext>
                </a:extLst>
              </p:cNvPr>
              <p:cNvSpPr/>
              <p:nvPr/>
            </p:nvSpPr>
            <p:spPr>
              <a:xfrm>
                <a:off x="8661184" y="3776529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9300042A-46C3-12E8-76DE-203E92ECB21D}"/>
                  </a:ext>
                </a:extLst>
              </p:cNvPr>
              <p:cNvSpPr/>
              <p:nvPr/>
            </p:nvSpPr>
            <p:spPr>
              <a:xfrm>
                <a:off x="9173152" y="46170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C425F2CE-6A73-FB5A-6ABD-4310C4C63276}"/>
                  </a:ext>
                </a:extLst>
              </p:cNvPr>
              <p:cNvSpPr/>
              <p:nvPr/>
            </p:nvSpPr>
            <p:spPr>
              <a:xfrm>
                <a:off x="9154960" y="47545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9569535A-17AE-FA0F-EA9B-B3A0FC9D504B}"/>
                  </a:ext>
                </a:extLst>
              </p:cNvPr>
              <p:cNvSpPr/>
              <p:nvPr/>
            </p:nvSpPr>
            <p:spPr>
              <a:xfrm>
                <a:off x="9074188" y="440289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EC2BA6C4-E78D-1C25-4CCD-890E9671433E}"/>
                  </a:ext>
                </a:extLst>
              </p:cNvPr>
              <p:cNvSpPr/>
              <p:nvPr/>
            </p:nvSpPr>
            <p:spPr>
              <a:xfrm>
                <a:off x="9025896" y="440089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5C9E69BD-CF3D-78ED-69CE-EB12B107572F}"/>
                  </a:ext>
                </a:extLst>
              </p:cNvPr>
              <p:cNvSpPr/>
              <p:nvPr/>
            </p:nvSpPr>
            <p:spPr>
              <a:xfrm>
                <a:off x="9084379" y="422048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70CCFF47-8409-BAD5-153B-2B8CC0125B21}"/>
                  </a:ext>
                </a:extLst>
              </p:cNvPr>
              <p:cNvSpPr/>
              <p:nvPr/>
            </p:nvSpPr>
            <p:spPr>
              <a:xfrm>
                <a:off x="8699569" y="43728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ACC438F6-2D42-0CDD-6A9F-9B3E783A11CE}"/>
                  </a:ext>
                </a:extLst>
              </p:cNvPr>
              <p:cNvSpPr/>
              <p:nvPr/>
            </p:nvSpPr>
            <p:spPr>
              <a:xfrm>
                <a:off x="8831491" y="420724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D1449E0C-401F-2CA6-E6C4-D823D6DF3A73}"/>
                  </a:ext>
                </a:extLst>
              </p:cNvPr>
              <p:cNvSpPr/>
              <p:nvPr/>
            </p:nvSpPr>
            <p:spPr>
              <a:xfrm>
                <a:off x="9147435" y="429059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1AFA24F6-13CB-C800-D84A-9A8839C50D71}"/>
                  </a:ext>
                </a:extLst>
              </p:cNvPr>
              <p:cNvSpPr/>
              <p:nvPr/>
            </p:nvSpPr>
            <p:spPr>
              <a:xfrm>
                <a:off x="9668833" y="4537195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105F795-5DAC-5B8E-89D7-57E9EC747DA7}"/>
                  </a:ext>
                </a:extLst>
              </p:cNvPr>
              <p:cNvSpPr/>
              <p:nvPr/>
            </p:nvSpPr>
            <p:spPr>
              <a:xfrm>
                <a:off x="9919055" y="440241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1D7E39B2-4ED8-02FC-B645-E91FF8F52EBE}"/>
                  </a:ext>
                </a:extLst>
              </p:cNvPr>
              <p:cNvSpPr/>
              <p:nvPr/>
            </p:nvSpPr>
            <p:spPr>
              <a:xfrm>
                <a:off x="9936105" y="417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4513EA3E-05AD-12C9-2D0C-F5C6EE111E31}"/>
                  </a:ext>
                </a:extLst>
              </p:cNvPr>
              <p:cNvSpPr/>
              <p:nvPr/>
            </p:nvSpPr>
            <p:spPr>
              <a:xfrm>
                <a:off x="9842188" y="41898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963D6681-CFB2-94F6-C2A4-6300A7E3470C}"/>
                  </a:ext>
                </a:extLst>
              </p:cNvPr>
              <p:cNvSpPr/>
              <p:nvPr/>
            </p:nvSpPr>
            <p:spPr>
              <a:xfrm>
                <a:off x="10076218" y="4177436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C9238AE5-B45D-F0CF-BEA7-458E0C100525}"/>
                  </a:ext>
                </a:extLst>
              </p:cNvPr>
              <p:cNvSpPr/>
              <p:nvPr/>
            </p:nvSpPr>
            <p:spPr>
              <a:xfrm>
                <a:off x="10527417" y="3816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2CA87830-8C27-2D3B-C878-4E61258701F9}"/>
                  </a:ext>
                </a:extLst>
              </p:cNvPr>
              <p:cNvSpPr/>
              <p:nvPr/>
            </p:nvSpPr>
            <p:spPr>
              <a:xfrm>
                <a:off x="10571994" y="375405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E1234261-1451-9E70-8760-D9FA154E94EA}"/>
                  </a:ext>
                </a:extLst>
              </p:cNvPr>
              <p:cNvSpPr/>
              <p:nvPr/>
            </p:nvSpPr>
            <p:spPr>
              <a:xfrm>
                <a:off x="10781544" y="40991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06C27D80-3646-3B46-5B87-FC6BD07791F5}"/>
                  </a:ext>
                </a:extLst>
              </p:cNvPr>
              <p:cNvSpPr/>
              <p:nvPr/>
            </p:nvSpPr>
            <p:spPr>
              <a:xfrm>
                <a:off x="10716488" y="4541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6FD0FA10-E986-E193-4C5D-7B6C916139C8}"/>
                  </a:ext>
                </a:extLst>
              </p:cNvPr>
              <p:cNvSpPr/>
              <p:nvPr/>
            </p:nvSpPr>
            <p:spPr>
              <a:xfrm>
                <a:off x="10820882" y="48078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3A36B5A2-9B5A-ECFE-DA9F-FAF8D8949F2E}"/>
                  </a:ext>
                </a:extLst>
              </p:cNvPr>
              <p:cNvSpPr/>
              <p:nvPr/>
            </p:nvSpPr>
            <p:spPr>
              <a:xfrm>
                <a:off x="9721126" y="54495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50AD7DAB-F24A-CFAC-7174-7573B744D7C8}"/>
                  </a:ext>
                </a:extLst>
              </p:cNvPr>
              <p:cNvSpPr/>
              <p:nvPr/>
            </p:nvSpPr>
            <p:spPr>
              <a:xfrm>
                <a:off x="7410170" y="47981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F803390F-07A4-F9C5-C06D-775A0E7FD3B2}"/>
                  </a:ext>
                </a:extLst>
              </p:cNvPr>
              <p:cNvSpPr/>
              <p:nvPr/>
            </p:nvSpPr>
            <p:spPr>
              <a:xfrm>
                <a:off x="6723418" y="425954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C8166104-B633-7213-60DD-49F0C5336087}"/>
                  </a:ext>
                </a:extLst>
              </p:cNvPr>
              <p:cNvSpPr/>
              <p:nvPr/>
            </p:nvSpPr>
            <p:spPr>
              <a:xfrm>
                <a:off x="6253454" y="40336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DF2B7139-00AE-DAD0-CD12-43D6F2A6DD82}"/>
                  </a:ext>
                </a:extLst>
              </p:cNvPr>
              <p:cNvSpPr/>
              <p:nvPr/>
            </p:nvSpPr>
            <p:spPr>
              <a:xfrm>
                <a:off x="6068860" y="359641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6A72B564-C20C-CE8D-7AC8-BA7372C67BA0}"/>
                  </a:ext>
                </a:extLst>
              </p:cNvPr>
              <p:cNvSpPr/>
              <p:nvPr/>
            </p:nvSpPr>
            <p:spPr>
              <a:xfrm>
                <a:off x="6052667" y="3256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5FE1D617-077C-33A3-F6D6-27147C96D042}"/>
                  </a:ext>
                </a:extLst>
              </p:cNvPr>
              <p:cNvSpPr/>
              <p:nvPr/>
            </p:nvSpPr>
            <p:spPr>
              <a:xfrm>
                <a:off x="5820638" y="34957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1F895A81-7AC1-34D5-0942-D042E90E4D5C}"/>
                  </a:ext>
                </a:extLst>
              </p:cNvPr>
              <p:cNvSpPr/>
              <p:nvPr/>
            </p:nvSpPr>
            <p:spPr>
              <a:xfrm>
                <a:off x="6725132" y="335533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645A2772-2A68-CF24-140C-F286BA9C9D54}"/>
                  </a:ext>
                </a:extLst>
              </p:cNvPr>
              <p:cNvSpPr/>
              <p:nvPr/>
            </p:nvSpPr>
            <p:spPr>
              <a:xfrm>
                <a:off x="7633341" y="32510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2029DB5D-42DE-D5F7-7AEC-D9C990382AF8}"/>
                  </a:ext>
                </a:extLst>
              </p:cNvPr>
              <p:cNvSpPr/>
              <p:nvPr/>
            </p:nvSpPr>
            <p:spPr>
              <a:xfrm>
                <a:off x="7842795" y="31250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C6BEEACD-D624-197F-6EC3-C4F85829C810}"/>
                  </a:ext>
                </a:extLst>
              </p:cNvPr>
              <p:cNvSpPr/>
              <p:nvPr/>
            </p:nvSpPr>
            <p:spPr>
              <a:xfrm>
                <a:off x="8061394" y="26430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C243868A-5599-D0C1-C4F4-F4CE255367BD}"/>
                  </a:ext>
                </a:extLst>
              </p:cNvPr>
              <p:cNvSpPr/>
              <p:nvPr/>
            </p:nvSpPr>
            <p:spPr>
              <a:xfrm>
                <a:off x="7728686" y="315711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4B0128F3-3415-D792-5128-BCDDA119A92A}"/>
                  </a:ext>
                </a:extLst>
              </p:cNvPr>
              <p:cNvSpPr/>
              <p:nvPr/>
            </p:nvSpPr>
            <p:spPr>
              <a:xfrm>
                <a:off x="7421505" y="37078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C57BF7E1-6882-C38B-4BF2-8249E1C9A074}"/>
                  </a:ext>
                </a:extLst>
              </p:cNvPr>
              <p:cNvSpPr/>
              <p:nvPr/>
            </p:nvSpPr>
            <p:spPr>
              <a:xfrm>
                <a:off x="6503485" y="34191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0B49A30B-213E-AA75-DC8E-83AE38C38F6C}"/>
                  </a:ext>
                </a:extLst>
              </p:cNvPr>
              <p:cNvSpPr/>
              <p:nvPr/>
            </p:nvSpPr>
            <p:spPr>
              <a:xfrm>
                <a:off x="5667476" y="30383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FF1D3E7B-6452-6770-FEF9-FB0968DA2420}"/>
                  </a:ext>
                </a:extLst>
              </p:cNvPr>
              <p:cNvSpPr/>
              <p:nvPr/>
            </p:nvSpPr>
            <p:spPr>
              <a:xfrm>
                <a:off x="5050923" y="328599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BD1A0A74-5E13-D391-9D92-495757EF59ED}"/>
                  </a:ext>
                </a:extLst>
              </p:cNvPr>
              <p:cNvSpPr/>
              <p:nvPr/>
            </p:nvSpPr>
            <p:spPr>
              <a:xfrm>
                <a:off x="5031492" y="32069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9B9E5F53-698A-1003-D037-6125B8FACDA9}"/>
                  </a:ext>
                </a:extLst>
              </p:cNvPr>
              <p:cNvSpPr/>
              <p:nvPr/>
            </p:nvSpPr>
            <p:spPr>
              <a:xfrm>
                <a:off x="5465832" y="2354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4853AB55-CB70-B302-AC56-9C5FB5D1325C}"/>
                  </a:ext>
                </a:extLst>
              </p:cNvPr>
              <p:cNvSpPr/>
              <p:nvPr/>
            </p:nvSpPr>
            <p:spPr>
              <a:xfrm>
                <a:off x="5262092" y="2125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F17D6D79-D533-CB8D-D65E-FAD354360664}"/>
                  </a:ext>
                </a:extLst>
              </p:cNvPr>
              <p:cNvSpPr/>
              <p:nvPr/>
            </p:nvSpPr>
            <p:spPr>
              <a:xfrm>
                <a:off x="4057275" y="29835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8F04FFA-CDAD-5A13-BBA1-F96A8F309511}"/>
                  </a:ext>
                </a:extLst>
              </p:cNvPr>
              <p:cNvSpPr/>
              <p:nvPr/>
            </p:nvSpPr>
            <p:spPr>
              <a:xfrm>
                <a:off x="4562957" y="382663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F077B630-985E-7FF3-96B0-D0B76779B88C}"/>
                  </a:ext>
                </a:extLst>
              </p:cNvPr>
              <p:cNvSpPr/>
              <p:nvPr/>
            </p:nvSpPr>
            <p:spPr>
              <a:xfrm>
                <a:off x="5402872" y="427611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383A7622-8BF8-C83B-CF2B-A36D41B915BF}"/>
                  </a:ext>
                </a:extLst>
              </p:cNvPr>
              <p:cNvSpPr/>
              <p:nvPr/>
            </p:nvSpPr>
            <p:spPr>
              <a:xfrm>
                <a:off x="5244852" y="38152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609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C32BADBA-4B9F-2186-22D3-AE9981312EF8}"/>
                  </a:ext>
                </a:extLst>
              </p:cNvPr>
              <p:cNvSpPr/>
              <p:nvPr/>
            </p:nvSpPr>
            <p:spPr>
              <a:xfrm>
                <a:off x="4721072" y="40654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2658434A-125A-F31F-C0CB-5C51C465E76F}"/>
                  </a:ext>
                </a:extLst>
              </p:cNvPr>
              <p:cNvSpPr/>
              <p:nvPr/>
            </p:nvSpPr>
            <p:spPr>
              <a:xfrm>
                <a:off x="4705832" y="45154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57E23724-E0E5-7D0A-7562-7F04DFDF919A}"/>
                  </a:ext>
                </a:extLst>
              </p:cNvPr>
              <p:cNvSpPr/>
              <p:nvPr/>
            </p:nvSpPr>
            <p:spPr>
              <a:xfrm>
                <a:off x="4956911" y="4717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96F7DE59-ED1C-5228-A7CA-0266B53BAD65}"/>
                  </a:ext>
                </a:extLst>
              </p:cNvPr>
              <p:cNvSpPr/>
              <p:nvPr/>
            </p:nvSpPr>
            <p:spPr>
              <a:xfrm>
                <a:off x="5074354" y="501601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0B77A2EE-0BF0-CEE1-D8EA-4662FB785A0D}"/>
                  </a:ext>
                </a:extLst>
              </p:cNvPr>
              <p:cNvSpPr/>
              <p:nvPr/>
            </p:nvSpPr>
            <p:spPr>
              <a:xfrm>
                <a:off x="4609439" y="52197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EA7A2500-AB4B-E41C-4D3B-B8F33A23C52C}"/>
                  </a:ext>
                </a:extLst>
              </p:cNvPr>
              <p:cNvSpPr/>
              <p:nvPr/>
            </p:nvSpPr>
            <p:spPr>
              <a:xfrm>
                <a:off x="4164241" y="430107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2EDB43B-58DB-C297-CAFB-22DEF0ECC3B0}"/>
                  </a:ext>
                </a:extLst>
              </p:cNvPr>
              <p:cNvSpPr/>
              <p:nvPr/>
            </p:nvSpPr>
            <p:spPr>
              <a:xfrm>
                <a:off x="3982027" y="43448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B5410086-C7EE-ED35-1D5C-B96758D2B253}"/>
                  </a:ext>
                </a:extLst>
              </p:cNvPr>
              <p:cNvSpPr/>
              <p:nvPr/>
            </p:nvSpPr>
            <p:spPr>
              <a:xfrm rot="-3747056">
                <a:off x="3350186" y="4607721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4ACC2C34-5AE5-D269-A38C-7C9DC931CE17}"/>
                  </a:ext>
                </a:extLst>
              </p:cNvPr>
              <p:cNvSpPr/>
              <p:nvPr/>
            </p:nvSpPr>
            <p:spPr>
              <a:xfrm>
                <a:off x="3057626" y="47633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DC3F884C-48D4-6B29-8B21-B1850A2E0A74}"/>
                  </a:ext>
                </a:extLst>
              </p:cNvPr>
              <p:cNvSpPr/>
              <p:nvPr/>
            </p:nvSpPr>
            <p:spPr>
              <a:xfrm>
                <a:off x="3514921" y="489543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2573E76D-28F7-CC5A-28AB-4E3C80D0A6F5}"/>
                  </a:ext>
                </a:extLst>
              </p:cNvPr>
              <p:cNvSpPr/>
              <p:nvPr/>
            </p:nvSpPr>
            <p:spPr>
              <a:xfrm>
                <a:off x="4924716" y="510526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BA304A8D-4AB6-9696-EC13-A03B606F030D}"/>
                  </a:ext>
                </a:extLst>
              </p:cNvPr>
              <p:cNvSpPr/>
              <p:nvPr/>
            </p:nvSpPr>
            <p:spPr>
              <a:xfrm>
                <a:off x="4737646" y="51903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0F903A67-1B69-CCA4-7BA6-8E1CD3302849}"/>
                  </a:ext>
                </a:extLst>
              </p:cNvPr>
              <p:cNvSpPr/>
              <p:nvPr/>
            </p:nvSpPr>
            <p:spPr>
              <a:xfrm>
                <a:off x="3928878" y="4638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67478820-51B6-D9BD-CA0D-C366E189DBD4}"/>
                  </a:ext>
                </a:extLst>
              </p:cNvPr>
              <p:cNvSpPr/>
              <p:nvPr/>
            </p:nvSpPr>
            <p:spPr>
              <a:xfrm>
                <a:off x="3454723" y="422239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5A477235-DFA0-CEC8-F34B-CEF4F4990A70}"/>
                  </a:ext>
                </a:extLst>
              </p:cNvPr>
              <p:cNvSpPr/>
              <p:nvPr/>
            </p:nvSpPr>
            <p:spPr>
              <a:xfrm>
                <a:off x="3322040" y="40506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E260BC11-1223-2B95-FA89-C765B578D08C}"/>
                  </a:ext>
                </a:extLst>
              </p:cNvPr>
              <p:cNvSpPr/>
              <p:nvPr/>
            </p:nvSpPr>
            <p:spPr>
              <a:xfrm>
                <a:off x="3735139" y="333809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6CA94109-5C38-D683-1D94-8D821EE72B01}"/>
                  </a:ext>
                </a:extLst>
              </p:cNvPr>
              <p:cNvSpPr/>
              <p:nvPr/>
            </p:nvSpPr>
            <p:spPr>
              <a:xfrm>
                <a:off x="3898302" y="399589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8" name="Freeform: Shape 357">
                <a:extLst>
                  <a:ext uri="{FF2B5EF4-FFF2-40B4-BE49-F238E27FC236}">
                    <a16:creationId xmlns:a16="http://schemas.microsoft.com/office/drawing/2014/main" id="{7B979640-AAD9-9FE2-1F99-1837A0B36FDE}"/>
                  </a:ext>
                </a:extLst>
              </p:cNvPr>
              <p:cNvSpPr/>
              <p:nvPr/>
            </p:nvSpPr>
            <p:spPr>
              <a:xfrm>
                <a:off x="3227266" y="314940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9" name="Freeform: Shape 358">
                <a:extLst>
                  <a:ext uri="{FF2B5EF4-FFF2-40B4-BE49-F238E27FC236}">
                    <a16:creationId xmlns:a16="http://schemas.microsoft.com/office/drawing/2014/main" id="{A1C9F65B-11EF-A5B5-CF1D-DFD03A80DDD9}"/>
                  </a:ext>
                </a:extLst>
              </p:cNvPr>
              <p:cNvSpPr/>
              <p:nvPr/>
            </p:nvSpPr>
            <p:spPr>
              <a:xfrm>
                <a:off x="3171069" y="322226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1EC591B7-5931-BAF4-83E5-1118E3FC4F67}"/>
                  </a:ext>
                </a:extLst>
              </p:cNvPr>
              <p:cNvSpPr/>
              <p:nvPr/>
            </p:nvSpPr>
            <p:spPr>
              <a:xfrm>
                <a:off x="2724823" y="40909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1" name="Freeform: Shape 360">
                <a:extLst>
                  <a:ext uri="{FF2B5EF4-FFF2-40B4-BE49-F238E27FC236}">
                    <a16:creationId xmlns:a16="http://schemas.microsoft.com/office/drawing/2014/main" id="{51775211-C4DA-ABCC-1C2A-6D623D4D24A7}"/>
                  </a:ext>
                </a:extLst>
              </p:cNvPr>
              <p:cNvSpPr/>
              <p:nvPr/>
            </p:nvSpPr>
            <p:spPr>
              <a:xfrm rot="-3747056">
                <a:off x="2932083" y="41482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2" name="Freeform: Shape 361">
                <a:extLst>
                  <a:ext uri="{FF2B5EF4-FFF2-40B4-BE49-F238E27FC236}">
                    <a16:creationId xmlns:a16="http://schemas.microsoft.com/office/drawing/2014/main" id="{27ECCEE0-E4EB-49A9-ED82-571B1DDCCBD6}"/>
                  </a:ext>
                </a:extLst>
              </p:cNvPr>
              <p:cNvSpPr/>
              <p:nvPr/>
            </p:nvSpPr>
            <p:spPr>
              <a:xfrm>
                <a:off x="3104108" y="385606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3" name="Freeform: Shape 362">
                <a:extLst>
                  <a:ext uri="{FF2B5EF4-FFF2-40B4-BE49-F238E27FC236}">
                    <a16:creationId xmlns:a16="http://schemas.microsoft.com/office/drawing/2014/main" id="{43A385D9-DB55-AF44-8D59-C842EBF7CC43}"/>
                  </a:ext>
                </a:extLst>
              </p:cNvPr>
              <p:cNvSpPr/>
              <p:nvPr/>
            </p:nvSpPr>
            <p:spPr>
              <a:xfrm>
                <a:off x="3090487" y="36811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E118FF97-9836-0564-CE02-A2F133085BD4}"/>
                  </a:ext>
                </a:extLst>
              </p:cNvPr>
              <p:cNvSpPr/>
              <p:nvPr/>
            </p:nvSpPr>
            <p:spPr>
              <a:xfrm>
                <a:off x="2782925" y="361641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80B3C449-2FCE-64AE-2028-7501258F15E0}"/>
                  </a:ext>
                </a:extLst>
              </p:cNvPr>
              <p:cNvSpPr/>
              <p:nvPr/>
            </p:nvSpPr>
            <p:spPr>
              <a:xfrm>
                <a:off x="2481554" y="4544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6" name="Freeform: Shape 365">
                <a:extLst>
                  <a:ext uri="{FF2B5EF4-FFF2-40B4-BE49-F238E27FC236}">
                    <a16:creationId xmlns:a16="http://schemas.microsoft.com/office/drawing/2014/main" id="{6E0E9AD3-CA44-697D-74B7-0383EF391883}"/>
                  </a:ext>
                </a:extLst>
              </p:cNvPr>
              <p:cNvSpPr/>
              <p:nvPr/>
            </p:nvSpPr>
            <p:spPr>
              <a:xfrm>
                <a:off x="2696152" y="51174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7" name="Freeform: Shape 366">
                <a:extLst>
                  <a:ext uri="{FF2B5EF4-FFF2-40B4-BE49-F238E27FC236}">
                    <a16:creationId xmlns:a16="http://schemas.microsoft.com/office/drawing/2014/main" id="{2D1DD1A8-E22A-826E-8FED-19556A4EA4A6}"/>
                  </a:ext>
                </a:extLst>
              </p:cNvPr>
              <p:cNvSpPr/>
              <p:nvPr/>
            </p:nvSpPr>
            <p:spPr>
              <a:xfrm>
                <a:off x="2861697" y="52188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8" name="Freeform: Shape 367">
                <a:extLst>
                  <a:ext uri="{FF2B5EF4-FFF2-40B4-BE49-F238E27FC236}">
                    <a16:creationId xmlns:a16="http://schemas.microsoft.com/office/drawing/2014/main" id="{40405EE7-8E67-5622-AF4B-FD305AAA217F}"/>
                  </a:ext>
                </a:extLst>
              </p:cNvPr>
              <p:cNvSpPr/>
              <p:nvPr/>
            </p:nvSpPr>
            <p:spPr>
              <a:xfrm>
                <a:off x="3177641" y="546788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9" name="Freeform: Shape 368">
                <a:extLst>
                  <a:ext uri="{FF2B5EF4-FFF2-40B4-BE49-F238E27FC236}">
                    <a16:creationId xmlns:a16="http://schemas.microsoft.com/office/drawing/2014/main" id="{4ED31308-D440-E621-AED7-3D77EC1BD562}"/>
                  </a:ext>
                </a:extLst>
              </p:cNvPr>
              <p:cNvSpPr/>
              <p:nvPr/>
            </p:nvSpPr>
            <p:spPr>
              <a:xfrm>
                <a:off x="3463772" y="550626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0" name="Freeform: Shape 369">
                <a:extLst>
                  <a:ext uri="{FF2B5EF4-FFF2-40B4-BE49-F238E27FC236}">
                    <a16:creationId xmlns:a16="http://schemas.microsoft.com/office/drawing/2014/main" id="{7138F7DD-4DA1-F316-0583-BBAB99C34B01}"/>
                  </a:ext>
                </a:extLst>
              </p:cNvPr>
              <p:cNvSpPr/>
              <p:nvPr/>
            </p:nvSpPr>
            <p:spPr>
              <a:xfrm>
                <a:off x="3549783" y="557265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1" name="Freeform: Shape 370">
                <a:extLst>
                  <a:ext uri="{FF2B5EF4-FFF2-40B4-BE49-F238E27FC236}">
                    <a16:creationId xmlns:a16="http://schemas.microsoft.com/office/drawing/2014/main" id="{62D0E08E-4CCB-AAB9-C44B-CD0C327D9E05}"/>
                  </a:ext>
                </a:extLst>
              </p:cNvPr>
              <p:cNvSpPr/>
              <p:nvPr/>
            </p:nvSpPr>
            <p:spPr>
              <a:xfrm>
                <a:off x="3644557" y="58094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2" name="Freeform: Shape 371">
                <a:extLst>
                  <a:ext uri="{FF2B5EF4-FFF2-40B4-BE49-F238E27FC236}">
                    <a16:creationId xmlns:a16="http://schemas.microsoft.com/office/drawing/2014/main" id="{FEB3B8D3-8657-1D35-5639-7AC64F82A837}"/>
                  </a:ext>
                </a:extLst>
              </p:cNvPr>
              <p:cNvSpPr/>
              <p:nvPr/>
            </p:nvSpPr>
            <p:spPr>
              <a:xfrm>
                <a:off x="4001744" y="598213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3" name="Freeform: Shape 372">
                <a:extLst>
                  <a:ext uri="{FF2B5EF4-FFF2-40B4-BE49-F238E27FC236}">
                    <a16:creationId xmlns:a16="http://schemas.microsoft.com/office/drawing/2014/main" id="{BE91E86A-E514-6485-3C46-C30661D4313B}"/>
                  </a:ext>
                </a:extLst>
              </p:cNvPr>
              <p:cNvSpPr/>
              <p:nvPr/>
            </p:nvSpPr>
            <p:spPr>
              <a:xfrm>
                <a:off x="4166431" y="612044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4" name="Freeform: Shape 373">
                <a:extLst>
                  <a:ext uri="{FF2B5EF4-FFF2-40B4-BE49-F238E27FC236}">
                    <a16:creationId xmlns:a16="http://schemas.microsoft.com/office/drawing/2014/main" id="{C5C61F3B-F6F2-031B-22AB-6FD0A4D24D40}"/>
                  </a:ext>
                </a:extLst>
              </p:cNvPr>
              <p:cNvSpPr/>
              <p:nvPr/>
            </p:nvSpPr>
            <p:spPr>
              <a:xfrm>
                <a:off x="5010156" y="6082246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5" name="Freeform: Shape 374">
                <a:extLst>
                  <a:ext uri="{FF2B5EF4-FFF2-40B4-BE49-F238E27FC236}">
                    <a16:creationId xmlns:a16="http://schemas.microsoft.com/office/drawing/2014/main" id="{57682C27-0751-11CD-62FB-F9CF9BEE53E2}"/>
                  </a:ext>
                </a:extLst>
              </p:cNvPr>
              <p:cNvSpPr/>
              <p:nvPr/>
            </p:nvSpPr>
            <p:spPr>
              <a:xfrm>
                <a:off x="5842355" y="6098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6" name="Freeform: Shape 375">
                <a:extLst>
                  <a:ext uri="{FF2B5EF4-FFF2-40B4-BE49-F238E27FC236}">
                    <a16:creationId xmlns:a16="http://schemas.microsoft.com/office/drawing/2014/main" id="{8C23A9CF-9A54-0073-9527-D1127E8355F9}"/>
                  </a:ext>
                </a:extLst>
              </p:cNvPr>
              <p:cNvSpPr/>
              <p:nvPr/>
            </p:nvSpPr>
            <p:spPr>
              <a:xfrm>
                <a:off x="6445669" y="6207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5CEFF66C-CE4D-F4B6-4DAC-6423CBA5002B}"/>
                  </a:ext>
                </a:extLst>
              </p:cNvPr>
              <p:cNvSpPr/>
              <p:nvPr/>
            </p:nvSpPr>
            <p:spPr>
              <a:xfrm>
                <a:off x="6909250" y="62638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8" name="Freeform: Shape 377">
                <a:extLst>
                  <a:ext uri="{FF2B5EF4-FFF2-40B4-BE49-F238E27FC236}">
                    <a16:creationId xmlns:a16="http://schemas.microsoft.com/office/drawing/2014/main" id="{C7635340-9996-E0E7-46E7-D6EB8B8DBDEA}"/>
                  </a:ext>
                </a:extLst>
              </p:cNvPr>
              <p:cNvSpPr/>
              <p:nvPr/>
            </p:nvSpPr>
            <p:spPr>
              <a:xfrm>
                <a:off x="7487227" y="6291605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A912A336-CE57-0482-4752-129086D53D15}"/>
                  </a:ext>
                </a:extLst>
              </p:cNvPr>
              <p:cNvSpPr/>
              <p:nvPr/>
            </p:nvSpPr>
            <p:spPr>
              <a:xfrm>
                <a:off x="8209127" y="6291224"/>
                <a:ext cx="16273" cy="15411"/>
              </a:xfrm>
              <a:custGeom>
                <a:avLst/>
                <a:gdLst>
                  <a:gd name="connsiteX0" fmla="*/ 850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F5AABF37-91C1-0F2E-A826-51FFDCD06418}"/>
                  </a:ext>
                </a:extLst>
              </p:cNvPr>
              <p:cNvSpPr/>
              <p:nvPr/>
            </p:nvSpPr>
            <p:spPr>
              <a:xfrm>
                <a:off x="8760434" y="6316751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1" name="Freeform: Shape 380">
                <a:extLst>
                  <a:ext uri="{FF2B5EF4-FFF2-40B4-BE49-F238E27FC236}">
                    <a16:creationId xmlns:a16="http://schemas.microsoft.com/office/drawing/2014/main" id="{446C80B2-4302-FAA0-6ACE-98FFE8F15D00}"/>
                  </a:ext>
                </a:extLst>
              </p:cNvPr>
              <p:cNvSpPr/>
              <p:nvPr/>
            </p:nvSpPr>
            <p:spPr>
              <a:xfrm>
                <a:off x="9842284" y="628179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CDBBB748-EA31-43A6-5FCE-D3EB900AC896}"/>
                  </a:ext>
                </a:extLst>
              </p:cNvPr>
              <p:cNvSpPr/>
              <p:nvPr/>
            </p:nvSpPr>
            <p:spPr>
              <a:xfrm>
                <a:off x="10313581" y="6288367"/>
                <a:ext cx="16273" cy="15410"/>
              </a:xfrm>
              <a:custGeom>
                <a:avLst/>
                <a:gdLst>
                  <a:gd name="connsiteX0" fmla="*/ 850 w 16273"/>
                  <a:gd name="connsiteY0" fmla="*/ 4133 h 15410"/>
                  <a:gd name="connsiteX1" fmla="*/ 11899 w 16273"/>
                  <a:gd name="connsiteY1" fmla="*/ 14611 h 15410"/>
                  <a:gd name="connsiteX2" fmla="*/ 15423 w 16273"/>
                  <a:gd name="connsiteY2" fmla="*/ 11277 h 15410"/>
                  <a:gd name="connsiteX3" fmla="*/ 4375 w 16273"/>
                  <a:gd name="connsiteY3" fmla="*/ 800 h 15410"/>
                  <a:gd name="connsiteX4" fmla="*/ 850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3" name="Freeform: Shape 382">
                <a:extLst>
                  <a:ext uri="{FF2B5EF4-FFF2-40B4-BE49-F238E27FC236}">
                    <a16:creationId xmlns:a16="http://schemas.microsoft.com/office/drawing/2014/main" id="{3E8BEB4C-1D91-6A78-7DFF-8960619C30D3}"/>
                  </a:ext>
                </a:extLst>
              </p:cNvPr>
              <p:cNvSpPr/>
              <p:nvPr/>
            </p:nvSpPr>
            <p:spPr>
              <a:xfrm>
                <a:off x="10648670" y="6285223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3" y="11277"/>
                    </a:cubicBezTo>
                    <a:cubicBezTo>
                      <a:pt x="18757" y="4324"/>
                      <a:pt x="11708" y="-2343"/>
                      <a:pt x="4375" y="800"/>
                    </a:cubicBezTo>
                    <a:cubicBezTo>
                      <a:pt x="2851" y="1467"/>
                      <a:pt x="1612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4" name="Freeform: Shape 383">
                <a:extLst>
                  <a:ext uri="{FF2B5EF4-FFF2-40B4-BE49-F238E27FC236}">
                    <a16:creationId xmlns:a16="http://schemas.microsoft.com/office/drawing/2014/main" id="{83D2A9C0-556B-83BD-05A4-7D22B6FB9C33}"/>
                  </a:ext>
                </a:extLst>
              </p:cNvPr>
              <p:cNvSpPr/>
              <p:nvPr/>
            </p:nvSpPr>
            <p:spPr>
              <a:xfrm rot="-3747056">
                <a:off x="10915657" y="6114515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1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1"/>
                      <a:pt x="7334" y="1"/>
                    </a:cubicBezTo>
                    <a:cubicBezTo>
                      <a:pt x="11385" y="1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5" name="Freeform: Shape 384">
                <a:extLst>
                  <a:ext uri="{FF2B5EF4-FFF2-40B4-BE49-F238E27FC236}">
                    <a16:creationId xmlns:a16="http://schemas.microsoft.com/office/drawing/2014/main" id="{EA78037F-70E0-FAFA-CE50-28D2827070A2}"/>
                  </a:ext>
                </a:extLst>
              </p:cNvPr>
              <p:cNvSpPr/>
              <p:nvPr/>
            </p:nvSpPr>
            <p:spPr>
              <a:xfrm>
                <a:off x="11200835" y="53991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6" name="Freeform: Shape 385">
                <a:extLst>
                  <a:ext uri="{FF2B5EF4-FFF2-40B4-BE49-F238E27FC236}">
                    <a16:creationId xmlns:a16="http://schemas.microsoft.com/office/drawing/2014/main" id="{295F9135-0714-9EC2-C0AD-62072A7A2B45}"/>
                  </a:ext>
                </a:extLst>
              </p:cNvPr>
              <p:cNvSpPr/>
              <p:nvPr/>
            </p:nvSpPr>
            <p:spPr>
              <a:xfrm>
                <a:off x="11205216" y="511774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7" name="Freeform: Shape 386">
                <a:extLst>
                  <a:ext uri="{FF2B5EF4-FFF2-40B4-BE49-F238E27FC236}">
                    <a16:creationId xmlns:a16="http://schemas.microsoft.com/office/drawing/2014/main" id="{77ADF4F2-F0AD-4E76-E49D-18CA98FC4AD4}"/>
                  </a:ext>
                </a:extLst>
              </p:cNvPr>
              <p:cNvSpPr/>
              <p:nvPr/>
            </p:nvSpPr>
            <p:spPr>
              <a:xfrm>
                <a:off x="9853047" y="4708360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8" name="Freeform: Shape 387">
                <a:extLst>
                  <a:ext uri="{FF2B5EF4-FFF2-40B4-BE49-F238E27FC236}">
                    <a16:creationId xmlns:a16="http://schemas.microsoft.com/office/drawing/2014/main" id="{30BC9073-561E-286D-7A9F-26CB00A10FBC}"/>
                  </a:ext>
                </a:extLst>
              </p:cNvPr>
              <p:cNvSpPr/>
              <p:nvPr/>
            </p:nvSpPr>
            <p:spPr>
              <a:xfrm>
                <a:off x="7562475" y="53585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9" name="Freeform: Shape 388">
                <a:extLst>
                  <a:ext uri="{FF2B5EF4-FFF2-40B4-BE49-F238E27FC236}">
                    <a16:creationId xmlns:a16="http://schemas.microsoft.com/office/drawing/2014/main" id="{82F395FC-2F31-9E09-5196-10B1D2CD1D94}"/>
                  </a:ext>
                </a:extLst>
              </p:cNvPr>
              <p:cNvSpPr/>
              <p:nvPr/>
            </p:nvSpPr>
            <p:spPr>
              <a:xfrm>
                <a:off x="6821811" y="5559514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0" name="Freeform: Shape 389">
                <a:extLst>
                  <a:ext uri="{FF2B5EF4-FFF2-40B4-BE49-F238E27FC236}">
                    <a16:creationId xmlns:a16="http://schemas.microsoft.com/office/drawing/2014/main" id="{D6648C37-80EE-FF4B-AC5D-F6F3FE308EB2}"/>
                  </a:ext>
                </a:extLst>
              </p:cNvPr>
              <p:cNvSpPr/>
              <p:nvPr/>
            </p:nvSpPr>
            <p:spPr>
              <a:xfrm>
                <a:off x="6408902" y="5202421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1" name="Freeform: Shape 390">
                <a:extLst>
                  <a:ext uri="{FF2B5EF4-FFF2-40B4-BE49-F238E27FC236}">
                    <a16:creationId xmlns:a16="http://schemas.microsoft.com/office/drawing/2014/main" id="{646EA434-44E0-7278-C185-56FE5DBFA1DB}"/>
                  </a:ext>
                </a:extLst>
              </p:cNvPr>
              <p:cNvSpPr/>
              <p:nvPr/>
            </p:nvSpPr>
            <p:spPr>
              <a:xfrm>
                <a:off x="7717256" y="588203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2" name="Freeform: Shape 391">
                <a:extLst>
                  <a:ext uri="{FF2B5EF4-FFF2-40B4-BE49-F238E27FC236}">
                    <a16:creationId xmlns:a16="http://schemas.microsoft.com/office/drawing/2014/main" id="{C86725F3-D990-4282-2C7C-6E64548FA571}"/>
                  </a:ext>
                </a:extLst>
              </p:cNvPr>
              <p:cNvSpPr/>
              <p:nvPr/>
            </p:nvSpPr>
            <p:spPr>
              <a:xfrm>
                <a:off x="8018341" y="51868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3" name="Freeform: Shape 392">
                <a:extLst>
                  <a:ext uri="{FF2B5EF4-FFF2-40B4-BE49-F238E27FC236}">
                    <a16:creationId xmlns:a16="http://schemas.microsoft.com/office/drawing/2014/main" id="{E88BFFE8-B4B9-E17B-FD23-525BEACE9419}"/>
                  </a:ext>
                </a:extLst>
              </p:cNvPr>
              <p:cNvSpPr/>
              <p:nvPr/>
            </p:nvSpPr>
            <p:spPr>
              <a:xfrm>
                <a:off x="6677983" y="4409656"/>
                <a:ext cx="16273" cy="15410"/>
              </a:xfrm>
              <a:custGeom>
                <a:avLst/>
                <a:gdLst>
                  <a:gd name="connsiteX0" fmla="*/ 850 w 16273"/>
                  <a:gd name="connsiteY0" fmla="*/ 4134 h 15410"/>
                  <a:gd name="connsiteX1" fmla="*/ 11899 w 16273"/>
                  <a:gd name="connsiteY1" fmla="*/ 14611 h 15410"/>
                  <a:gd name="connsiteX2" fmla="*/ 15423 w 16273"/>
                  <a:gd name="connsiteY2" fmla="*/ 11278 h 15410"/>
                  <a:gd name="connsiteX3" fmla="*/ 4375 w 16273"/>
                  <a:gd name="connsiteY3" fmla="*/ 800 h 15410"/>
                  <a:gd name="connsiteX4" fmla="*/ 850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4" name="Freeform: Shape 393">
                <a:extLst>
                  <a:ext uri="{FF2B5EF4-FFF2-40B4-BE49-F238E27FC236}">
                    <a16:creationId xmlns:a16="http://schemas.microsoft.com/office/drawing/2014/main" id="{98BE4A2B-EEFA-30CF-0209-4BD48FB9C884}"/>
                  </a:ext>
                </a:extLst>
              </p:cNvPr>
              <p:cNvSpPr/>
              <p:nvPr/>
            </p:nvSpPr>
            <p:spPr>
              <a:xfrm>
                <a:off x="6202019" y="50466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5" name="Freeform: Shape 394">
                <a:extLst>
                  <a:ext uri="{FF2B5EF4-FFF2-40B4-BE49-F238E27FC236}">
                    <a16:creationId xmlns:a16="http://schemas.microsoft.com/office/drawing/2014/main" id="{9EDEBB9F-FC5E-D491-18F0-71464513572E}"/>
                  </a:ext>
                </a:extLst>
              </p:cNvPr>
              <p:cNvSpPr/>
              <p:nvPr/>
            </p:nvSpPr>
            <p:spPr>
              <a:xfrm>
                <a:off x="7445984" y="41595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6" name="Freeform: Shape 395">
                <a:extLst>
                  <a:ext uri="{FF2B5EF4-FFF2-40B4-BE49-F238E27FC236}">
                    <a16:creationId xmlns:a16="http://schemas.microsoft.com/office/drawing/2014/main" id="{BEF85BCE-9AE8-4A3A-F861-87469757CA2C}"/>
                  </a:ext>
                </a:extLst>
              </p:cNvPr>
              <p:cNvSpPr/>
              <p:nvPr/>
            </p:nvSpPr>
            <p:spPr>
              <a:xfrm>
                <a:off x="7614672" y="451700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7" name="Freeform: Shape 396">
                <a:extLst>
                  <a:ext uri="{FF2B5EF4-FFF2-40B4-BE49-F238E27FC236}">
                    <a16:creationId xmlns:a16="http://schemas.microsoft.com/office/drawing/2014/main" id="{05633299-CFA6-B03E-EAE1-F7FBAC10234F}"/>
                  </a:ext>
                </a:extLst>
              </p:cNvPr>
              <p:cNvSpPr/>
              <p:nvPr/>
            </p:nvSpPr>
            <p:spPr>
              <a:xfrm>
                <a:off x="8017294" y="43311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8" name="Freeform: Shape 397">
                <a:extLst>
                  <a:ext uri="{FF2B5EF4-FFF2-40B4-BE49-F238E27FC236}">
                    <a16:creationId xmlns:a16="http://schemas.microsoft.com/office/drawing/2014/main" id="{62E95EDF-798D-13CD-0906-47F9F383F372}"/>
                  </a:ext>
                </a:extLst>
              </p:cNvPr>
              <p:cNvSpPr/>
              <p:nvPr/>
            </p:nvSpPr>
            <p:spPr>
              <a:xfrm>
                <a:off x="7246435" y="38475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9" name="Freeform: Shape 398">
                <a:extLst>
                  <a:ext uri="{FF2B5EF4-FFF2-40B4-BE49-F238E27FC236}">
                    <a16:creationId xmlns:a16="http://schemas.microsoft.com/office/drawing/2014/main" id="{FAD5A7E7-851B-AE96-4E3B-8B946ABDD358}"/>
                  </a:ext>
                </a:extLst>
              </p:cNvPr>
              <p:cNvSpPr/>
              <p:nvPr/>
            </p:nvSpPr>
            <p:spPr>
              <a:xfrm>
                <a:off x="6596830" y="33359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0" name="Freeform: Shape 399">
                <a:extLst>
                  <a:ext uri="{FF2B5EF4-FFF2-40B4-BE49-F238E27FC236}">
                    <a16:creationId xmlns:a16="http://schemas.microsoft.com/office/drawing/2014/main" id="{2F8A7EDA-73C1-C2A6-4726-0261A1A87D60}"/>
                  </a:ext>
                </a:extLst>
              </p:cNvPr>
              <p:cNvSpPr/>
              <p:nvPr/>
            </p:nvSpPr>
            <p:spPr>
              <a:xfrm>
                <a:off x="6396329" y="26855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1" name="Freeform: Shape 400">
                <a:extLst>
                  <a:ext uri="{FF2B5EF4-FFF2-40B4-BE49-F238E27FC236}">
                    <a16:creationId xmlns:a16="http://schemas.microsoft.com/office/drawing/2014/main" id="{CC7C89A7-7DB4-ACEA-5FE0-31EDC8E0905D}"/>
                  </a:ext>
                </a:extLst>
              </p:cNvPr>
              <p:cNvSpPr/>
              <p:nvPr/>
            </p:nvSpPr>
            <p:spPr>
              <a:xfrm>
                <a:off x="6596259" y="28130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2" name="Freeform: Shape 401">
                <a:extLst>
                  <a:ext uri="{FF2B5EF4-FFF2-40B4-BE49-F238E27FC236}">
                    <a16:creationId xmlns:a16="http://schemas.microsoft.com/office/drawing/2014/main" id="{ED63408B-CB74-E85A-BA5C-CFEFF4B01781}"/>
                  </a:ext>
                </a:extLst>
              </p:cNvPr>
              <p:cNvSpPr/>
              <p:nvPr/>
            </p:nvSpPr>
            <p:spPr>
              <a:xfrm>
                <a:off x="7036219" y="300500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3" name="Freeform: Shape 402">
                <a:extLst>
                  <a:ext uri="{FF2B5EF4-FFF2-40B4-BE49-F238E27FC236}">
                    <a16:creationId xmlns:a16="http://schemas.microsoft.com/office/drawing/2014/main" id="{3B4190A9-4DB4-B7D3-F6B5-D695D8761AFF}"/>
                  </a:ext>
                </a:extLst>
              </p:cNvPr>
              <p:cNvSpPr/>
              <p:nvPr/>
            </p:nvSpPr>
            <p:spPr>
              <a:xfrm>
                <a:off x="7083653" y="318826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4" name="Freeform: Shape 403">
                <a:extLst>
                  <a:ext uri="{FF2B5EF4-FFF2-40B4-BE49-F238E27FC236}">
                    <a16:creationId xmlns:a16="http://schemas.microsoft.com/office/drawing/2014/main" id="{17628E67-E583-AB88-504E-E816BD856607}"/>
                  </a:ext>
                </a:extLst>
              </p:cNvPr>
              <p:cNvSpPr/>
              <p:nvPr/>
            </p:nvSpPr>
            <p:spPr>
              <a:xfrm>
                <a:off x="7159472" y="33464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5" name="Freeform: Shape 404">
                <a:extLst>
                  <a:ext uri="{FF2B5EF4-FFF2-40B4-BE49-F238E27FC236}">
                    <a16:creationId xmlns:a16="http://schemas.microsoft.com/office/drawing/2014/main" id="{530EA487-0B87-C82F-5130-7496916AA8E2}"/>
                  </a:ext>
                </a:extLst>
              </p:cNvPr>
              <p:cNvSpPr/>
              <p:nvPr/>
            </p:nvSpPr>
            <p:spPr>
              <a:xfrm>
                <a:off x="7155662" y="28525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6" name="Freeform: Shape 405">
                <a:extLst>
                  <a:ext uri="{FF2B5EF4-FFF2-40B4-BE49-F238E27FC236}">
                    <a16:creationId xmlns:a16="http://schemas.microsoft.com/office/drawing/2014/main" id="{89B90F61-A845-6E24-8DA3-057036C09F09}"/>
                  </a:ext>
                </a:extLst>
              </p:cNvPr>
              <p:cNvSpPr/>
              <p:nvPr/>
            </p:nvSpPr>
            <p:spPr>
              <a:xfrm>
                <a:off x="7057269" y="260943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7" name="Freeform: Shape 406">
                <a:extLst>
                  <a:ext uri="{FF2B5EF4-FFF2-40B4-BE49-F238E27FC236}">
                    <a16:creationId xmlns:a16="http://schemas.microsoft.com/office/drawing/2014/main" id="{C3E61A5B-091A-9F94-E790-13DEC0C29080}"/>
                  </a:ext>
                </a:extLst>
              </p:cNvPr>
              <p:cNvSpPr/>
              <p:nvPr/>
            </p:nvSpPr>
            <p:spPr>
              <a:xfrm>
                <a:off x="6867721" y="24715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8" name="Freeform: Shape 407">
                <a:extLst>
                  <a:ext uri="{FF2B5EF4-FFF2-40B4-BE49-F238E27FC236}">
                    <a16:creationId xmlns:a16="http://schemas.microsoft.com/office/drawing/2014/main" id="{F32111DA-25D4-87CF-AA8E-BF8ADEAF7679}"/>
                  </a:ext>
                </a:extLst>
              </p:cNvPr>
              <p:cNvSpPr/>
              <p:nvPr/>
            </p:nvSpPr>
            <p:spPr>
              <a:xfrm>
                <a:off x="6722656" y="225452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9" name="Freeform: Shape 408">
                <a:extLst>
                  <a:ext uri="{FF2B5EF4-FFF2-40B4-BE49-F238E27FC236}">
                    <a16:creationId xmlns:a16="http://schemas.microsoft.com/office/drawing/2014/main" id="{360CC33F-422E-D2D2-8F5F-B8BBEFEAF4C5}"/>
                  </a:ext>
                </a:extLst>
              </p:cNvPr>
              <p:cNvSpPr/>
              <p:nvPr/>
            </p:nvSpPr>
            <p:spPr>
              <a:xfrm>
                <a:off x="7413790" y="2030692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0" name="Freeform: Shape 409">
                <a:extLst>
                  <a:ext uri="{FF2B5EF4-FFF2-40B4-BE49-F238E27FC236}">
                    <a16:creationId xmlns:a16="http://schemas.microsoft.com/office/drawing/2014/main" id="{74597655-2117-7E40-341F-392A20E588B4}"/>
                  </a:ext>
                </a:extLst>
              </p:cNvPr>
              <p:cNvSpPr/>
              <p:nvPr/>
            </p:nvSpPr>
            <p:spPr>
              <a:xfrm>
                <a:off x="6449860" y="19999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1" name="Freeform: Shape 410">
                <a:extLst>
                  <a:ext uri="{FF2B5EF4-FFF2-40B4-BE49-F238E27FC236}">
                    <a16:creationId xmlns:a16="http://schemas.microsoft.com/office/drawing/2014/main" id="{63552B2E-8D81-BAEA-73A2-A3F3A407E5D5}"/>
                  </a:ext>
                </a:extLst>
              </p:cNvPr>
              <p:cNvSpPr/>
              <p:nvPr/>
            </p:nvSpPr>
            <p:spPr>
              <a:xfrm>
                <a:off x="6305937" y="195734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2" name="Freeform: Shape 411">
                <a:extLst>
                  <a:ext uri="{FF2B5EF4-FFF2-40B4-BE49-F238E27FC236}">
                    <a16:creationId xmlns:a16="http://schemas.microsoft.com/office/drawing/2014/main" id="{DA0ED195-D7B7-4C48-375F-FC2D84482986}"/>
                  </a:ext>
                </a:extLst>
              </p:cNvPr>
              <p:cNvSpPr/>
              <p:nvPr/>
            </p:nvSpPr>
            <p:spPr>
              <a:xfrm>
                <a:off x="5584132" y="21543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3" name="Freeform: Shape 412">
                <a:extLst>
                  <a:ext uri="{FF2B5EF4-FFF2-40B4-BE49-F238E27FC236}">
                    <a16:creationId xmlns:a16="http://schemas.microsoft.com/office/drawing/2014/main" id="{4D3BA381-F866-901D-980B-158585A31819}"/>
                  </a:ext>
                </a:extLst>
              </p:cNvPr>
              <p:cNvSpPr/>
              <p:nvPr/>
            </p:nvSpPr>
            <p:spPr>
              <a:xfrm>
                <a:off x="5211229" y="271849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4" name="Freeform: Shape 413">
                <a:extLst>
                  <a:ext uri="{FF2B5EF4-FFF2-40B4-BE49-F238E27FC236}">
                    <a16:creationId xmlns:a16="http://schemas.microsoft.com/office/drawing/2014/main" id="{9B4654DC-D699-B952-DAF2-F1E88FB8BC13}"/>
                  </a:ext>
                </a:extLst>
              </p:cNvPr>
              <p:cNvSpPr/>
              <p:nvPr/>
            </p:nvSpPr>
            <p:spPr>
              <a:xfrm>
                <a:off x="5101691" y="26260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5" name="Freeform: Shape 414">
                <a:extLst>
                  <a:ext uri="{FF2B5EF4-FFF2-40B4-BE49-F238E27FC236}">
                    <a16:creationId xmlns:a16="http://schemas.microsoft.com/office/drawing/2014/main" id="{E6D5ED36-CA8D-2A30-2109-4CE49A72D120}"/>
                  </a:ext>
                </a:extLst>
              </p:cNvPr>
              <p:cNvSpPr/>
              <p:nvPr/>
            </p:nvSpPr>
            <p:spPr>
              <a:xfrm>
                <a:off x="4500092" y="2183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6" name="Freeform: Shape 415">
                <a:extLst>
                  <a:ext uri="{FF2B5EF4-FFF2-40B4-BE49-F238E27FC236}">
                    <a16:creationId xmlns:a16="http://schemas.microsoft.com/office/drawing/2014/main" id="{59A25F69-0495-196D-2008-275958533738}"/>
                  </a:ext>
                </a:extLst>
              </p:cNvPr>
              <p:cNvSpPr/>
              <p:nvPr/>
            </p:nvSpPr>
            <p:spPr>
              <a:xfrm>
                <a:off x="3770287" y="182733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7" name="Freeform: Shape 416">
                <a:extLst>
                  <a:ext uri="{FF2B5EF4-FFF2-40B4-BE49-F238E27FC236}">
                    <a16:creationId xmlns:a16="http://schemas.microsoft.com/office/drawing/2014/main" id="{64090453-14D1-FCF6-1163-5C589678EDB9}"/>
                  </a:ext>
                </a:extLst>
              </p:cNvPr>
              <p:cNvSpPr/>
              <p:nvPr/>
            </p:nvSpPr>
            <p:spPr>
              <a:xfrm rot="-3747056">
                <a:off x="3788175" y="146412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8" name="Freeform: Shape 417">
                <a:extLst>
                  <a:ext uri="{FF2B5EF4-FFF2-40B4-BE49-F238E27FC236}">
                    <a16:creationId xmlns:a16="http://schemas.microsoft.com/office/drawing/2014/main" id="{6BF69DC7-0530-828E-1D63-123367FC2D40}"/>
                  </a:ext>
                </a:extLst>
              </p:cNvPr>
              <p:cNvSpPr/>
              <p:nvPr/>
            </p:nvSpPr>
            <p:spPr>
              <a:xfrm>
                <a:off x="3038004" y="22531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9" name="Freeform: Shape 418">
                <a:extLst>
                  <a:ext uri="{FF2B5EF4-FFF2-40B4-BE49-F238E27FC236}">
                    <a16:creationId xmlns:a16="http://schemas.microsoft.com/office/drawing/2014/main" id="{33DBE466-7D6C-6B12-6FCD-4C0ED96D426F}"/>
                  </a:ext>
                </a:extLst>
              </p:cNvPr>
              <p:cNvSpPr/>
              <p:nvPr/>
            </p:nvSpPr>
            <p:spPr>
              <a:xfrm>
                <a:off x="2880271" y="23634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0" name="Freeform: Shape 419">
                <a:extLst>
                  <a:ext uri="{FF2B5EF4-FFF2-40B4-BE49-F238E27FC236}">
                    <a16:creationId xmlns:a16="http://schemas.microsoft.com/office/drawing/2014/main" id="{DCBD8728-B5A8-6D79-640A-307F2D4CDE97}"/>
                  </a:ext>
                </a:extLst>
              </p:cNvPr>
              <p:cNvSpPr/>
              <p:nvPr/>
            </p:nvSpPr>
            <p:spPr>
              <a:xfrm>
                <a:off x="2593663" y="20660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1" name="Freeform: Shape 420">
                <a:extLst>
                  <a:ext uri="{FF2B5EF4-FFF2-40B4-BE49-F238E27FC236}">
                    <a16:creationId xmlns:a16="http://schemas.microsoft.com/office/drawing/2014/main" id="{521BDC19-91CB-0A3F-9B2A-E17C00806C5B}"/>
                  </a:ext>
                </a:extLst>
              </p:cNvPr>
              <p:cNvSpPr/>
              <p:nvPr/>
            </p:nvSpPr>
            <p:spPr>
              <a:xfrm>
                <a:off x="2933896" y="1802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2" name="Freeform: Shape 421">
                <a:extLst>
                  <a:ext uri="{FF2B5EF4-FFF2-40B4-BE49-F238E27FC236}">
                    <a16:creationId xmlns:a16="http://schemas.microsoft.com/office/drawing/2014/main" id="{A777241A-2BF6-2EED-14F2-109214A6AB71}"/>
                  </a:ext>
                </a:extLst>
              </p:cNvPr>
              <p:cNvSpPr/>
              <p:nvPr/>
            </p:nvSpPr>
            <p:spPr>
              <a:xfrm>
                <a:off x="2666244" y="12840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3" name="Freeform: Shape 422">
                <a:extLst>
                  <a:ext uri="{FF2B5EF4-FFF2-40B4-BE49-F238E27FC236}">
                    <a16:creationId xmlns:a16="http://schemas.microsoft.com/office/drawing/2014/main" id="{F852C764-E0EB-6FDC-2D87-55548F9CC33D}"/>
                  </a:ext>
                </a:extLst>
              </p:cNvPr>
              <p:cNvSpPr/>
              <p:nvPr/>
            </p:nvSpPr>
            <p:spPr>
              <a:xfrm>
                <a:off x="1764512" y="15098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4" name="Freeform: Shape 423">
                <a:extLst>
                  <a:ext uri="{FF2B5EF4-FFF2-40B4-BE49-F238E27FC236}">
                    <a16:creationId xmlns:a16="http://schemas.microsoft.com/office/drawing/2014/main" id="{F1672414-5338-D937-7224-C386E26939BA}"/>
                  </a:ext>
                </a:extLst>
              </p:cNvPr>
              <p:cNvSpPr/>
              <p:nvPr/>
            </p:nvSpPr>
            <p:spPr>
              <a:xfrm rot="-3747056">
                <a:off x="1778545" y="169400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5" name="Freeform: Shape 424">
                <a:extLst>
                  <a:ext uri="{FF2B5EF4-FFF2-40B4-BE49-F238E27FC236}">
                    <a16:creationId xmlns:a16="http://schemas.microsoft.com/office/drawing/2014/main" id="{B3C57413-2A47-9779-1EEF-FC3DC872B3E4}"/>
                  </a:ext>
                </a:extLst>
              </p:cNvPr>
              <p:cNvSpPr/>
              <p:nvPr/>
            </p:nvSpPr>
            <p:spPr>
              <a:xfrm rot="-3747056">
                <a:off x="995725" y="289496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6" name="Freeform: Shape 425">
                <a:extLst>
                  <a:ext uri="{FF2B5EF4-FFF2-40B4-BE49-F238E27FC236}">
                    <a16:creationId xmlns:a16="http://schemas.microsoft.com/office/drawing/2014/main" id="{6D989B08-7721-6F0E-9D4E-01A24CAEA838}"/>
                  </a:ext>
                </a:extLst>
              </p:cNvPr>
              <p:cNvSpPr/>
              <p:nvPr/>
            </p:nvSpPr>
            <p:spPr>
              <a:xfrm>
                <a:off x="1222349" y="3354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7" name="Freeform: Shape 426">
                <a:extLst>
                  <a:ext uri="{FF2B5EF4-FFF2-40B4-BE49-F238E27FC236}">
                    <a16:creationId xmlns:a16="http://schemas.microsoft.com/office/drawing/2014/main" id="{DB97DE04-E1E5-279D-502D-DC274CB5244B}"/>
                  </a:ext>
                </a:extLst>
              </p:cNvPr>
              <p:cNvSpPr/>
              <p:nvPr/>
            </p:nvSpPr>
            <p:spPr>
              <a:xfrm>
                <a:off x="1425327" y="31145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8" name="Freeform: Shape 427">
                <a:extLst>
                  <a:ext uri="{FF2B5EF4-FFF2-40B4-BE49-F238E27FC236}">
                    <a16:creationId xmlns:a16="http://schemas.microsoft.com/office/drawing/2014/main" id="{7E2B2A86-F419-11CA-104E-9A87BF81DFE8}"/>
                  </a:ext>
                </a:extLst>
              </p:cNvPr>
              <p:cNvSpPr/>
              <p:nvPr/>
            </p:nvSpPr>
            <p:spPr>
              <a:xfrm>
                <a:off x="1179772" y="40025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9" name="Freeform: Shape 428">
                <a:extLst>
                  <a:ext uri="{FF2B5EF4-FFF2-40B4-BE49-F238E27FC236}">
                    <a16:creationId xmlns:a16="http://schemas.microsoft.com/office/drawing/2014/main" id="{54F4FE4E-DCB4-7AFC-AA25-54AB94E0F933}"/>
                  </a:ext>
                </a:extLst>
              </p:cNvPr>
              <p:cNvSpPr/>
              <p:nvPr/>
            </p:nvSpPr>
            <p:spPr>
              <a:xfrm>
                <a:off x="1057567" y="46042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0" name="Freeform: Shape 429">
                <a:extLst>
                  <a:ext uri="{FF2B5EF4-FFF2-40B4-BE49-F238E27FC236}">
                    <a16:creationId xmlns:a16="http://schemas.microsoft.com/office/drawing/2014/main" id="{37FE3D01-52C1-5D2D-36E7-2DE5DF729E39}"/>
                  </a:ext>
                </a:extLst>
              </p:cNvPr>
              <p:cNvSpPr/>
              <p:nvPr/>
            </p:nvSpPr>
            <p:spPr>
              <a:xfrm>
                <a:off x="1261021" y="48554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1" name="Freeform: Shape 430">
                <a:extLst>
                  <a:ext uri="{FF2B5EF4-FFF2-40B4-BE49-F238E27FC236}">
                    <a16:creationId xmlns:a16="http://schemas.microsoft.com/office/drawing/2014/main" id="{5010ADBD-B71D-78D7-81FF-721D96A637BD}"/>
                  </a:ext>
                </a:extLst>
              </p:cNvPr>
              <p:cNvSpPr/>
              <p:nvPr/>
            </p:nvSpPr>
            <p:spPr>
              <a:xfrm>
                <a:off x="1492954" y="44839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2" name="Freeform: Shape 431">
                <a:extLst>
                  <a:ext uri="{FF2B5EF4-FFF2-40B4-BE49-F238E27FC236}">
                    <a16:creationId xmlns:a16="http://schemas.microsoft.com/office/drawing/2014/main" id="{85DBBB6C-2AA1-643C-1F1A-B286B8B58D1D}"/>
                  </a:ext>
                </a:extLst>
              </p:cNvPr>
              <p:cNvSpPr/>
              <p:nvPr/>
            </p:nvSpPr>
            <p:spPr>
              <a:xfrm>
                <a:off x="1490478" y="44313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3" name="Freeform: Shape 432">
                <a:extLst>
                  <a:ext uri="{FF2B5EF4-FFF2-40B4-BE49-F238E27FC236}">
                    <a16:creationId xmlns:a16="http://schemas.microsoft.com/office/drawing/2014/main" id="{1CFEFF14-20C4-5ADC-7006-CA787FF8C13F}"/>
                  </a:ext>
                </a:extLst>
              </p:cNvPr>
              <p:cNvSpPr/>
              <p:nvPr/>
            </p:nvSpPr>
            <p:spPr>
              <a:xfrm>
                <a:off x="2003304" y="5437975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4" name="Freeform: Shape 433">
                <a:extLst>
                  <a:ext uri="{FF2B5EF4-FFF2-40B4-BE49-F238E27FC236}">
                    <a16:creationId xmlns:a16="http://schemas.microsoft.com/office/drawing/2014/main" id="{D73C69B1-7770-C7BD-7799-339E8D02AAE6}"/>
                  </a:ext>
                </a:extLst>
              </p:cNvPr>
              <p:cNvSpPr/>
              <p:nvPr/>
            </p:nvSpPr>
            <p:spPr>
              <a:xfrm>
                <a:off x="1577822" y="562980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23DC1A2B-17B3-5A46-79CC-C5DA516B66BF}"/>
                  </a:ext>
                </a:extLst>
              </p:cNvPr>
              <p:cNvSpPr/>
              <p:nvPr/>
            </p:nvSpPr>
            <p:spPr>
              <a:xfrm>
                <a:off x="1499622" y="536110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6" name="Freeform: Shape 435">
                <a:extLst>
                  <a:ext uri="{FF2B5EF4-FFF2-40B4-BE49-F238E27FC236}">
                    <a16:creationId xmlns:a16="http://schemas.microsoft.com/office/drawing/2014/main" id="{82D43422-4A1D-A403-8DC9-C1C22B8BA9FB}"/>
                  </a:ext>
                </a:extLst>
              </p:cNvPr>
              <p:cNvSpPr/>
              <p:nvPr/>
            </p:nvSpPr>
            <p:spPr>
              <a:xfrm>
                <a:off x="3087439" y="575363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7" name="Freeform: Shape 436">
                <a:extLst>
                  <a:ext uri="{FF2B5EF4-FFF2-40B4-BE49-F238E27FC236}">
                    <a16:creationId xmlns:a16="http://schemas.microsoft.com/office/drawing/2014/main" id="{4376B4BE-9BEC-C00C-9AEF-9EDBE79FEF81}"/>
                  </a:ext>
                </a:extLst>
              </p:cNvPr>
              <p:cNvSpPr/>
              <p:nvPr/>
            </p:nvSpPr>
            <p:spPr>
              <a:xfrm>
                <a:off x="2913608" y="55416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8" name="Freeform: Shape 437">
                <a:extLst>
                  <a:ext uri="{FF2B5EF4-FFF2-40B4-BE49-F238E27FC236}">
                    <a16:creationId xmlns:a16="http://schemas.microsoft.com/office/drawing/2014/main" id="{34299AB8-87FE-5506-1B24-566DE22952C0}"/>
                  </a:ext>
                </a:extLst>
              </p:cNvPr>
              <p:cNvSpPr/>
              <p:nvPr/>
            </p:nvSpPr>
            <p:spPr>
              <a:xfrm>
                <a:off x="2409450" y="553274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9" name="Freeform: Shape 438">
                <a:extLst>
                  <a:ext uri="{FF2B5EF4-FFF2-40B4-BE49-F238E27FC236}">
                    <a16:creationId xmlns:a16="http://schemas.microsoft.com/office/drawing/2014/main" id="{8B3D1B30-BBEC-7AD7-A891-3E664CD4F74C}"/>
                  </a:ext>
                </a:extLst>
              </p:cNvPr>
              <p:cNvSpPr/>
              <p:nvPr/>
            </p:nvSpPr>
            <p:spPr>
              <a:xfrm>
                <a:off x="2468600" y="55610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0" name="Freeform: Shape 439">
                <a:extLst>
                  <a:ext uri="{FF2B5EF4-FFF2-40B4-BE49-F238E27FC236}">
                    <a16:creationId xmlns:a16="http://schemas.microsoft.com/office/drawing/2014/main" id="{97B98FB5-FCC7-614B-D06B-C59FECD5BD72}"/>
                  </a:ext>
                </a:extLst>
              </p:cNvPr>
              <p:cNvSpPr/>
              <p:nvPr/>
            </p:nvSpPr>
            <p:spPr>
              <a:xfrm>
                <a:off x="4073372" y="52243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1" name="Freeform: Shape 440">
                <a:extLst>
                  <a:ext uri="{FF2B5EF4-FFF2-40B4-BE49-F238E27FC236}">
                    <a16:creationId xmlns:a16="http://schemas.microsoft.com/office/drawing/2014/main" id="{AB5D8711-9B12-98F7-CE6C-500265A45A8D}"/>
                  </a:ext>
                </a:extLst>
              </p:cNvPr>
              <p:cNvSpPr/>
              <p:nvPr/>
            </p:nvSpPr>
            <p:spPr>
              <a:xfrm>
                <a:off x="4507141" y="487961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2" name="Freeform: Shape 441">
                <a:extLst>
                  <a:ext uri="{FF2B5EF4-FFF2-40B4-BE49-F238E27FC236}">
                    <a16:creationId xmlns:a16="http://schemas.microsoft.com/office/drawing/2014/main" id="{9B98E3B0-9A01-E97F-ED4B-4F1140B6178D}"/>
                  </a:ext>
                </a:extLst>
              </p:cNvPr>
              <p:cNvSpPr/>
              <p:nvPr/>
            </p:nvSpPr>
            <p:spPr>
              <a:xfrm>
                <a:off x="4681448" y="47970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3" name="Freeform: Shape 442">
                <a:extLst>
                  <a:ext uri="{FF2B5EF4-FFF2-40B4-BE49-F238E27FC236}">
                    <a16:creationId xmlns:a16="http://schemas.microsoft.com/office/drawing/2014/main" id="{9026C772-6E45-E6DE-E186-54D28632BF50}"/>
                  </a:ext>
                </a:extLst>
              </p:cNvPr>
              <p:cNvSpPr/>
              <p:nvPr/>
            </p:nvSpPr>
            <p:spPr>
              <a:xfrm rot="-3747056">
                <a:off x="4626242" y="4710134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4" name="Freeform: Shape 443">
                <a:extLst>
                  <a:ext uri="{FF2B5EF4-FFF2-40B4-BE49-F238E27FC236}">
                    <a16:creationId xmlns:a16="http://schemas.microsoft.com/office/drawing/2014/main" id="{3989ACBF-EE94-F0FC-46D3-73C8F5AAE3BA}"/>
                  </a:ext>
                </a:extLst>
              </p:cNvPr>
              <p:cNvSpPr/>
              <p:nvPr/>
            </p:nvSpPr>
            <p:spPr>
              <a:xfrm>
                <a:off x="5469642" y="489009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5" name="Freeform: Shape 444">
                <a:extLst>
                  <a:ext uri="{FF2B5EF4-FFF2-40B4-BE49-F238E27FC236}">
                    <a16:creationId xmlns:a16="http://schemas.microsoft.com/office/drawing/2014/main" id="{50324821-8534-55B2-2030-153E1DA76C63}"/>
                  </a:ext>
                </a:extLst>
              </p:cNvPr>
              <p:cNvSpPr/>
              <p:nvPr/>
            </p:nvSpPr>
            <p:spPr>
              <a:xfrm>
                <a:off x="5538412" y="528043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6" name="Freeform: Shape 445">
                <a:extLst>
                  <a:ext uri="{FF2B5EF4-FFF2-40B4-BE49-F238E27FC236}">
                    <a16:creationId xmlns:a16="http://schemas.microsoft.com/office/drawing/2014/main" id="{7C8B6CDD-E544-E183-CECC-AA2DFA3BE9E8}"/>
                  </a:ext>
                </a:extLst>
              </p:cNvPr>
              <p:cNvSpPr/>
              <p:nvPr/>
            </p:nvSpPr>
            <p:spPr>
              <a:xfrm>
                <a:off x="5552224" y="5538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7" name="Freeform: Shape 446">
                <a:extLst>
                  <a:ext uri="{FF2B5EF4-FFF2-40B4-BE49-F238E27FC236}">
                    <a16:creationId xmlns:a16="http://schemas.microsoft.com/office/drawing/2014/main" id="{27ECAE54-9817-6A44-05DA-9DA12A084D9C}"/>
                  </a:ext>
                </a:extLst>
              </p:cNvPr>
              <p:cNvSpPr/>
              <p:nvPr/>
            </p:nvSpPr>
            <p:spPr>
              <a:xfrm>
                <a:off x="5827972" y="5407876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8" name="Freeform: Shape 447">
                <a:extLst>
                  <a:ext uri="{FF2B5EF4-FFF2-40B4-BE49-F238E27FC236}">
                    <a16:creationId xmlns:a16="http://schemas.microsoft.com/office/drawing/2014/main" id="{DACA9C09-EE8C-99BE-EC34-5D8EED047EA3}"/>
                  </a:ext>
                </a:extLst>
              </p:cNvPr>
              <p:cNvSpPr/>
              <p:nvPr/>
            </p:nvSpPr>
            <p:spPr>
              <a:xfrm>
                <a:off x="6222021" y="439203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9" name="Freeform: Shape 448">
                <a:extLst>
                  <a:ext uri="{FF2B5EF4-FFF2-40B4-BE49-F238E27FC236}">
                    <a16:creationId xmlns:a16="http://schemas.microsoft.com/office/drawing/2014/main" id="{2F7E4C33-131B-5807-A20C-93AD12382BAC}"/>
                  </a:ext>
                </a:extLst>
              </p:cNvPr>
              <p:cNvSpPr/>
              <p:nvPr/>
            </p:nvSpPr>
            <p:spPr>
              <a:xfrm>
                <a:off x="6269551" y="42067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50" name="Graphic 7">
              <a:extLst>
                <a:ext uri="{FF2B5EF4-FFF2-40B4-BE49-F238E27FC236}">
                  <a16:creationId xmlns:a16="http://schemas.microsoft.com/office/drawing/2014/main" id="{3E07381C-8734-5D25-61D2-BA097AE65B6A}"/>
                </a:ext>
              </a:extLst>
            </p:cNvPr>
            <p:cNvGrpSpPr/>
            <p:nvPr/>
          </p:nvGrpSpPr>
          <p:grpSpPr>
            <a:xfrm>
              <a:off x="890784" y="361912"/>
              <a:ext cx="10408906" cy="6134747"/>
              <a:chOff x="890784" y="361912"/>
              <a:chExt cx="10408906" cy="6134747"/>
            </a:xfrm>
            <a:solidFill>
              <a:srgbClr val="FFFFFF"/>
            </a:solidFill>
          </p:grpSpPr>
          <p:sp>
            <p:nvSpPr>
              <p:cNvPr id="451" name="Freeform: Shape 450">
                <a:extLst>
                  <a:ext uri="{FF2B5EF4-FFF2-40B4-BE49-F238E27FC236}">
                    <a16:creationId xmlns:a16="http://schemas.microsoft.com/office/drawing/2014/main" id="{2F6B6208-776B-860A-54D4-44C7CB2CC6E7}"/>
                  </a:ext>
                </a:extLst>
              </p:cNvPr>
              <p:cNvSpPr/>
              <p:nvPr/>
            </p:nvSpPr>
            <p:spPr>
              <a:xfrm>
                <a:off x="1924532" y="1056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2" name="Freeform: Shape 451">
                <a:extLst>
                  <a:ext uri="{FF2B5EF4-FFF2-40B4-BE49-F238E27FC236}">
                    <a16:creationId xmlns:a16="http://schemas.microsoft.com/office/drawing/2014/main" id="{16BEF678-746A-5530-D560-083DBD830150}"/>
                  </a:ext>
                </a:extLst>
              </p:cNvPr>
              <p:cNvSpPr/>
              <p:nvPr/>
            </p:nvSpPr>
            <p:spPr>
              <a:xfrm>
                <a:off x="3537115" y="10956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3" name="Freeform: Shape 452">
                <a:extLst>
                  <a:ext uri="{FF2B5EF4-FFF2-40B4-BE49-F238E27FC236}">
                    <a16:creationId xmlns:a16="http://schemas.microsoft.com/office/drawing/2014/main" id="{2FA2A8E9-91B4-ECFE-60D3-D37B053802F0}"/>
                  </a:ext>
                </a:extLst>
              </p:cNvPr>
              <p:cNvSpPr/>
              <p:nvPr/>
            </p:nvSpPr>
            <p:spPr>
              <a:xfrm>
                <a:off x="3792385" y="124268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4" name="Freeform: Shape 453">
                <a:extLst>
                  <a:ext uri="{FF2B5EF4-FFF2-40B4-BE49-F238E27FC236}">
                    <a16:creationId xmlns:a16="http://schemas.microsoft.com/office/drawing/2014/main" id="{DA9CCBF5-EA81-CB20-C59D-D6E7F1090D3D}"/>
                  </a:ext>
                </a:extLst>
              </p:cNvPr>
              <p:cNvSpPr/>
              <p:nvPr/>
            </p:nvSpPr>
            <p:spPr>
              <a:xfrm>
                <a:off x="3833152" y="10780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5" name="Freeform: Shape 454">
                <a:extLst>
                  <a:ext uri="{FF2B5EF4-FFF2-40B4-BE49-F238E27FC236}">
                    <a16:creationId xmlns:a16="http://schemas.microsoft.com/office/drawing/2014/main" id="{533876FB-563D-FB3D-FD77-4AD94C829B33}"/>
                  </a:ext>
                </a:extLst>
              </p:cNvPr>
              <p:cNvSpPr/>
              <p:nvPr/>
            </p:nvSpPr>
            <p:spPr>
              <a:xfrm>
                <a:off x="4157002" y="723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6" name="Freeform: Shape 455">
                <a:extLst>
                  <a:ext uri="{FF2B5EF4-FFF2-40B4-BE49-F238E27FC236}">
                    <a16:creationId xmlns:a16="http://schemas.microsoft.com/office/drawing/2014/main" id="{9D6B0A5F-2828-28C7-CDE4-9FDCE8C49B56}"/>
                  </a:ext>
                </a:extLst>
              </p:cNvPr>
              <p:cNvSpPr/>
              <p:nvPr/>
            </p:nvSpPr>
            <p:spPr>
              <a:xfrm>
                <a:off x="4997964" y="7592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81C733EA-BF4B-118A-F8D3-30AFF072FF4D}"/>
                  </a:ext>
                </a:extLst>
              </p:cNvPr>
              <p:cNvSpPr/>
              <p:nvPr/>
            </p:nvSpPr>
            <p:spPr>
              <a:xfrm>
                <a:off x="5144173" y="1437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8" name="Freeform: Shape 457">
                <a:extLst>
                  <a:ext uri="{FF2B5EF4-FFF2-40B4-BE49-F238E27FC236}">
                    <a16:creationId xmlns:a16="http://schemas.microsoft.com/office/drawing/2014/main" id="{6180C4EF-822D-0463-F81F-F9A37DA5D2EC}"/>
                  </a:ext>
                </a:extLst>
              </p:cNvPr>
              <p:cNvSpPr/>
              <p:nvPr/>
            </p:nvSpPr>
            <p:spPr>
              <a:xfrm>
                <a:off x="4404652" y="17587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9" name="Freeform: Shape 458">
                <a:extLst>
                  <a:ext uri="{FF2B5EF4-FFF2-40B4-BE49-F238E27FC236}">
                    <a16:creationId xmlns:a16="http://schemas.microsoft.com/office/drawing/2014/main" id="{AC45BEED-1329-A6F4-D26F-F83DC880F900}"/>
                  </a:ext>
                </a:extLst>
              </p:cNvPr>
              <p:cNvSpPr/>
              <p:nvPr/>
            </p:nvSpPr>
            <p:spPr>
              <a:xfrm>
                <a:off x="2801118" y="19652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0" name="Freeform: Shape 459">
                <a:extLst>
                  <a:ext uri="{FF2B5EF4-FFF2-40B4-BE49-F238E27FC236}">
                    <a16:creationId xmlns:a16="http://schemas.microsoft.com/office/drawing/2014/main" id="{D4C1960C-E992-401C-EAD9-3B77D34779EF}"/>
                  </a:ext>
                </a:extLst>
              </p:cNvPr>
              <p:cNvSpPr/>
              <p:nvPr/>
            </p:nvSpPr>
            <p:spPr>
              <a:xfrm>
                <a:off x="2561469" y="17790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1" name="Freeform: Shape 460">
                <a:extLst>
                  <a:ext uri="{FF2B5EF4-FFF2-40B4-BE49-F238E27FC236}">
                    <a16:creationId xmlns:a16="http://schemas.microsoft.com/office/drawing/2014/main" id="{36218C4C-2859-AABC-1B34-8E8DFD3A01DA}"/>
                  </a:ext>
                </a:extLst>
              </p:cNvPr>
              <p:cNvSpPr/>
              <p:nvPr/>
            </p:nvSpPr>
            <p:spPr>
              <a:xfrm>
                <a:off x="2116270" y="1332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2" name="Freeform: Shape 461">
                <a:extLst>
                  <a:ext uri="{FF2B5EF4-FFF2-40B4-BE49-F238E27FC236}">
                    <a16:creationId xmlns:a16="http://schemas.microsoft.com/office/drawing/2014/main" id="{67FC29A6-7B6D-2190-CC5E-025A4E8D19BF}"/>
                  </a:ext>
                </a:extLst>
              </p:cNvPr>
              <p:cNvSpPr/>
              <p:nvPr/>
            </p:nvSpPr>
            <p:spPr>
              <a:xfrm>
                <a:off x="1972348" y="1167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3" name="Freeform: Shape 462">
                <a:extLst>
                  <a:ext uri="{FF2B5EF4-FFF2-40B4-BE49-F238E27FC236}">
                    <a16:creationId xmlns:a16="http://schemas.microsoft.com/office/drawing/2014/main" id="{E34BD171-8E89-1010-DB6D-1E3B05062356}"/>
                  </a:ext>
                </a:extLst>
              </p:cNvPr>
              <p:cNvSpPr/>
              <p:nvPr/>
            </p:nvSpPr>
            <p:spPr>
              <a:xfrm>
                <a:off x="1629162" y="20258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8AAD274C-539B-3ABF-F96A-735E7816F5AD}"/>
                  </a:ext>
                </a:extLst>
              </p:cNvPr>
              <p:cNvSpPr/>
              <p:nvPr/>
            </p:nvSpPr>
            <p:spPr>
              <a:xfrm>
                <a:off x="1709934" y="20823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5" name="Freeform: Shape 464">
                <a:extLst>
                  <a:ext uri="{FF2B5EF4-FFF2-40B4-BE49-F238E27FC236}">
                    <a16:creationId xmlns:a16="http://schemas.microsoft.com/office/drawing/2014/main" id="{E9B05713-F9F1-2DB6-B573-DB935A6A5CE9}"/>
                  </a:ext>
                </a:extLst>
              </p:cNvPr>
              <p:cNvSpPr/>
              <p:nvPr/>
            </p:nvSpPr>
            <p:spPr>
              <a:xfrm>
                <a:off x="1495336" y="19542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6" name="Freeform: Shape 465">
                <a:extLst>
                  <a:ext uri="{FF2B5EF4-FFF2-40B4-BE49-F238E27FC236}">
                    <a16:creationId xmlns:a16="http://schemas.microsoft.com/office/drawing/2014/main" id="{3DC8AB19-21D8-C2B8-5D3E-C77E8AD0B2CC}"/>
                  </a:ext>
                </a:extLst>
              </p:cNvPr>
              <p:cNvSpPr/>
              <p:nvPr/>
            </p:nvSpPr>
            <p:spPr>
              <a:xfrm>
                <a:off x="2317057" y="3545262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7" name="Freeform: Shape 466">
                <a:extLst>
                  <a:ext uri="{FF2B5EF4-FFF2-40B4-BE49-F238E27FC236}">
                    <a16:creationId xmlns:a16="http://schemas.microsoft.com/office/drawing/2014/main" id="{D6DE58AB-9B6A-942E-2F81-A86650AE267F}"/>
                  </a:ext>
                </a:extLst>
              </p:cNvPr>
              <p:cNvSpPr/>
              <p:nvPr/>
            </p:nvSpPr>
            <p:spPr>
              <a:xfrm>
                <a:off x="2364778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8" name="Freeform: Shape 467">
                <a:extLst>
                  <a:ext uri="{FF2B5EF4-FFF2-40B4-BE49-F238E27FC236}">
                    <a16:creationId xmlns:a16="http://schemas.microsoft.com/office/drawing/2014/main" id="{3B435776-3B5C-42AF-487B-30CCBB80F162}"/>
                  </a:ext>
                </a:extLst>
              </p:cNvPr>
              <p:cNvSpPr/>
              <p:nvPr/>
            </p:nvSpPr>
            <p:spPr>
              <a:xfrm>
                <a:off x="2707773" y="3339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9" name="Freeform: Shape 468">
                <a:extLst>
                  <a:ext uri="{FF2B5EF4-FFF2-40B4-BE49-F238E27FC236}">
                    <a16:creationId xmlns:a16="http://schemas.microsoft.com/office/drawing/2014/main" id="{B16AB382-897A-6B9A-DB06-BA244CB77C30}"/>
                  </a:ext>
                </a:extLst>
              </p:cNvPr>
              <p:cNvSpPr/>
              <p:nvPr/>
            </p:nvSpPr>
            <p:spPr>
              <a:xfrm>
                <a:off x="3587788" y="285469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0" name="Freeform: Shape 469">
                <a:extLst>
                  <a:ext uri="{FF2B5EF4-FFF2-40B4-BE49-F238E27FC236}">
                    <a16:creationId xmlns:a16="http://schemas.microsoft.com/office/drawing/2014/main" id="{2D23EFDC-9767-8C13-576E-42CDA0324C96}"/>
                  </a:ext>
                </a:extLst>
              </p:cNvPr>
              <p:cNvSpPr/>
              <p:nvPr/>
            </p:nvSpPr>
            <p:spPr>
              <a:xfrm>
                <a:off x="3221265" y="24902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3D402037-AE96-B6A5-F89A-74D2262C7C36}"/>
                  </a:ext>
                </a:extLst>
              </p:cNvPr>
              <p:cNvSpPr/>
              <p:nvPr/>
            </p:nvSpPr>
            <p:spPr>
              <a:xfrm rot="-1652943">
                <a:off x="3273803" y="246440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2" name="Freeform: Shape 471">
                <a:extLst>
                  <a:ext uri="{FF2B5EF4-FFF2-40B4-BE49-F238E27FC236}">
                    <a16:creationId xmlns:a16="http://schemas.microsoft.com/office/drawing/2014/main" id="{8A24DF65-2C53-5B1D-9217-404C574C59C4}"/>
                  </a:ext>
                </a:extLst>
              </p:cNvPr>
              <p:cNvSpPr/>
              <p:nvPr/>
            </p:nvSpPr>
            <p:spPr>
              <a:xfrm>
                <a:off x="6578161" y="12123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3" name="Freeform: Shape 472">
                <a:extLst>
                  <a:ext uri="{FF2B5EF4-FFF2-40B4-BE49-F238E27FC236}">
                    <a16:creationId xmlns:a16="http://schemas.microsoft.com/office/drawing/2014/main" id="{E06C3A7C-3F2E-2ED0-CFE5-08E8816A317F}"/>
                  </a:ext>
                </a:extLst>
              </p:cNvPr>
              <p:cNvSpPr/>
              <p:nvPr/>
            </p:nvSpPr>
            <p:spPr>
              <a:xfrm>
                <a:off x="7982242" y="1116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4" name="Freeform: Shape 473">
                <a:extLst>
                  <a:ext uri="{FF2B5EF4-FFF2-40B4-BE49-F238E27FC236}">
                    <a16:creationId xmlns:a16="http://schemas.microsoft.com/office/drawing/2014/main" id="{E65AB0CB-9F3B-5DAB-661C-EEBCB0FE86FA}"/>
                  </a:ext>
                </a:extLst>
              </p:cNvPr>
              <p:cNvSpPr/>
              <p:nvPr/>
            </p:nvSpPr>
            <p:spPr>
              <a:xfrm>
                <a:off x="8833777" y="13535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5" name="Freeform: Shape 474">
                <a:extLst>
                  <a:ext uri="{FF2B5EF4-FFF2-40B4-BE49-F238E27FC236}">
                    <a16:creationId xmlns:a16="http://schemas.microsoft.com/office/drawing/2014/main" id="{445B8F83-BE02-6594-A8AF-68671EF38FB9}"/>
                  </a:ext>
                </a:extLst>
              </p:cNvPr>
              <p:cNvSpPr/>
              <p:nvPr/>
            </p:nvSpPr>
            <p:spPr>
              <a:xfrm>
                <a:off x="8810345" y="1712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6" name="Freeform: Shape 475">
                <a:extLst>
                  <a:ext uri="{FF2B5EF4-FFF2-40B4-BE49-F238E27FC236}">
                    <a16:creationId xmlns:a16="http://schemas.microsoft.com/office/drawing/2014/main" id="{DF76C20A-CBA4-E5A4-26DB-FE193D2D6F3B}"/>
                  </a:ext>
                </a:extLst>
              </p:cNvPr>
              <p:cNvSpPr/>
              <p:nvPr/>
            </p:nvSpPr>
            <p:spPr>
              <a:xfrm>
                <a:off x="9064186" y="16964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7" name="Freeform: Shape 476">
                <a:extLst>
                  <a:ext uri="{FF2B5EF4-FFF2-40B4-BE49-F238E27FC236}">
                    <a16:creationId xmlns:a16="http://schemas.microsoft.com/office/drawing/2014/main" id="{4B909C12-D7A7-70BB-2888-D207BD6F07AC}"/>
                  </a:ext>
                </a:extLst>
              </p:cNvPr>
              <p:cNvSpPr/>
              <p:nvPr/>
            </p:nvSpPr>
            <p:spPr>
              <a:xfrm rot="-1652943">
                <a:off x="9064128" y="1599471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8" name="Freeform: Shape 477">
                <a:extLst>
                  <a:ext uri="{FF2B5EF4-FFF2-40B4-BE49-F238E27FC236}">
                    <a16:creationId xmlns:a16="http://schemas.microsoft.com/office/drawing/2014/main" id="{92B0DBFC-F588-B91A-D41A-FA80A9B2A82B}"/>
                  </a:ext>
                </a:extLst>
              </p:cNvPr>
              <p:cNvSpPr/>
              <p:nvPr/>
            </p:nvSpPr>
            <p:spPr>
              <a:xfrm rot="-1652943">
                <a:off x="9202264" y="105863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616346CA-5E8F-5B32-C08C-D4252D1E9FDE}"/>
                  </a:ext>
                </a:extLst>
              </p:cNvPr>
              <p:cNvSpPr/>
              <p:nvPr/>
            </p:nvSpPr>
            <p:spPr>
              <a:xfrm>
                <a:off x="9520243" y="954176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60C0A190-C10D-FB68-0BA8-D405D4A68569}"/>
                  </a:ext>
                </a:extLst>
              </p:cNvPr>
              <p:cNvSpPr/>
              <p:nvPr/>
            </p:nvSpPr>
            <p:spPr>
              <a:xfrm>
                <a:off x="10238333" y="13324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99EFEAA5-F545-A475-1625-E07E64E0DBA0}"/>
                  </a:ext>
                </a:extLst>
              </p:cNvPr>
              <p:cNvSpPr/>
              <p:nvPr/>
            </p:nvSpPr>
            <p:spPr>
              <a:xfrm>
                <a:off x="10404259" y="1933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7ADDACA4-BA43-A961-94A2-74AF4084F0CC}"/>
                  </a:ext>
                </a:extLst>
              </p:cNvPr>
              <p:cNvSpPr/>
              <p:nvPr/>
            </p:nvSpPr>
            <p:spPr>
              <a:xfrm>
                <a:off x="10234809" y="244636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62533380-0529-BA55-355C-83AB5EFFF7EA}"/>
                  </a:ext>
                </a:extLst>
              </p:cNvPr>
              <p:cNvSpPr/>
              <p:nvPr/>
            </p:nvSpPr>
            <p:spPr>
              <a:xfrm>
                <a:off x="9554152" y="26715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A12AB17A-C12A-F744-7EF1-7082ACDC25F6}"/>
                  </a:ext>
                </a:extLst>
              </p:cNvPr>
              <p:cNvSpPr/>
              <p:nvPr/>
            </p:nvSpPr>
            <p:spPr>
              <a:xfrm>
                <a:off x="9493097" y="2854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F12874A3-0FF2-31BE-029E-8467830B1D05}"/>
                  </a:ext>
                </a:extLst>
              </p:cNvPr>
              <p:cNvSpPr/>
              <p:nvPr/>
            </p:nvSpPr>
            <p:spPr>
              <a:xfrm>
                <a:off x="10313771" y="334942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EC2968B8-F837-D02E-9001-D7481542D416}"/>
                  </a:ext>
                </a:extLst>
              </p:cNvPr>
              <p:cNvSpPr/>
              <p:nvPr/>
            </p:nvSpPr>
            <p:spPr>
              <a:xfrm>
                <a:off x="10431595" y="339819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DFB3A685-D22B-1A51-EF01-6C6F0DCE882B}"/>
                  </a:ext>
                </a:extLst>
              </p:cNvPr>
              <p:cNvSpPr/>
              <p:nvPr/>
            </p:nvSpPr>
            <p:spPr>
              <a:xfrm>
                <a:off x="9257353" y="27055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7E9E6E03-66A3-37E6-A544-09B459CD0D87}"/>
                  </a:ext>
                </a:extLst>
              </p:cNvPr>
              <p:cNvSpPr/>
              <p:nvPr/>
            </p:nvSpPr>
            <p:spPr>
              <a:xfrm>
                <a:off x="9431470" y="31078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9" name="Freeform: Shape 488">
                <a:extLst>
                  <a:ext uri="{FF2B5EF4-FFF2-40B4-BE49-F238E27FC236}">
                    <a16:creationId xmlns:a16="http://schemas.microsoft.com/office/drawing/2014/main" id="{17CC20E4-8E42-12E2-BDC2-8CB25C6B7284}"/>
                  </a:ext>
                </a:extLst>
              </p:cNvPr>
              <p:cNvSpPr/>
              <p:nvPr/>
            </p:nvSpPr>
            <p:spPr>
              <a:xfrm>
                <a:off x="9520815" y="3261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0" name="Freeform: Shape 489">
                <a:extLst>
                  <a:ext uri="{FF2B5EF4-FFF2-40B4-BE49-F238E27FC236}">
                    <a16:creationId xmlns:a16="http://schemas.microsoft.com/office/drawing/2014/main" id="{4D281EF9-125D-D563-3844-4A5024473B7B}"/>
                  </a:ext>
                </a:extLst>
              </p:cNvPr>
              <p:cNvSpPr/>
              <p:nvPr/>
            </p:nvSpPr>
            <p:spPr>
              <a:xfrm>
                <a:off x="9830758" y="3540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1" name="Freeform: Shape 490">
                <a:extLst>
                  <a:ext uri="{FF2B5EF4-FFF2-40B4-BE49-F238E27FC236}">
                    <a16:creationId xmlns:a16="http://schemas.microsoft.com/office/drawing/2014/main" id="{D8614C51-5D88-D0E5-A376-DAE02A3F690A}"/>
                  </a:ext>
                </a:extLst>
              </p:cNvPr>
              <p:cNvSpPr/>
              <p:nvPr/>
            </p:nvSpPr>
            <p:spPr>
              <a:xfrm>
                <a:off x="9922294" y="35590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2" name="Freeform: Shape 491">
                <a:extLst>
                  <a:ext uri="{FF2B5EF4-FFF2-40B4-BE49-F238E27FC236}">
                    <a16:creationId xmlns:a16="http://schemas.microsoft.com/office/drawing/2014/main" id="{143EB5FD-B767-6353-273A-480F4FE0245D}"/>
                  </a:ext>
                </a:extLst>
              </p:cNvPr>
              <p:cNvSpPr/>
              <p:nvPr/>
            </p:nvSpPr>
            <p:spPr>
              <a:xfrm>
                <a:off x="10114699" y="3401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3" name="Freeform: Shape 492">
                <a:extLst>
                  <a:ext uri="{FF2B5EF4-FFF2-40B4-BE49-F238E27FC236}">
                    <a16:creationId xmlns:a16="http://schemas.microsoft.com/office/drawing/2014/main" id="{B799EB60-DA84-8D01-2241-39212CBDF30E}"/>
                  </a:ext>
                </a:extLst>
              </p:cNvPr>
              <p:cNvSpPr/>
              <p:nvPr/>
            </p:nvSpPr>
            <p:spPr>
              <a:xfrm>
                <a:off x="10479982" y="3009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4" name="Freeform: Shape 493">
                <a:extLst>
                  <a:ext uri="{FF2B5EF4-FFF2-40B4-BE49-F238E27FC236}">
                    <a16:creationId xmlns:a16="http://schemas.microsoft.com/office/drawing/2014/main" id="{02A4EA2B-2259-1670-F064-889ACCE5113F}"/>
                  </a:ext>
                </a:extLst>
              </p:cNvPr>
              <p:cNvSpPr/>
              <p:nvPr/>
            </p:nvSpPr>
            <p:spPr>
              <a:xfrm>
                <a:off x="10601426" y="278545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5" name="Freeform: Shape 494">
                <a:extLst>
                  <a:ext uri="{FF2B5EF4-FFF2-40B4-BE49-F238E27FC236}">
                    <a16:creationId xmlns:a16="http://schemas.microsoft.com/office/drawing/2014/main" id="{503BFDCA-0AD1-EBE3-AACE-E8B6E4E55E92}"/>
                  </a:ext>
                </a:extLst>
              </p:cNvPr>
              <p:cNvSpPr/>
              <p:nvPr/>
            </p:nvSpPr>
            <p:spPr>
              <a:xfrm>
                <a:off x="10152799" y="3630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6" name="Freeform: Shape 495">
                <a:extLst>
                  <a:ext uri="{FF2B5EF4-FFF2-40B4-BE49-F238E27FC236}">
                    <a16:creationId xmlns:a16="http://schemas.microsoft.com/office/drawing/2014/main" id="{E2377A2E-9440-1891-F5E6-4887FDFDD346}"/>
                  </a:ext>
                </a:extLst>
              </p:cNvPr>
              <p:cNvSpPr/>
              <p:nvPr/>
            </p:nvSpPr>
            <p:spPr>
              <a:xfrm rot="-1652943">
                <a:off x="10049583" y="384792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7" name="Freeform: Shape 496">
                <a:extLst>
                  <a:ext uri="{FF2B5EF4-FFF2-40B4-BE49-F238E27FC236}">
                    <a16:creationId xmlns:a16="http://schemas.microsoft.com/office/drawing/2014/main" id="{518C1A5F-9290-4844-EDFC-36688810C727}"/>
                  </a:ext>
                </a:extLst>
              </p:cNvPr>
              <p:cNvSpPr/>
              <p:nvPr/>
            </p:nvSpPr>
            <p:spPr>
              <a:xfrm>
                <a:off x="9806279" y="408456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8" name="Freeform: Shape 497">
                <a:extLst>
                  <a:ext uri="{FF2B5EF4-FFF2-40B4-BE49-F238E27FC236}">
                    <a16:creationId xmlns:a16="http://schemas.microsoft.com/office/drawing/2014/main" id="{BADD54BA-E28C-5BB8-983E-98B53C0C1DEB}"/>
                  </a:ext>
                </a:extLst>
              </p:cNvPr>
              <p:cNvSpPr/>
              <p:nvPr/>
            </p:nvSpPr>
            <p:spPr>
              <a:xfrm>
                <a:off x="10176802" y="43155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9" name="Freeform: Shape 498">
                <a:extLst>
                  <a:ext uri="{FF2B5EF4-FFF2-40B4-BE49-F238E27FC236}">
                    <a16:creationId xmlns:a16="http://schemas.microsoft.com/office/drawing/2014/main" id="{B8C457B9-5F79-C53A-E67C-27B28F985FB1}"/>
                  </a:ext>
                </a:extLst>
              </p:cNvPr>
              <p:cNvSpPr/>
              <p:nvPr/>
            </p:nvSpPr>
            <p:spPr>
              <a:xfrm>
                <a:off x="10452360" y="4048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0" name="Freeform: Shape 499">
                <a:extLst>
                  <a:ext uri="{FF2B5EF4-FFF2-40B4-BE49-F238E27FC236}">
                    <a16:creationId xmlns:a16="http://schemas.microsoft.com/office/drawing/2014/main" id="{2AD6C188-43FD-B218-30CC-EA14F5005682}"/>
                  </a:ext>
                </a:extLst>
              </p:cNvPr>
              <p:cNvSpPr/>
              <p:nvPr/>
            </p:nvSpPr>
            <p:spPr>
              <a:xfrm>
                <a:off x="10427976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1" name="Freeform: Shape 500">
                <a:extLst>
                  <a:ext uri="{FF2B5EF4-FFF2-40B4-BE49-F238E27FC236}">
                    <a16:creationId xmlns:a16="http://schemas.microsoft.com/office/drawing/2014/main" id="{3F95A290-3F5A-F204-7132-D47D394384C7}"/>
                  </a:ext>
                </a:extLst>
              </p:cNvPr>
              <p:cNvSpPr/>
              <p:nvPr/>
            </p:nvSpPr>
            <p:spPr>
              <a:xfrm>
                <a:off x="10539133" y="2644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2" name="Freeform: Shape 501">
                <a:extLst>
                  <a:ext uri="{FF2B5EF4-FFF2-40B4-BE49-F238E27FC236}">
                    <a16:creationId xmlns:a16="http://schemas.microsoft.com/office/drawing/2014/main" id="{294718D7-940A-874E-57FB-68F6DCFD59B9}"/>
                  </a:ext>
                </a:extLst>
              </p:cNvPr>
              <p:cNvSpPr/>
              <p:nvPr/>
            </p:nvSpPr>
            <p:spPr>
              <a:xfrm>
                <a:off x="10639621" y="202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3" name="Freeform: Shape 502">
                <a:extLst>
                  <a:ext uri="{FF2B5EF4-FFF2-40B4-BE49-F238E27FC236}">
                    <a16:creationId xmlns:a16="http://schemas.microsoft.com/office/drawing/2014/main" id="{80AFB7D9-1D9B-14B4-A51F-C3B5EA629927}"/>
                  </a:ext>
                </a:extLst>
              </p:cNvPr>
              <p:cNvSpPr/>
              <p:nvPr/>
            </p:nvSpPr>
            <p:spPr>
              <a:xfrm>
                <a:off x="10718393" y="1492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4" name="Freeform: Shape 503">
                <a:extLst>
                  <a:ext uri="{FF2B5EF4-FFF2-40B4-BE49-F238E27FC236}">
                    <a16:creationId xmlns:a16="http://schemas.microsoft.com/office/drawing/2014/main" id="{3945B8C3-2D97-F56A-038B-97364A632E14}"/>
                  </a:ext>
                </a:extLst>
              </p:cNvPr>
              <p:cNvSpPr/>
              <p:nvPr/>
            </p:nvSpPr>
            <p:spPr>
              <a:xfrm>
                <a:off x="10306246" y="984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5" name="Freeform: Shape 504">
                <a:extLst>
                  <a:ext uri="{FF2B5EF4-FFF2-40B4-BE49-F238E27FC236}">
                    <a16:creationId xmlns:a16="http://schemas.microsoft.com/office/drawing/2014/main" id="{95FE9E8C-86AD-3BCE-4E51-4308FFB44C64}"/>
                  </a:ext>
                </a:extLst>
              </p:cNvPr>
              <p:cNvSpPr/>
              <p:nvPr/>
            </p:nvSpPr>
            <p:spPr>
              <a:xfrm>
                <a:off x="8594509" y="104399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6" name="Freeform: Shape 505">
                <a:extLst>
                  <a:ext uri="{FF2B5EF4-FFF2-40B4-BE49-F238E27FC236}">
                    <a16:creationId xmlns:a16="http://schemas.microsoft.com/office/drawing/2014/main" id="{06091673-F50A-C77A-7B61-FA3DB492A5B9}"/>
                  </a:ext>
                </a:extLst>
              </p:cNvPr>
              <p:cNvSpPr/>
              <p:nvPr/>
            </p:nvSpPr>
            <p:spPr>
              <a:xfrm>
                <a:off x="8012817" y="1289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7" name="Freeform: Shape 506">
                <a:extLst>
                  <a:ext uri="{FF2B5EF4-FFF2-40B4-BE49-F238E27FC236}">
                    <a16:creationId xmlns:a16="http://schemas.microsoft.com/office/drawing/2014/main" id="{15F646B4-C3C0-1F10-F27A-3724E1D19F37}"/>
                  </a:ext>
                </a:extLst>
              </p:cNvPr>
              <p:cNvSpPr/>
              <p:nvPr/>
            </p:nvSpPr>
            <p:spPr>
              <a:xfrm>
                <a:off x="7017931" y="106828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8" name="Freeform: Shape 507">
                <a:extLst>
                  <a:ext uri="{FF2B5EF4-FFF2-40B4-BE49-F238E27FC236}">
                    <a16:creationId xmlns:a16="http://schemas.microsoft.com/office/drawing/2014/main" id="{4E2EF861-32DE-37CE-C28E-992072F7DDE4}"/>
                  </a:ext>
                </a:extLst>
              </p:cNvPr>
              <p:cNvSpPr/>
              <p:nvPr/>
            </p:nvSpPr>
            <p:spPr>
              <a:xfrm>
                <a:off x="6328225" y="9271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9" name="Freeform: Shape 508">
                <a:extLst>
                  <a:ext uri="{FF2B5EF4-FFF2-40B4-BE49-F238E27FC236}">
                    <a16:creationId xmlns:a16="http://schemas.microsoft.com/office/drawing/2014/main" id="{A8129F76-10D1-DDCA-43FE-F64E99CA0B36}"/>
                  </a:ext>
                </a:extLst>
              </p:cNvPr>
              <p:cNvSpPr/>
              <p:nvPr/>
            </p:nvSpPr>
            <p:spPr>
              <a:xfrm>
                <a:off x="5982277" y="917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0" name="Freeform: Shape 509">
                <a:extLst>
                  <a:ext uri="{FF2B5EF4-FFF2-40B4-BE49-F238E27FC236}">
                    <a16:creationId xmlns:a16="http://schemas.microsoft.com/office/drawing/2014/main" id="{81F78574-619A-D401-D9B6-1EAE48738A92}"/>
                  </a:ext>
                </a:extLst>
              </p:cNvPr>
              <p:cNvSpPr/>
              <p:nvPr/>
            </p:nvSpPr>
            <p:spPr>
              <a:xfrm>
                <a:off x="5429256" y="11859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1" name="Freeform: Shape 510">
                <a:extLst>
                  <a:ext uri="{FF2B5EF4-FFF2-40B4-BE49-F238E27FC236}">
                    <a16:creationId xmlns:a16="http://schemas.microsoft.com/office/drawing/2014/main" id="{E1872490-1770-29E1-413E-56E8F395C2B4}"/>
                  </a:ext>
                </a:extLst>
              </p:cNvPr>
              <p:cNvSpPr/>
              <p:nvPr/>
            </p:nvSpPr>
            <p:spPr>
              <a:xfrm>
                <a:off x="5829877" y="16599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2" name="Freeform: Shape 511">
                <a:extLst>
                  <a:ext uri="{FF2B5EF4-FFF2-40B4-BE49-F238E27FC236}">
                    <a16:creationId xmlns:a16="http://schemas.microsoft.com/office/drawing/2014/main" id="{3442DA17-5273-4DC5-519D-F094AF58A917}"/>
                  </a:ext>
                </a:extLst>
              </p:cNvPr>
              <p:cNvSpPr/>
              <p:nvPr/>
            </p:nvSpPr>
            <p:spPr>
              <a:xfrm>
                <a:off x="5769298" y="1716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3" name="Freeform: Shape 512">
                <a:extLst>
                  <a:ext uri="{FF2B5EF4-FFF2-40B4-BE49-F238E27FC236}">
                    <a16:creationId xmlns:a16="http://schemas.microsoft.com/office/drawing/2014/main" id="{DD007559-B815-7B04-E008-0DEEE6E60575}"/>
                  </a:ext>
                </a:extLst>
              </p:cNvPr>
              <p:cNvSpPr/>
              <p:nvPr/>
            </p:nvSpPr>
            <p:spPr>
              <a:xfrm>
                <a:off x="4627632" y="1675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4" name="Freeform: Shape 513">
                <a:extLst>
                  <a:ext uri="{FF2B5EF4-FFF2-40B4-BE49-F238E27FC236}">
                    <a16:creationId xmlns:a16="http://schemas.microsoft.com/office/drawing/2014/main" id="{C7694F50-26C6-835F-A2C9-9E4529C41066}"/>
                  </a:ext>
                </a:extLst>
              </p:cNvPr>
              <p:cNvSpPr/>
              <p:nvPr/>
            </p:nvSpPr>
            <p:spPr>
              <a:xfrm>
                <a:off x="4355312" y="17980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5" name="Freeform: Shape 514">
                <a:extLst>
                  <a:ext uri="{FF2B5EF4-FFF2-40B4-BE49-F238E27FC236}">
                    <a16:creationId xmlns:a16="http://schemas.microsoft.com/office/drawing/2014/main" id="{4D889A45-705F-24EE-7C83-FD0860AA8B47}"/>
                  </a:ext>
                </a:extLst>
              </p:cNvPr>
              <p:cNvSpPr/>
              <p:nvPr/>
            </p:nvSpPr>
            <p:spPr>
              <a:xfrm>
                <a:off x="2365444" y="27082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6" name="Freeform: Shape 515">
                <a:extLst>
                  <a:ext uri="{FF2B5EF4-FFF2-40B4-BE49-F238E27FC236}">
                    <a16:creationId xmlns:a16="http://schemas.microsoft.com/office/drawing/2014/main" id="{7730F144-5F60-EB7A-A4B7-46E8F79F462A}"/>
                  </a:ext>
                </a:extLst>
              </p:cNvPr>
              <p:cNvSpPr/>
              <p:nvPr/>
            </p:nvSpPr>
            <p:spPr>
              <a:xfrm>
                <a:off x="1993684" y="2646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7" name="Freeform: Shape 516">
                <a:extLst>
                  <a:ext uri="{FF2B5EF4-FFF2-40B4-BE49-F238E27FC236}">
                    <a16:creationId xmlns:a16="http://schemas.microsoft.com/office/drawing/2014/main" id="{400A4F3A-9767-AA87-596C-A8833DB4D825}"/>
                  </a:ext>
                </a:extLst>
              </p:cNvPr>
              <p:cNvSpPr/>
              <p:nvPr/>
            </p:nvSpPr>
            <p:spPr>
              <a:xfrm>
                <a:off x="1581442" y="2436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8" name="Freeform: Shape 517">
                <a:extLst>
                  <a:ext uri="{FF2B5EF4-FFF2-40B4-BE49-F238E27FC236}">
                    <a16:creationId xmlns:a16="http://schemas.microsoft.com/office/drawing/2014/main" id="{EF09840F-1E48-CA5D-C5B7-A9F09BB1D370}"/>
                  </a:ext>
                </a:extLst>
              </p:cNvPr>
              <p:cNvSpPr/>
              <p:nvPr/>
            </p:nvSpPr>
            <p:spPr>
              <a:xfrm>
                <a:off x="1540008" y="18148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9" name="Freeform: Shape 518">
                <a:extLst>
                  <a:ext uri="{FF2B5EF4-FFF2-40B4-BE49-F238E27FC236}">
                    <a16:creationId xmlns:a16="http://schemas.microsoft.com/office/drawing/2014/main" id="{A26787D0-FB07-2C31-0C58-E8551B68EEB0}"/>
                  </a:ext>
                </a:extLst>
              </p:cNvPr>
              <p:cNvSpPr/>
              <p:nvPr/>
            </p:nvSpPr>
            <p:spPr>
              <a:xfrm>
                <a:off x="1537341" y="126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0" name="Freeform: Shape 519">
                <a:extLst>
                  <a:ext uri="{FF2B5EF4-FFF2-40B4-BE49-F238E27FC236}">
                    <a16:creationId xmlns:a16="http://schemas.microsoft.com/office/drawing/2014/main" id="{7370A69A-8B72-7AD8-18C1-83DCEA1D4533}"/>
                  </a:ext>
                </a:extLst>
              </p:cNvPr>
              <p:cNvSpPr/>
              <p:nvPr/>
            </p:nvSpPr>
            <p:spPr>
              <a:xfrm>
                <a:off x="1485715" y="1177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1" name="Freeform: Shape 520">
                <a:extLst>
                  <a:ext uri="{FF2B5EF4-FFF2-40B4-BE49-F238E27FC236}">
                    <a16:creationId xmlns:a16="http://schemas.microsoft.com/office/drawing/2014/main" id="{48E25586-CE4F-FC6F-6BE3-97B40AC74A22}"/>
                  </a:ext>
                </a:extLst>
              </p:cNvPr>
              <p:cNvSpPr/>
              <p:nvPr/>
            </p:nvSpPr>
            <p:spPr>
              <a:xfrm>
                <a:off x="2990475" y="24345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2" name="Freeform: Shape 521">
                <a:extLst>
                  <a:ext uri="{FF2B5EF4-FFF2-40B4-BE49-F238E27FC236}">
                    <a16:creationId xmlns:a16="http://schemas.microsoft.com/office/drawing/2014/main" id="{46CC42AF-1624-CDEB-A6FA-747723C3C2B2}"/>
                  </a:ext>
                </a:extLst>
              </p:cNvPr>
              <p:cNvSpPr/>
              <p:nvPr/>
            </p:nvSpPr>
            <p:spPr>
              <a:xfrm>
                <a:off x="4926907" y="27874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3" name="Freeform: Shape 522">
                <a:extLst>
                  <a:ext uri="{FF2B5EF4-FFF2-40B4-BE49-F238E27FC236}">
                    <a16:creationId xmlns:a16="http://schemas.microsoft.com/office/drawing/2014/main" id="{72884A65-D9BD-597E-A610-3BFCAF2E8C57}"/>
                  </a:ext>
                </a:extLst>
              </p:cNvPr>
              <p:cNvSpPr/>
              <p:nvPr/>
            </p:nvSpPr>
            <p:spPr>
              <a:xfrm>
                <a:off x="5730532" y="28331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4" name="Freeform: Shape 523">
                <a:extLst>
                  <a:ext uri="{FF2B5EF4-FFF2-40B4-BE49-F238E27FC236}">
                    <a16:creationId xmlns:a16="http://schemas.microsoft.com/office/drawing/2014/main" id="{49272126-9D4E-F52D-14A6-019691F90F77}"/>
                  </a:ext>
                </a:extLst>
              </p:cNvPr>
              <p:cNvSpPr/>
              <p:nvPr/>
            </p:nvSpPr>
            <p:spPr>
              <a:xfrm>
                <a:off x="6612451" y="287708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5" name="Freeform: Shape 524">
                <a:extLst>
                  <a:ext uri="{FF2B5EF4-FFF2-40B4-BE49-F238E27FC236}">
                    <a16:creationId xmlns:a16="http://schemas.microsoft.com/office/drawing/2014/main" id="{DCC76B51-6FBA-6FF9-CA27-EBF27F6BAC34}"/>
                  </a:ext>
                </a:extLst>
              </p:cNvPr>
              <p:cNvSpPr/>
              <p:nvPr/>
            </p:nvSpPr>
            <p:spPr>
              <a:xfrm>
                <a:off x="7490561" y="27972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6" name="Freeform: Shape 525">
                <a:extLst>
                  <a:ext uri="{FF2B5EF4-FFF2-40B4-BE49-F238E27FC236}">
                    <a16:creationId xmlns:a16="http://schemas.microsoft.com/office/drawing/2014/main" id="{5DD55251-A9D2-44F1-110B-C53E209B754F}"/>
                  </a:ext>
                </a:extLst>
              </p:cNvPr>
              <p:cNvSpPr/>
              <p:nvPr/>
            </p:nvSpPr>
            <p:spPr>
              <a:xfrm>
                <a:off x="7792980" y="30656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7" name="Freeform: Shape 526">
                <a:extLst>
                  <a:ext uri="{FF2B5EF4-FFF2-40B4-BE49-F238E27FC236}">
                    <a16:creationId xmlns:a16="http://schemas.microsoft.com/office/drawing/2014/main" id="{12E372BE-7AF6-E0BA-26D8-EC3FF7661A6A}"/>
                  </a:ext>
                </a:extLst>
              </p:cNvPr>
              <p:cNvSpPr/>
              <p:nvPr/>
            </p:nvSpPr>
            <p:spPr>
              <a:xfrm>
                <a:off x="8055679" y="361222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8" name="Freeform: Shape 527">
                <a:extLst>
                  <a:ext uri="{FF2B5EF4-FFF2-40B4-BE49-F238E27FC236}">
                    <a16:creationId xmlns:a16="http://schemas.microsoft.com/office/drawing/2014/main" id="{30A9458C-4F8B-0EC1-B276-F7F58D4B06F1}"/>
                  </a:ext>
                </a:extLst>
              </p:cNvPr>
              <p:cNvSpPr/>
              <p:nvPr/>
            </p:nvSpPr>
            <p:spPr>
              <a:xfrm>
                <a:off x="8012912" y="3782911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9" name="Freeform: Shape 528">
                <a:extLst>
                  <a:ext uri="{FF2B5EF4-FFF2-40B4-BE49-F238E27FC236}">
                    <a16:creationId xmlns:a16="http://schemas.microsoft.com/office/drawing/2014/main" id="{79FC4C71-8085-58E5-63F4-0829ACD3BBB0}"/>
                  </a:ext>
                </a:extLst>
              </p:cNvPr>
              <p:cNvSpPr/>
              <p:nvPr/>
            </p:nvSpPr>
            <p:spPr>
              <a:xfrm>
                <a:off x="5526125" y="38781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0" name="Freeform: Shape 529">
                <a:extLst>
                  <a:ext uri="{FF2B5EF4-FFF2-40B4-BE49-F238E27FC236}">
                    <a16:creationId xmlns:a16="http://schemas.microsoft.com/office/drawing/2014/main" id="{935A24A2-B490-E24D-3874-B1F55B52892B}"/>
                  </a:ext>
                </a:extLst>
              </p:cNvPr>
              <p:cNvSpPr/>
              <p:nvPr/>
            </p:nvSpPr>
            <p:spPr>
              <a:xfrm>
                <a:off x="4761934" y="3900925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FEC5B46E-D1A7-F786-6B6D-52B56CEA6D8B}"/>
                  </a:ext>
                </a:extLst>
              </p:cNvPr>
              <p:cNvSpPr/>
              <p:nvPr/>
            </p:nvSpPr>
            <p:spPr>
              <a:xfrm>
                <a:off x="4398746" y="39196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DA129482-D547-9479-0A48-F32CCCEB9660}"/>
                  </a:ext>
                </a:extLst>
              </p:cNvPr>
              <p:cNvSpPr/>
              <p:nvPr/>
            </p:nvSpPr>
            <p:spPr>
              <a:xfrm>
                <a:off x="3140303" y="285565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3" name="Freeform: Shape 532">
                <a:extLst>
                  <a:ext uri="{FF2B5EF4-FFF2-40B4-BE49-F238E27FC236}">
                    <a16:creationId xmlns:a16="http://schemas.microsoft.com/office/drawing/2014/main" id="{DA00F0C5-B244-B975-457D-5DE397055400}"/>
                  </a:ext>
                </a:extLst>
              </p:cNvPr>
              <p:cNvSpPr/>
              <p:nvPr/>
            </p:nvSpPr>
            <p:spPr>
              <a:xfrm>
                <a:off x="3314420" y="32822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4" name="Freeform: Shape 533">
                <a:extLst>
                  <a:ext uri="{FF2B5EF4-FFF2-40B4-BE49-F238E27FC236}">
                    <a16:creationId xmlns:a16="http://schemas.microsoft.com/office/drawing/2014/main" id="{D2640371-6248-2FE6-1778-66E3C1EF056A}"/>
                  </a:ext>
                </a:extLst>
              </p:cNvPr>
              <p:cNvSpPr/>
              <p:nvPr/>
            </p:nvSpPr>
            <p:spPr>
              <a:xfrm>
                <a:off x="3854773" y="35685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5" name="Freeform: Shape 534">
                <a:extLst>
                  <a:ext uri="{FF2B5EF4-FFF2-40B4-BE49-F238E27FC236}">
                    <a16:creationId xmlns:a16="http://schemas.microsoft.com/office/drawing/2014/main" id="{9AB1D2CD-FA73-1AE8-8076-5F2B18CEFD30}"/>
                  </a:ext>
                </a:extLst>
              </p:cNvPr>
              <p:cNvSpPr/>
              <p:nvPr/>
            </p:nvSpPr>
            <p:spPr>
              <a:xfrm>
                <a:off x="4419225" y="369413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6" name="Freeform: Shape 535">
                <a:extLst>
                  <a:ext uri="{FF2B5EF4-FFF2-40B4-BE49-F238E27FC236}">
                    <a16:creationId xmlns:a16="http://schemas.microsoft.com/office/drawing/2014/main" id="{B7A5D9CA-A757-F9B1-0379-A24BA7B2A3D1}"/>
                  </a:ext>
                </a:extLst>
              </p:cNvPr>
              <p:cNvSpPr/>
              <p:nvPr/>
            </p:nvSpPr>
            <p:spPr>
              <a:xfrm>
                <a:off x="4850612" y="38417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5B1D39DA-37F6-31E9-B9CE-A8C67069A126}"/>
                  </a:ext>
                </a:extLst>
              </p:cNvPr>
              <p:cNvSpPr/>
              <p:nvPr/>
            </p:nvSpPr>
            <p:spPr>
              <a:xfrm>
                <a:off x="4961292" y="432116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E77A37EC-E5A8-6AEA-0D44-7CA6643F0A32}"/>
                  </a:ext>
                </a:extLst>
              </p:cNvPr>
              <p:cNvSpPr/>
              <p:nvPr/>
            </p:nvSpPr>
            <p:spPr>
              <a:xfrm>
                <a:off x="5273808" y="4587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55238044-BF05-0C6B-857B-0C4910C5F587}"/>
                  </a:ext>
                </a:extLst>
              </p:cNvPr>
              <p:cNvSpPr/>
              <p:nvPr/>
            </p:nvSpPr>
            <p:spPr>
              <a:xfrm>
                <a:off x="5955226" y="47658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EA419D55-705E-3482-014A-1F3BF4605309}"/>
                  </a:ext>
                </a:extLst>
              </p:cNvPr>
              <p:cNvSpPr/>
              <p:nvPr/>
            </p:nvSpPr>
            <p:spPr>
              <a:xfrm>
                <a:off x="6213640" y="4887525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2D68C1BE-FCF7-8A68-9F28-C86F87790A46}"/>
                  </a:ext>
                </a:extLst>
              </p:cNvPr>
              <p:cNvSpPr/>
              <p:nvPr/>
            </p:nvSpPr>
            <p:spPr>
              <a:xfrm>
                <a:off x="6714940" y="4481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2" name="Freeform: Shape 541">
                <a:extLst>
                  <a:ext uri="{FF2B5EF4-FFF2-40B4-BE49-F238E27FC236}">
                    <a16:creationId xmlns:a16="http://schemas.microsoft.com/office/drawing/2014/main" id="{82A3AE5C-C221-607F-9DA0-E575C5520AD4}"/>
                  </a:ext>
                </a:extLst>
              </p:cNvPr>
              <p:cNvSpPr/>
              <p:nvPr/>
            </p:nvSpPr>
            <p:spPr>
              <a:xfrm>
                <a:off x="6605593" y="419020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3" name="Freeform: Shape 542">
                <a:extLst>
                  <a:ext uri="{FF2B5EF4-FFF2-40B4-BE49-F238E27FC236}">
                    <a16:creationId xmlns:a16="http://schemas.microsoft.com/office/drawing/2014/main" id="{624A1BFA-490B-6384-3390-F0CAD6712018}"/>
                  </a:ext>
                </a:extLst>
              </p:cNvPr>
              <p:cNvSpPr/>
              <p:nvPr/>
            </p:nvSpPr>
            <p:spPr>
              <a:xfrm>
                <a:off x="6652742" y="396236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4" name="Freeform: Shape 543">
                <a:extLst>
                  <a:ext uri="{FF2B5EF4-FFF2-40B4-BE49-F238E27FC236}">
                    <a16:creationId xmlns:a16="http://schemas.microsoft.com/office/drawing/2014/main" id="{9B7A5C2C-9053-DEAF-808D-9AD7F417E7B7}"/>
                  </a:ext>
                </a:extLst>
              </p:cNvPr>
              <p:cNvSpPr/>
              <p:nvPr/>
            </p:nvSpPr>
            <p:spPr>
              <a:xfrm>
                <a:off x="6739420" y="3594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BDC7A725-C626-97AF-6D92-68D5044DEB7F}"/>
                  </a:ext>
                </a:extLst>
              </p:cNvPr>
              <p:cNvSpPr/>
              <p:nvPr/>
            </p:nvSpPr>
            <p:spPr>
              <a:xfrm>
                <a:off x="5340197" y="35435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C14D9F62-472A-BDD3-D4ED-64DB71F1B602}"/>
                  </a:ext>
                </a:extLst>
              </p:cNvPr>
              <p:cNvSpPr/>
              <p:nvPr/>
            </p:nvSpPr>
            <p:spPr>
              <a:xfrm>
                <a:off x="5763964" y="452500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4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4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7" name="Freeform: Shape 546">
                <a:extLst>
                  <a:ext uri="{FF2B5EF4-FFF2-40B4-BE49-F238E27FC236}">
                    <a16:creationId xmlns:a16="http://schemas.microsoft.com/office/drawing/2014/main" id="{518900CD-DA8D-70E1-0491-2F2EDB9D973E}"/>
                  </a:ext>
                </a:extLst>
              </p:cNvPr>
              <p:cNvSpPr/>
              <p:nvPr/>
            </p:nvSpPr>
            <p:spPr>
              <a:xfrm>
                <a:off x="4271016" y="48410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AD759870-F541-45BA-A6AF-B75685CCD3E2}"/>
                  </a:ext>
                </a:extLst>
              </p:cNvPr>
              <p:cNvSpPr/>
              <p:nvPr/>
            </p:nvSpPr>
            <p:spPr>
              <a:xfrm>
                <a:off x="2857220" y="471388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9" name="Freeform: Shape 548">
                <a:extLst>
                  <a:ext uri="{FF2B5EF4-FFF2-40B4-BE49-F238E27FC236}">
                    <a16:creationId xmlns:a16="http://schemas.microsoft.com/office/drawing/2014/main" id="{2AFCC5E4-17BD-D69D-48D7-29CF307E5CF1}"/>
                  </a:ext>
                </a:extLst>
              </p:cNvPr>
              <p:cNvSpPr/>
              <p:nvPr/>
            </p:nvSpPr>
            <p:spPr>
              <a:xfrm>
                <a:off x="3513207" y="344658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0" name="Freeform: Shape 549">
                <a:extLst>
                  <a:ext uri="{FF2B5EF4-FFF2-40B4-BE49-F238E27FC236}">
                    <a16:creationId xmlns:a16="http://schemas.microsoft.com/office/drawing/2014/main" id="{0B1BCD07-883B-62B9-58ED-108D2597F1A7}"/>
                  </a:ext>
                </a:extLst>
              </p:cNvPr>
              <p:cNvSpPr/>
              <p:nvPr/>
            </p:nvSpPr>
            <p:spPr>
              <a:xfrm>
                <a:off x="2709868" y="38472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D5017D1C-9463-5503-B234-9BAD4B2591B8}"/>
                  </a:ext>
                </a:extLst>
              </p:cNvPr>
              <p:cNvSpPr/>
              <p:nvPr/>
            </p:nvSpPr>
            <p:spPr>
              <a:xfrm>
                <a:off x="2711297" y="4772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2" name="Freeform: Shape 551">
                <a:extLst>
                  <a:ext uri="{FF2B5EF4-FFF2-40B4-BE49-F238E27FC236}">
                    <a16:creationId xmlns:a16="http://schemas.microsoft.com/office/drawing/2014/main" id="{90236D82-92C8-2168-1038-E611B2675AA3}"/>
                  </a:ext>
                </a:extLst>
              </p:cNvPr>
              <p:cNvSpPr/>
              <p:nvPr/>
            </p:nvSpPr>
            <p:spPr>
              <a:xfrm>
                <a:off x="2337822" y="46488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3" name="Freeform: Shape 552">
                <a:extLst>
                  <a:ext uri="{FF2B5EF4-FFF2-40B4-BE49-F238E27FC236}">
                    <a16:creationId xmlns:a16="http://schemas.microsoft.com/office/drawing/2014/main" id="{DAD0C490-695C-554C-9898-A570D807FFA3}"/>
                  </a:ext>
                </a:extLst>
              </p:cNvPr>
              <p:cNvSpPr/>
              <p:nvPr/>
            </p:nvSpPr>
            <p:spPr>
              <a:xfrm>
                <a:off x="2367159" y="475074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4" name="Freeform: Shape 553">
                <a:extLst>
                  <a:ext uri="{FF2B5EF4-FFF2-40B4-BE49-F238E27FC236}">
                    <a16:creationId xmlns:a16="http://schemas.microsoft.com/office/drawing/2014/main" id="{3EDE21E8-805E-AD01-BE53-E0DD66D6B227}"/>
                  </a:ext>
                </a:extLst>
              </p:cNvPr>
              <p:cNvSpPr/>
              <p:nvPr/>
            </p:nvSpPr>
            <p:spPr>
              <a:xfrm>
                <a:off x="2732347" y="40358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5" name="Freeform: Shape 554">
                <a:extLst>
                  <a:ext uri="{FF2B5EF4-FFF2-40B4-BE49-F238E27FC236}">
                    <a16:creationId xmlns:a16="http://schemas.microsoft.com/office/drawing/2014/main" id="{7DA15F36-00A6-076A-F0E5-F86710EBEC8B}"/>
                  </a:ext>
                </a:extLst>
              </p:cNvPr>
              <p:cNvSpPr/>
              <p:nvPr/>
            </p:nvSpPr>
            <p:spPr>
              <a:xfrm>
                <a:off x="2187327" y="499268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6" name="Freeform: Shape 555">
                <a:extLst>
                  <a:ext uri="{FF2B5EF4-FFF2-40B4-BE49-F238E27FC236}">
                    <a16:creationId xmlns:a16="http://schemas.microsoft.com/office/drawing/2014/main" id="{66EDD461-14E1-FC21-AAC7-4797D10586F0}"/>
                  </a:ext>
                </a:extLst>
              </p:cNvPr>
              <p:cNvSpPr/>
              <p:nvPr/>
            </p:nvSpPr>
            <p:spPr>
              <a:xfrm>
                <a:off x="2312009" y="5098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7" name="Freeform: Shape 556">
                <a:extLst>
                  <a:ext uri="{FF2B5EF4-FFF2-40B4-BE49-F238E27FC236}">
                    <a16:creationId xmlns:a16="http://schemas.microsoft.com/office/drawing/2014/main" id="{01DB2A96-7D4D-26DF-82BF-1773AA33BE3F}"/>
                  </a:ext>
                </a:extLst>
              </p:cNvPr>
              <p:cNvSpPr/>
              <p:nvPr/>
            </p:nvSpPr>
            <p:spPr>
              <a:xfrm>
                <a:off x="1867382" y="32671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8461A389-63D2-F035-B54C-E74E474F646E}"/>
                  </a:ext>
                </a:extLst>
              </p:cNvPr>
              <p:cNvSpPr/>
              <p:nvPr/>
            </p:nvSpPr>
            <p:spPr>
              <a:xfrm>
                <a:off x="2001208" y="2902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9" name="Freeform: Shape 558">
                <a:extLst>
                  <a:ext uri="{FF2B5EF4-FFF2-40B4-BE49-F238E27FC236}">
                    <a16:creationId xmlns:a16="http://schemas.microsoft.com/office/drawing/2014/main" id="{243DE972-E9BD-5A7F-E081-F2B73E90CC8B}"/>
                  </a:ext>
                </a:extLst>
              </p:cNvPr>
              <p:cNvSpPr/>
              <p:nvPr/>
            </p:nvSpPr>
            <p:spPr>
              <a:xfrm>
                <a:off x="1900053" y="41160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9287352A-9BE4-EF19-78F3-2614DBD0F0E2}"/>
                  </a:ext>
                </a:extLst>
              </p:cNvPr>
              <p:cNvSpPr/>
              <p:nvPr/>
            </p:nvSpPr>
            <p:spPr>
              <a:xfrm>
                <a:off x="1980825" y="525280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E0F0BC97-BFAA-9177-B762-42C3A82B062A}"/>
                  </a:ext>
                </a:extLst>
              </p:cNvPr>
              <p:cNvSpPr/>
              <p:nvPr/>
            </p:nvSpPr>
            <p:spPr>
              <a:xfrm>
                <a:off x="2356777" y="56645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2" name="Freeform: Shape 561">
                <a:extLst>
                  <a:ext uri="{FF2B5EF4-FFF2-40B4-BE49-F238E27FC236}">
                    <a16:creationId xmlns:a16="http://schemas.microsoft.com/office/drawing/2014/main" id="{D55262A7-4EB6-0083-DB8D-1AA5D89ED468}"/>
                  </a:ext>
                </a:extLst>
              </p:cNvPr>
              <p:cNvSpPr/>
              <p:nvPr/>
            </p:nvSpPr>
            <p:spPr>
              <a:xfrm>
                <a:off x="3713803" y="4600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9A73BBD9-650D-B3EF-457A-04144A47548F}"/>
                  </a:ext>
                </a:extLst>
              </p:cNvPr>
              <p:cNvSpPr/>
              <p:nvPr/>
            </p:nvSpPr>
            <p:spPr>
              <a:xfrm>
                <a:off x="3809149" y="437784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676E8ACF-86DF-67FA-BCB5-5599E6F9A63D}"/>
                  </a:ext>
                </a:extLst>
              </p:cNvPr>
              <p:cNvSpPr/>
              <p:nvPr/>
            </p:nvSpPr>
            <p:spPr>
              <a:xfrm>
                <a:off x="3290417" y="544864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5" name="Freeform: Shape 564">
                <a:extLst>
                  <a:ext uri="{FF2B5EF4-FFF2-40B4-BE49-F238E27FC236}">
                    <a16:creationId xmlns:a16="http://schemas.microsoft.com/office/drawing/2014/main" id="{FBEDBE42-7551-19FA-C409-CDA3BF0C3B64}"/>
                  </a:ext>
                </a:extLst>
              </p:cNvPr>
              <p:cNvSpPr/>
              <p:nvPr/>
            </p:nvSpPr>
            <p:spPr>
              <a:xfrm>
                <a:off x="2620905" y="572743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6" name="Freeform: Shape 565">
                <a:extLst>
                  <a:ext uri="{FF2B5EF4-FFF2-40B4-BE49-F238E27FC236}">
                    <a16:creationId xmlns:a16="http://schemas.microsoft.com/office/drawing/2014/main" id="{056A8249-D19B-FBDB-36BC-EF2A305E94EB}"/>
                  </a:ext>
                </a:extLst>
              </p:cNvPr>
              <p:cNvSpPr/>
              <p:nvPr/>
            </p:nvSpPr>
            <p:spPr>
              <a:xfrm>
                <a:off x="2168467" y="5921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28910346-E4C0-9538-9FCE-2E3817EE4551}"/>
                  </a:ext>
                </a:extLst>
              </p:cNvPr>
              <p:cNvSpPr/>
              <p:nvPr/>
            </p:nvSpPr>
            <p:spPr>
              <a:xfrm>
                <a:off x="2939421" y="58315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8" name="Freeform: Shape 567">
                <a:extLst>
                  <a:ext uri="{FF2B5EF4-FFF2-40B4-BE49-F238E27FC236}">
                    <a16:creationId xmlns:a16="http://schemas.microsoft.com/office/drawing/2014/main" id="{EFCA31B2-A846-9643-B384-2096C32A6519}"/>
                  </a:ext>
                </a:extLst>
              </p:cNvPr>
              <p:cNvSpPr/>
              <p:nvPr/>
            </p:nvSpPr>
            <p:spPr>
              <a:xfrm>
                <a:off x="4197388" y="548560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580E81D5-151D-5B97-0340-AFC0ACD5D6DD}"/>
                  </a:ext>
                </a:extLst>
              </p:cNvPr>
              <p:cNvSpPr/>
              <p:nvPr/>
            </p:nvSpPr>
            <p:spPr>
              <a:xfrm>
                <a:off x="4089374" y="5751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3FC17E34-C854-EB4D-5777-229943341D99}"/>
                  </a:ext>
                </a:extLst>
              </p:cNvPr>
              <p:cNvSpPr/>
              <p:nvPr/>
            </p:nvSpPr>
            <p:spPr>
              <a:xfrm>
                <a:off x="3208312" y="3566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1" name="Freeform: Shape 570">
                <a:extLst>
                  <a:ext uri="{FF2B5EF4-FFF2-40B4-BE49-F238E27FC236}">
                    <a16:creationId xmlns:a16="http://schemas.microsoft.com/office/drawing/2014/main" id="{EBE45EF7-1D77-194E-3FDC-4438FD84DBEC}"/>
                  </a:ext>
                </a:extLst>
              </p:cNvPr>
              <p:cNvSpPr/>
              <p:nvPr/>
            </p:nvSpPr>
            <p:spPr>
              <a:xfrm>
                <a:off x="3919924" y="385930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2" name="Freeform: Shape 571">
                <a:extLst>
                  <a:ext uri="{FF2B5EF4-FFF2-40B4-BE49-F238E27FC236}">
                    <a16:creationId xmlns:a16="http://schemas.microsoft.com/office/drawing/2014/main" id="{0F103A10-B753-6340-9514-9FF0F2B0D2F9}"/>
                  </a:ext>
                </a:extLst>
              </p:cNvPr>
              <p:cNvSpPr/>
              <p:nvPr/>
            </p:nvSpPr>
            <p:spPr>
              <a:xfrm>
                <a:off x="3095631" y="36935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3" name="Freeform: Shape 572">
                <a:extLst>
                  <a:ext uri="{FF2B5EF4-FFF2-40B4-BE49-F238E27FC236}">
                    <a16:creationId xmlns:a16="http://schemas.microsoft.com/office/drawing/2014/main" id="{05C6D2C4-4B6C-E4C6-1AF2-BCDD1F5C948E}"/>
                  </a:ext>
                </a:extLst>
              </p:cNvPr>
              <p:cNvSpPr/>
              <p:nvPr/>
            </p:nvSpPr>
            <p:spPr>
              <a:xfrm>
                <a:off x="1778323" y="3431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4" name="Freeform: Shape 573">
                <a:extLst>
                  <a:ext uri="{FF2B5EF4-FFF2-40B4-BE49-F238E27FC236}">
                    <a16:creationId xmlns:a16="http://schemas.microsoft.com/office/drawing/2014/main" id="{D73A134E-8660-7F21-4263-20A161828137}"/>
                  </a:ext>
                </a:extLst>
              </p:cNvPr>
              <p:cNvSpPr/>
              <p:nvPr/>
            </p:nvSpPr>
            <p:spPr>
              <a:xfrm>
                <a:off x="1264545" y="45436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5" name="Freeform: Shape 574">
                <a:extLst>
                  <a:ext uri="{FF2B5EF4-FFF2-40B4-BE49-F238E27FC236}">
                    <a16:creationId xmlns:a16="http://schemas.microsoft.com/office/drawing/2014/main" id="{B96FE039-8E35-EC14-8BF2-B71066EE3B38}"/>
                  </a:ext>
                </a:extLst>
              </p:cNvPr>
              <p:cNvSpPr/>
              <p:nvPr/>
            </p:nvSpPr>
            <p:spPr>
              <a:xfrm>
                <a:off x="1548199" y="5191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6" name="Freeform: Shape 575">
                <a:extLst>
                  <a:ext uri="{FF2B5EF4-FFF2-40B4-BE49-F238E27FC236}">
                    <a16:creationId xmlns:a16="http://schemas.microsoft.com/office/drawing/2014/main" id="{1F958FDD-525A-3EC4-3A09-EBB90EE442CA}"/>
                  </a:ext>
                </a:extLst>
              </p:cNvPr>
              <p:cNvSpPr/>
              <p:nvPr/>
            </p:nvSpPr>
            <p:spPr>
              <a:xfrm>
                <a:off x="2287720" y="53008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7" name="Freeform: Shape 576">
                <a:extLst>
                  <a:ext uri="{FF2B5EF4-FFF2-40B4-BE49-F238E27FC236}">
                    <a16:creationId xmlns:a16="http://schemas.microsoft.com/office/drawing/2014/main" id="{F38DD7CA-E5BB-8B56-3116-640EBAAA4B01}"/>
                  </a:ext>
                </a:extLst>
              </p:cNvPr>
              <p:cNvSpPr/>
              <p:nvPr/>
            </p:nvSpPr>
            <p:spPr>
              <a:xfrm rot="-1652943">
                <a:off x="2421478" y="472320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8" name="Freeform: Shape 577">
                <a:extLst>
                  <a:ext uri="{FF2B5EF4-FFF2-40B4-BE49-F238E27FC236}">
                    <a16:creationId xmlns:a16="http://schemas.microsoft.com/office/drawing/2014/main" id="{71E74599-B1A0-CE82-2543-4BFF93073FB6}"/>
                  </a:ext>
                </a:extLst>
              </p:cNvPr>
              <p:cNvSpPr/>
              <p:nvPr/>
            </p:nvSpPr>
            <p:spPr>
              <a:xfrm>
                <a:off x="2093506" y="648124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9" name="Freeform: Shape 578">
                <a:extLst>
                  <a:ext uri="{FF2B5EF4-FFF2-40B4-BE49-F238E27FC236}">
                    <a16:creationId xmlns:a16="http://schemas.microsoft.com/office/drawing/2014/main" id="{D06B0B32-9C81-7A82-D7DA-699F73D1B831}"/>
                  </a:ext>
                </a:extLst>
              </p:cNvPr>
              <p:cNvSpPr/>
              <p:nvPr/>
            </p:nvSpPr>
            <p:spPr>
              <a:xfrm>
                <a:off x="5469927" y="5848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0" name="Freeform: Shape 579">
                <a:extLst>
                  <a:ext uri="{FF2B5EF4-FFF2-40B4-BE49-F238E27FC236}">
                    <a16:creationId xmlns:a16="http://schemas.microsoft.com/office/drawing/2014/main" id="{961D1695-CF6D-6F3C-ED99-4763E66A07A6}"/>
                  </a:ext>
                </a:extLst>
              </p:cNvPr>
              <p:cNvSpPr/>
              <p:nvPr/>
            </p:nvSpPr>
            <p:spPr>
              <a:xfrm>
                <a:off x="6015424" y="5363204"/>
                <a:ext cx="16273" cy="15410"/>
              </a:xfrm>
              <a:custGeom>
                <a:avLst/>
                <a:gdLst>
                  <a:gd name="connsiteX0" fmla="*/ 15423 w 16273"/>
                  <a:gd name="connsiteY0" fmla="*/ 4133 h 15410"/>
                  <a:gd name="connsiteX1" fmla="*/ 4375 w 16273"/>
                  <a:gd name="connsiteY1" fmla="*/ 14611 h 15410"/>
                  <a:gd name="connsiteX2" fmla="*/ 850 w 16273"/>
                  <a:gd name="connsiteY2" fmla="*/ 11277 h 15410"/>
                  <a:gd name="connsiteX3" fmla="*/ 11899 w 16273"/>
                  <a:gd name="connsiteY3" fmla="*/ 800 h 15410"/>
                  <a:gd name="connsiteX4" fmla="*/ 15423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4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1" name="Freeform: Shape 580">
                <a:extLst>
                  <a:ext uri="{FF2B5EF4-FFF2-40B4-BE49-F238E27FC236}">
                    <a16:creationId xmlns:a16="http://schemas.microsoft.com/office/drawing/2014/main" id="{B2A36254-933F-5CCA-2048-DD7C3BB220C8}"/>
                  </a:ext>
                </a:extLst>
              </p:cNvPr>
              <p:cNvSpPr/>
              <p:nvPr/>
            </p:nvSpPr>
            <p:spPr>
              <a:xfrm>
                <a:off x="5045970" y="5849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2" name="Freeform: Shape 581">
                <a:extLst>
                  <a:ext uri="{FF2B5EF4-FFF2-40B4-BE49-F238E27FC236}">
                    <a16:creationId xmlns:a16="http://schemas.microsoft.com/office/drawing/2014/main" id="{A01E4AE4-53BB-8766-B603-A9366DA7CC2C}"/>
                  </a:ext>
                </a:extLst>
              </p:cNvPr>
              <p:cNvSpPr/>
              <p:nvPr/>
            </p:nvSpPr>
            <p:spPr>
              <a:xfrm>
                <a:off x="5403824" y="50119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3" name="Freeform: Shape 582">
                <a:extLst>
                  <a:ext uri="{FF2B5EF4-FFF2-40B4-BE49-F238E27FC236}">
                    <a16:creationId xmlns:a16="http://schemas.microsoft.com/office/drawing/2014/main" id="{E7B88843-07D1-5BB3-9DD6-34FB4FC75996}"/>
                  </a:ext>
                </a:extLst>
              </p:cNvPr>
              <p:cNvSpPr/>
              <p:nvPr/>
            </p:nvSpPr>
            <p:spPr>
              <a:xfrm>
                <a:off x="6205448" y="563057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4" name="Freeform: Shape 583">
                <a:extLst>
                  <a:ext uri="{FF2B5EF4-FFF2-40B4-BE49-F238E27FC236}">
                    <a16:creationId xmlns:a16="http://schemas.microsoft.com/office/drawing/2014/main" id="{46BC6946-31AF-E62F-4F85-4776C1AA82E9}"/>
                  </a:ext>
                </a:extLst>
              </p:cNvPr>
              <p:cNvSpPr/>
              <p:nvPr/>
            </p:nvSpPr>
            <p:spPr>
              <a:xfrm>
                <a:off x="5230850" y="51581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5" name="Freeform: Shape 584">
                <a:extLst>
                  <a:ext uri="{FF2B5EF4-FFF2-40B4-BE49-F238E27FC236}">
                    <a16:creationId xmlns:a16="http://schemas.microsoft.com/office/drawing/2014/main" id="{03F1B443-84D6-3B14-52D7-97D1BBC9CC1C}"/>
                  </a:ext>
                </a:extLst>
              </p:cNvPr>
              <p:cNvSpPr/>
              <p:nvPr/>
            </p:nvSpPr>
            <p:spPr>
              <a:xfrm>
                <a:off x="7998529" y="5561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6" name="Freeform: Shape 585">
                <a:extLst>
                  <a:ext uri="{FF2B5EF4-FFF2-40B4-BE49-F238E27FC236}">
                    <a16:creationId xmlns:a16="http://schemas.microsoft.com/office/drawing/2014/main" id="{C1CAA607-8527-DAA3-72A5-B0A1F4FBD008}"/>
                  </a:ext>
                </a:extLst>
              </p:cNvPr>
              <p:cNvSpPr/>
              <p:nvPr/>
            </p:nvSpPr>
            <p:spPr>
              <a:xfrm>
                <a:off x="7997672" y="63488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7" name="Freeform: Shape 586">
                <a:extLst>
                  <a:ext uri="{FF2B5EF4-FFF2-40B4-BE49-F238E27FC236}">
                    <a16:creationId xmlns:a16="http://schemas.microsoft.com/office/drawing/2014/main" id="{C1D07126-0E8B-475F-2E03-4F77A1173747}"/>
                  </a:ext>
                </a:extLst>
              </p:cNvPr>
              <p:cNvSpPr/>
              <p:nvPr/>
            </p:nvSpPr>
            <p:spPr>
              <a:xfrm>
                <a:off x="7031932" y="5566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8" name="Freeform: Shape 587">
                <a:extLst>
                  <a:ext uri="{FF2B5EF4-FFF2-40B4-BE49-F238E27FC236}">
                    <a16:creationId xmlns:a16="http://schemas.microsoft.com/office/drawing/2014/main" id="{36A4CB9A-B5DC-7B60-6CC9-BD5DDEA82457}"/>
                  </a:ext>
                </a:extLst>
              </p:cNvPr>
              <p:cNvSpPr/>
              <p:nvPr/>
            </p:nvSpPr>
            <p:spPr>
              <a:xfrm>
                <a:off x="8911215" y="58905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59CC0F92-4B3E-2F5D-95CE-C407C0FA7A9D}"/>
                  </a:ext>
                </a:extLst>
              </p:cNvPr>
              <p:cNvSpPr/>
              <p:nvPr/>
            </p:nvSpPr>
            <p:spPr>
              <a:xfrm>
                <a:off x="8417915" y="492638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0" name="Freeform: Shape 589">
                <a:extLst>
                  <a:ext uri="{FF2B5EF4-FFF2-40B4-BE49-F238E27FC236}">
                    <a16:creationId xmlns:a16="http://schemas.microsoft.com/office/drawing/2014/main" id="{01BFBAB7-D0F6-AAA7-8BB8-19ED9EA85B93}"/>
                  </a:ext>
                </a:extLst>
              </p:cNvPr>
              <p:cNvSpPr/>
              <p:nvPr/>
            </p:nvSpPr>
            <p:spPr>
              <a:xfrm>
                <a:off x="8636704" y="38172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1" name="Freeform: Shape 590">
                <a:extLst>
                  <a:ext uri="{FF2B5EF4-FFF2-40B4-BE49-F238E27FC236}">
                    <a16:creationId xmlns:a16="http://schemas.microsoft.com/office/drawing/2014/main" id="{40C18343-40DF-30C5-D1E6-BA4B654E4A0F}"/>
                  </a:ext>
                </a:extLst>
              </p:cNvPr>
              <p:cNvSpPr/>
              <p:nvPr/>
            </p:nvSpPr>
            <p:spPr>
              <a:xfrm>
                <a:off x="10023735" y="48786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2" name="Freeform: Shape 591">
                <a:extLst>
                  <a:ext uri="{FF2B5EF4-FFF2-40B4-BE49-F238E27FC236}">
                    <a16:creationId xmlns:a16="http://schemas.microsoft.com/office/drawing/2014/main" id="{C7A0C1C2-E994-BCBF-206F-A4DE74396C2B}"/>
                  </a:ext>
                </a:extLst>
              </p:cNvPr>
              <p:cNvSpPr/>
              <p:nvPr/>
            </p:nvSpPr>
            <p:spPr>
              <a:xfrm rot="-1652943">
                <a:off x="10251386" y="577907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4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3" name="Freeform: Shape 592">
                <a:extLst>
                  <a:ext uri="{FF2B5EF4-FFF2-40B4-BE49-F238E27FC236}">
                    <a16:creationId xmlns:a16="http://schemas.microsoft.com/office/drawing/2014/main" id="{EFAB7503-7822-5B9B-92B4-310D67839983}"/>
                  </a:ext>
                </a:extLst>
              </p:cNvPr>
              <p:cNvSpPr/>
              <p:nvPr/>
            </p:nvSpPr>
            <p:spPr>
              <a:xfrm>
                <a:off x="10505890" y="603566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4" name="Freeform: Shape 593">
                <a:extLst>
                  <a:ext uri="{FF2B5EF4-FFF2-40B4-BE49-F238E27FC236}">
                    <a16:creationId xmlns:a16="http://schemas.microsoft.com/office/drawing/2014/main" id="{9F43C5E2-ACE5-DF67-BB42-61D9B5C8C557}"/>
                  </a:ext>
                </a:extLst>
              </p:cNvPr>
              <p:cNvSpPr/>
              <p:nvPr/>
            </p:nvSpPr>
            <p:spPr>
              <a:xfrm rot="-1652943">
                <a:off x="10688192" y="486233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4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5" name="Freeform: Shape 594">
                <a:extLst>
                  <a:ext uri="{FF2B5EF4-FFF2-40B4-BE49-F238E27FC236}">
                    <a16:creationId xmlns:a16="http://schemas.microsoft.com/office/drawing/2014/main" id="{457574AB-4B90-0457-9C0F-097EB5DDB4A2}"/>
                  </a:ext>
                </a:extLst>
              </p:cNvPr>
              <p:cNvSpPr/>
              <p:nvPr/>
            </p:nvSpPr>
            <p:spPr>
              <a:xfrm>
                <a:off x="10349299" y="4643494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6" name="Freeform: Shape 595">
                <a:extLst>
                  <a:ext uri="{FF2B5EF4-FFF2-40B4-BE49-F238E27FC236}">
                    <a16:creationId xmlns:a16="http://schemas.microsoft.com/office/drawing/2014/main" id="{15024C9A-0532-5142-CBA2-9CEBABF71304}"/>
                  </a:ext>
                </a:extLst>
              </p:cNvPr>
              <p:cNvSpPr/>
              <p:nvPr/>
            </p:nvSpPr>
            <p:spPr>
              <a:xfrm>
                <a:off x="9761702" y="5826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7" name="Freeform: Shape 596">
                <a:extLst>
                  <a:ext uri="{FF2B5EF4-FFF2-40B4-BE49-F238E27FC236}">
                    <a16:creationId xmlns:a16="http://schemas.microsoft.com/office/drawing/2014/main" id="{FF0E08B4-2E98-DAD4-1B54-B53F0CAB810E}"/>
                  </a:ext>
                </a:extLst>
              </p:cNvPr>
              <p:cNvSpPr/>
              <p:nvPr/>
            </p:nvSpPr>
            <p:spPr>
              <a:xfrm>
                <a:off x="8593937" y="4976298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8" name="Freeform: Shape 597">
                <a:extLst>
                  <a:ext uri="{FF2B5EF4-FFF2-40B4-BE49-F238E27FC236}">
                    <a16:creationId xmlns:a16="http://schemas.microsoft.com/office/drawing/2014/main" id="{5C532490-B958-FDAC-A5AA-762D1589BA38}"/>
                  </a:ext>
                </a:extLst>
              </p:cNvPr>
              <p:cNvSpPr/>
              <p:nvPr/>
            </p:nvSpPr>
            <p:spPr>
              <a:xfrm>
                <a:off x="9189726" y="43392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9" name="Freeform: Shape 598">
                <a:extLst>
                  <a:ext uri="{FF2B5EF4-FFF2-40B4-BE49-F238E27FC236}">
                    <a16:creationId xmlns:a16="http://schemas.microsoft.com/office/drawing/2014/main" id="{F794F86E-05B1-0A1F-788C-3A6B712E3A93}"/>
                  </a:ext>
                </a:extLst>
              </p:cNvPr>
              <p:cNvSpPr/>
              <p:nvPr/>
            </p:nvSpPr>
            <p:spPr>
              <a:xfrm>
                <a:off x="9229159" y="249655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0" name="Freeform: Shape 599">
                <a:extLst>
                  <a:ext uri="{FF2B5EF4-FFF2-40B4-BE49-F238E27FC236}">
                    <a16:creationId xmlns:a16="http://schemas.microsoft.com/office/drawing/2014/main" id="{EA1F0073-BDC6-75AA-028C-846DD213DE6B}"/>
                  </a:ext>
                </a:extLst>
              </p:cNvPr>
              <p:cNvSpPr/>
              <p:nvPr/>
            </p:nvSpPr>
            <p:spPr>
              <a:xfrm>
                <a:off x="8027009" y="19403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1" name="Freeform: Shape 600">
                <a:extLst>
                  <a:ext uri="{FF2B5EF4-FFF2-40B4-BE49-F238E27FC236}">
                    <a16:creationId xmlns:a16="http://schemas.microsoft.com/office/drawing/2014/main" id="{389980A2-4541-B3CF-C229-8FE5136B0105}"/>
                  </a:ext>
                </a:extLst>
              </p:cNvPr>
              <p:cNvSpPr/>
              <p:nvPr/>
            </p:nvSpPr>
            <p:spPr>
              <a:xfrm>
                <a:off x="7389977" y="212384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2" name="Freeform: Shape 601">
                <a:extLst>
                  <a:ext uri="{FF2B5EF4-FFF2-40B4-BE49-F238E27FC236}">
                    <a16:creationId xmlns:a16="http://schemas.microsoft.com/office/drawing/2014/main" id="{148D164B-148E-D7D2-AE5C-B186AAF0C58E}"/>
                  </a:ext>
                </a:extLst>
              </p:cNvPr>
              <p:cNvSpPr/>
              <p:nvPr/>
            </p:nvSpPr>
            <p:spPr>
              <a:xfrm>
                <a:off x="7782788" y="25615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3" name="Freeform: Shape 602">
                <a:extLst>
                  <a:ext uri="{FF2B5EF4-FFF2-40B4-BE49-F238E27FC236}">
                    <a16:creationId xmlns:a16="http://schemas.microsoft.com/office/drawing/2014/main" id="{B9DE5748-0165-2F8E-DF6E-1C25F7733B7E}"/>
                  </a:ext>
                </a:extLst>
              </p:cNvPr>
              <p:cNvSpPr/>
              <p:nvPr/>
            </p:nvSpPr>
            <p:spPr>
              <a:xfrm>
                <a:off x="5338292" y="16893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4" name="Freeform: Shape 603">
                <a:extLst>
                  <a:ext uri="{FF2B5EF4-FFF2-40B4-BE49-F238E27FC236}">
                    <a16:creationId xmlns:a16="http://schemas.microsoft.com/office/drawing/2014/main" id="{B441E5B9-6A04-345A-5CBE-2D4986A44B27}"/>
                  </a:ext>
                </a:extLst>
              </p:cNvPr>
              <p:cNvSpPr/>
              <p:nvPr/>
            </p:nvSpPr>
            <p:spPr>
              <a:xfrm rot="-1652943">
                <a:off x="4317973" y="2549265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5" name="Freeform: Shape 604">
                <a:extLst>
                  <a:ext uri="{FF2B5EF4-FFF2-40B4-BE49-F238E27FC236}">
                    <a16:creationId xmlns:a16="http://schemas.microsoft.com/office/drawing/2014/main" id="{CDF78572-11B0-5BFE-907A-86B39B560236}"/>
                  </a:ext>
                </a:extLst>
              </p:cNvPr>
              <p:cNvSpPr/>
              <p:nvPr/>
            </p:nvSpPr>
            <p:spPr>
              <a:xfrm>
                <a:off x="4574577" y="30526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6" name="Freeform: Shape 605">
                <a:extLst>
                  <a:ext uri="{FF2B5EF4-FFF2-40B4-BE49-F238E27FC236}">
                    <a16:creationId xmlns:a16="http://schemas.microsoft.com/office/drawing/2014/main" id="{D657CBF3-219F-7666-CB61-28147666A270}"/>
                  </a:ext>
                </a:extLst>
              </p:cNvPr>
              <p:cNvSpPr/>
              <p:nvPr/>
            </p:nvSpPr>
            <p:spPr>
              <a:xfrm>
                <a:off x="6190684" y="164692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7" name="Freeform: Shape 606">
                <a:extLst>
                  <a:ext uri="{FF2B5EF4-FFF2-40B4-BE49-F238E27FC236}">
                    <a16:creationId xmlns:a16="http://schemas.microsoft.com/office/drawing/2014/main" id="{2B1C319D-D8D5-CB87-DDF9-672F1B56487F}"/>
                  </a:ext>
                </a:extLst>
              </p:cNvPr>
              <p:cNvSpPr/>
              <p:nvPr/>
            </p:nvSpPr>
            <p:spPr>
              <a:xfrm>
                <a:off x="5863691" y="2517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8" name="Freeform: Shape 607">
                <a:extLst>
                  <a:ext uri="{FF2B5EF4-FFF2-40B4-BE49-F238E27FC236}">
                    <a16:creationId xmlns:a16="http://schemas.microsoft.com/office/drawing/2014/main" id="{261DEAF8-9F91-EBCC-2CE4-F462AC0659DE}"/>
                  </a:ext>
                </a:extLst>
              </p:cNvPr>
              <p:cNvSpPr/>
              <p:nvPr/>
            </p:nvSpPr>
            <p:spPr>
              <a:xfrm>
                <a:off x="4485614" y="20465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9" name="Freeform: Shape 608">
                <a:extLst>
                  <a:ext uri="{FF2B5EF4-FFF2-40B4-BE49-F238E27FC236}">
                    <a16:creationId xmlns:a16="http://schemas.microsoft.com/office/drawing/2014/main" id="{F3349ED9-44C6-AE84-BC19-41CDBA0C6EE0}"/>
                  </a:ext>
                </a:extLst>
              </p:cNvPr>
              <p:cNvSpPr/>
              <p:nvPr/>
            </p:nvSpPr>
            <p:spPr>
              <a:xfrm>
                <a:off x="4019270" y="22464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0" name="Freeform: Shape 609">
                <a:extLst>
                  <a:ext uri="{FF2B5EF4-FFF2-40B4-BE49-F238E27FC236}">
                    <a16:creationId xmlns:a16="http://schemas.microsoft.com/office/drawing/2014/main" id="{6C81AADF-956E-B809-5D70-3C629B504515}"/>
                  </a:ext>
                </a:extLst>
              </p:cNvPr>
              <p:cNvSpPr/>
              <p:nvPr/>
            </p:nvSpPr>
            <p:spPr>
              <a:xfrm>
                <a:off x="3473678" y="12285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1" name="Freeform: Shape 610">
                <a:extLst>
                  <a:ext uri="{FF2B5EF4-FFF2-40B4-BE49-F238E27FC236}">
                    <a16:creationId xmlns:a16="http://schemas.microsoft.com/office/drawing/2014/main" id="{B259B187-96CA-5348-09E7-DA7B418FA199}"/>
                  </a:ext>
                </a:extLst>
              </p:cNvPr>
              <p:cNvSpPr/>
              <p:nvPr/>
            </p:nvSpPr>
            <p:spPr>
              <a:xfrm>
                <a:off x="3860393" y="14131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2" name="Freeform: Shape 611">
                <a:extLst>
                  <a:ext uri="{FF2B5EF4-FFF2-40B4-BE49-F238E27FC236}">
                    <a16:creationId xmlns:a16="http://schemas.microsoft.com/office/drawing/2014/main" id="{79ABC998-8BD3-2859-733B-A33CBF01AC8C}"/>
                  </a:ext>
                </a:extLst>
              </p:cNvPr>
              <p:cNvSpPr/>
              <p:nvPr/>
            </p:nvSpPr>
            <p:spPr>
              <a:xfrm>
                <a:off x="3349282" y="18981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3" name="Freeform: Shape 612">
                <a:extLst>
                  <a:ext uri="{FF2B5EF4-FFF2-40B4-BE49-F238E27FC236}">
                    <a16:creationId xmlns:a16="http://schemas.microsoft.com/office/drawing/2014/main" id="{35093CB6-8DF2-79A4-8526-5F5C13798A7F}"/>
                  </a:ext>
                </a:extLst>
              </p:cNvPr>
              <p:cNvSpPr/>
              <p:nvPr/>
            </p:nvSpPr>
            <p:spPr>
              <a:xfrm rot="-1652943">
                <a:off x="3240431" y="188678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4" name="Freeform: Shape 613">
                <a:extLst>
                  <a:ext uri="{FF2B5EF4-FFF2-40B4-BE49-F238E27FC236}">
                    <a16:creationId xmlns:a16="http://schemas.microsoft.com/office/drawing/2014/main" id="{34486BD6-F2B4-CE3F-6D1A-96C8B003D388}"/>
                  </a:ext>
                </a:extLst>
              </p:cNvPr>
              <p:cNvSpPr/>
              <p:nvPr/>
            </p:nvSpPr>
            <p:spPr>
              <a:xfrm>
                <a:off x="2971901" y="1308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5" name="Freeform: Shape 614">
                <a:extLst>
                  <a:ext uri="{FF2B5EF4-FFF2-40B4-BE49-F238E27FC236}">
                    <a16:creationId xmlns:a16="http://schemas.microsoft.com/office/drawing/2014/main" id="{391BD034-0558-01E2-220E-6D26011D3DD8}"/>
                  </a:ext>
                </a:extLst>
              </p:cNvPr>
              <p:cNvSpPr/>
              <p:nvPr/>
            </p:nvSpPr>
            <p:spPr>
              <a:xfrm>
                <a:off x="3589692" y="19127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6" name="Freeform: Shape 615">
                <a:extLst>
                  <a:ext uri="{FF2B5EF4-FFF2-40B4-BE49-F238E27FC236}">
                    <a16:creationId xmlns:a16="http://schemas.microsoft.com/office/drawing/2014/main" id="{4495CA6D-E8B5-BAB4-1FB4-943EAF25D353}"/>
                  </a:ext>
                </a:extLst>
              </p:cNvPr>
              <p:cNvSpPr/>
              <p:nvPr/>
            </p:nvSpPr>
            <p:spPr>
              <a:xfrm>
                <a:off x="3345472" y="18228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7" name="Freeform: Shape 616">
                <a:extLst>
                  <a:ext uri="{FF2B5EF4-FFF2-40B4-BE49-F238E27FC236}">
                    <a16:creationId xmlns:a16="http://schemas.microsoft.com/office/drawing/2014/main" id="{5C8F8972-2049-43AD-A8CA-01B223D75540}"/>
                  </a:ext>
                </a:extLst>
              </p:cNvPr>
              <p:cNvSpPr/>
              <p:nvPr/>
            </p:nvSpPr>
            <p:spPr>
              <a:xfrm>
                <a:off x="3565785" y="18095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8" name="Freeform: Shape 617">
                <a:extLst>
                  <a:ext uri="{FF2B5EF4-FFF2-40B4-BE49-F238E27FC236}">
                    <a16:creationId xmlns:a16="http://schemas.microsoft.com/office/drawing/2014/main" id="{87505BB7-3FF3-36BF-64A6-2A9AE1698D18}"/>
                  </a:ext>
                </a:extLst>
              </p:cNvPr>
              <p:cNvSpPr/>
              <p:nvPr/>
            </p:nvSpPr>
            <p:spPr>
              <a:xfrm>
                <a:off x="2808833" y="11379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9" name="Freeform: Shape 618">
                <a:extLst>
                  <a:ext uri="{FF2B5EF4-FFF2-40B4-BE49-F238E27FC236}">
                    <a16:creationId xmlns:a16="http://schemas.microsoft.com/office/drawing/2014/main" id="{E34AD411-626A-78B9-49E6-2FC0123F9E99}"/>
                  </a:ext>
                </a:extLst>
              </p:cNvPr>
              <p:cNvSpPr/>
              <p:nvPr/>
            </p:nvSpPr>
            <p:spPr>
              <a:xfrm>
                <a:off x="2849600" y="13329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0" name="Freeform: Shape 619">
                <a:extLst>
                  <a:ext uri="{FF2B5EF4-FFF2-40B4-BE49-F238E27FC236}">
                    <a16:creationId xmlns:a16="http://schemas.microsoft.com/office/drawing/2014/main" id="{94B17821-41D4-7CE2-E655-CB0A4411D5E3}"/>
                  </a:ext>
                </a:extLst>
              </p:cNvPr>
              <p:cNvSpPr/>
              <p:nvPr/>
            </p:nvSpPr>
            <p:spPr>
              <a:xfrm>
                <a:off x="1946535" y="18679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1" name="Freeform: Shape 620">
                <a:extLst>
                  <a:ext uri="{FF2B5EF4-FFF2-40B4-BE49-F238E27FC236}">
                    <a16:creationId xmlns:a16="http://schemas.microsoft.com/office/drawing/2014/main" id="{0EEA33B6-4EDF-21C1-049A-97B1AA198A4E}"/>
                  </a:ext>
                </a:extLst>
              </p:cNvPr>
              <p:cNvSpPr/>
              <p:nvPr/>
            </p:nvSpPr>
            <p:spPr>
              <a:xfrm rot="-1652943">
                <a:off x="2526094" y="229036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2" name="Freeform: Shape 621">
                <a:extLst>
                  <a:ext uri="{FF2B5EF4-FFF2-40B4-BE49-F238E27FC236}">
                    <a16:creationId xmlns:a16="http://schemas.microsoft.com/office/drawing/2014/main" id="{F9496412-339D-603E-80DA-3CC8DEC30BED}"/>
                  </a:ext>
                </a:extLst>
              </p:cNvPr>
              <p:cNvSpPr/>
              <p:nvPr/>
            </p:nvSpPr>
            <p:spPr>
              <a:xfrm>
                <a:off x="2652433" y="18499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3" name="Freeform: Shape 622">
                <a:extLst>
                  <a:ext uri="{FF2B5EF4-FFF2-40B4-BE49-F238E27FC236}">
                    <a16:creationId xmlns:a16="http://schemas.microsoft.com/office/drawing/2014/main" id="{E6A65ABA-AF50-BBFF-C212-75A441550E57}"/>
                  </a:ext>
                </a:extLst>
              </p:cNvPr>
              <p:cNvSpPr/>
              <p:nvPr/>
            </p:nvSpPr>
            <p:spPr>
              <a:xfrm>
                <a:off x="2524893" y="17202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4" name="Freeform: Shape 623">
                <a:extLst>
                  <a:ext uri="{FF2B5EF4-FFF2-40B4-BE49-F238E27FC236}">
                    <a16:creationId xmlns:a16="http://schemas.microsoft.com/office/drawing/2014/main" id="{9D51962E-F51D-8C50-EF30-05988810234E}"/>
                  </a:ext>
                </a:extLst>
              </p:cNvPr>
              <p:cNvSpPr/>
              <p:nvPr/>
            </p:nvSpPr>
            <p:spPr>
              <a:xfrm>
                <a:off x="2503462" y="21592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5" name="Freeform: Shape 624">
                <a:extLst>
                  <a:ext uri="{FF2B5EF4-FFF2-40B4-BE49-F238E27FC236}">
                    <a16:creationId xmlns:a16="http://schemas.microsoft.com/office/drawing/2014/main" id="{CBF878A4-1CFE-0DA0-FC61-92A9662E154B}"/>
                  </a:ext>
                </a:extLst>
              </p:cNvPr>
              <p:cNvSpPr/>
              <p:nvPr/>
            </p:nvSpPr>
            <p:spPr>
              <a:xfrm>
                <a:off x="1904244" y="20043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6" name="Freeform: Shape 625">
                <a:extLst>
                  <a:ext uri="{FF2B5EF4-FFF2-40B4-BE49-F238E27FC236}">
                    <a16:creationId xmlns:a16="http://schemas.microsoft.com/office/drawing/2014/main" id="{2BD11E46-71BA-D7A6-D833-C7C197DADA7D}"/>
                  </a:ext>
                </a:extLst>
              </p:cNvPr>
              <p:cNvSpPr/>
              <p:nvPr/>
            </p:nvSpPr>
            <p:spPr>
              <a:xfrm>
                <a:off x="2031879" y="1340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7" name="Freeform: Shape 626">
                <a:extLst>
                  <a:ext uri="{FF2B5EF4-FFF2-40B4-BE49-F238E27FC236}">
                    <a16:creationId xmlns:a16="http://schemas.microsoft.com/office/drawing/2014/main" id="{10F88339-0EEA-8E59-9239-E5CC0256596C}"/>
                  </a:ext>
                </a:extLst>
              </p:cNvPr>
              <p:cNvSpPr/>
              <p:nvPr/>
            </p:nvSpPr>
            <p:spPr>
              <a:xfrm>
                <a:off x="2201138" y="17203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8" name="Freeform: Shape 627">
                <a:extLst>
                  <a:ext uri="{FF2B5EF4-FFF2-40B4-BE49-F238E27FC236}">
                    <a16:creationId xmlns:a16="http://schemas.microsoft.com/office/drawing/2014/main" id="{E81744A7-39C4-D57F-977B-F851A6E9BCCF}"/>
                  </a:ext>
                </a:extLst>
              </p:cNvPr>
              <p:cNvSpPr/>
              <p:nvPr/>
            </p:nvSpPr>
            <p:spPr>
              <a:xfrm>
                <a:off x="1551343" y="1370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9" name="Freeform: Shape 628">
                <a:extLst>
                  <a:ext uri="{FF2B5EF4-FFF2-40B4-BE49-F238E27FC236}">
                    <a16:creationId xmlns:a16="http://schemas.microsoft.com/office/drawing/2014/main" id="{1CDD1E27-B312-B8B3-411C-60FAE719AE42}"/>
                  </a:ext>
                </a:extLst>
              </p:cNvPr>
              <p:cNvSpPr/>
              <p:nvPr/>
            </p:nvSpPr>
            <p:spPr>
              <a:xfrm>
                <a:off x="1700599" y="10262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0" name="Freeform: Shape 629">
                <a:extLst>
                  <a:ext uri="{FF2B5EF4-FFF2-40B4-BE49-F238E27FC236}">
                    <a16:creationId xmlns:a16="http://schemas.microsoft.com/office/drawing/2014/main" id="{8A701E1F-2D80-666F-CD32-96F611D134BF}"/>
                  </a:ext>
                </a:extLst>
              </p:cNvPr>
              <p:cNvSpPr/>
              <p:nvPr/>
            </p:nvSpPr>
            <p:spPr>
              <a:xfrm>
                <a:off x="1638592" y="141271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1" name="Freeform: Shape 630">
                <a:extLst>
                  <a:ext uri="{FF2B5EF4-FFF2-40B4-BE49-F238E27FC236}">
                    <a16:creationId xmlns:a16="http://schemas.microsoft.com/office/drawing/2014/main" id="{58ADBB04-8042-3DDA-DE7C-141C04D5E7A2}"/>
                  </a:ext>
                </a:extLst>
              </p:cNvPr>
              <p:cNvSpPr/>
              <p:nvPr/>
            </p:nvSpPr>
            <p:spPr>
              <a:xfrm>
                <a:off x="1411135" y="21893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2" name="Freeform: Shape 631">
                <a:extLst>
                  <a:ext uri="{FF2B5EF4-FFF2-40B4-BE49-F238E27FC236}">
                    <a16:creationId xmlns:a16="http://schemas.microsoft.com/office/drawing/2014/main" id="{D1B1D13E-4CDB-ADA3-ACC9-33D2FA37CE7F}"/>
                  </a:ext>
                </a:extLst>
              </p:cNvPr>
              <p:cNvSpPr/>
              <p:nvPr/>
            </p:nvSpPr>
            <p:spPr>
              <a:xfrm>
                <a:off x="2442121" y="1896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3" name="Freeform: Shape 632">
                <a:extLst>
                  <a:ext uri="{FF2B5EF4-FFF2-40B4-BE49-F238E27FC236}">
                    <a16:creationId xmlns:a16="http://schemas.microsoft.com/office/drawing/2014/main" id="{B0C71BBE-AE1E-01FF-ABD8-8207E7303FE1}"/>
                  </a:ext>
                </a:extLst>
              </p:cNvPr>
              <p:cNvSpPr/>
              <p:nvPr/>
            </p:nvSpPr>
            <p:spPr>
              <a:xfrm>
                <a:off x="2385828" y="5967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4" name="Freeform: Shape 633">
                <a:extLst>
                  <a:ext uri="{FF2B5EF4-FFF2-40B4-BE49-F238E27FC236}">
                    <a16:creationId xmlns:a16="http://schemas.microsoft.com/office/drawing/2014/main" id="{AC406365-2D52-B683-0474-28810F3A21C6}"/>
                  </a:ext>
                </a:extLst>
              </p:cNvPr>
              <p:cNvSpPr/>
              <p:nvPr/>
            </p:nvSpPr>
            <p:spPr>
              <a:xfrm>
                <a:off x="2989808" y="7661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5" name="Freeform: Shape 634">
                <a:extLst>
                  <a:ext uri="{FF2B5EF4-FFF2-40B4-BE49-F238E27FC236}">
                    <a16:creationId xmlns:a16="http://schemas.microsoft.com/office/drawing/2014/main" id="{6D177130-A793-B029-F48E-C35C3B1D91D4}"/>
                  </a:ext>
                </a:extLst>
              </p:cNvPr>
              <p:cNvSpPr/>
              <p:nvPr/>
            </p:nvSpPr>
            <p:spPr>
              <a:xfrm>
                <a:off x="2964948" y="8991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6" name="Freeform: Shape 635">
                <a:extLst>
                  <a:ext uri="{FF2B5EF4-FFF2-40B4-BE49-F238E27FC236}">
                    <a16:creationId xmlns:a16="http://schemas.microsoft.com/office/drawing/2014/main" id="{AE937A64-9EBE-7776-6E55-446CE72E5673}"/>
                  </a:ext>
                </a:extLst>
              </p:cNvPr>
              <p:cNvSpPr/>
              <p:nvPr/>
            </p:nvSpPr>
            <p:spPr>
              <a:xfrm>
                <a:off x="2601760" y="7171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7" name="Freeform: Shape 636">
                <a:extLst>
                  <a:ext uri="{FF2B5EF4-FFF2-40B4-BE49-F238E27FC236}">
                    <a16:creationId xmlns:a16="http://schemas.microsoft.com/office/drawing/2014/main" id="{31A9F7D4-3BDA-3F63-62E8-21313E2C2EC5}"/>
                  </a:ext>
                </a:extLst>
              </p:cNvPr>
              <p:cNvSpPr/>
              <p:nvPr/>
            </p:nvSpPr>
            <p:spPr>
              <a:xfrm>
                <a:off x="2531846" y="13670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8" name="Freeform: Shape 637">
                <a:extLst>
                  <a:ext uri="{FF2B5EF4-FFF2-40B4-BE49-F238E27FC236}">
                    <a16:creationId xmlns:a16="http://schemas.microsoft.com/office/drawing/2014/main" id="{8A688304-D59D-C612-9887-3F4A2695B723}"/>
                  </a:ext>
                </a:extLst>
              </p:cNvPr>
              <p:cNvSpPr/>
              <p:nvPr/>
            </p:nvSpPr>
            <p:spPr>
              <a:xfrm>
                <a:off x="1528673" y="15770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9" name="Freeform: Shape 638">
                <a:extLst>
                  <a:ext uri="{FF2B5EF4-FFF2-40B4-BE49-F238E27FC236}">
                    <a16:creationId xmlns:a16="http://schemas.microsoft.com/office/drawing/2014/main" id="{00574CF3-4E73-9B8A-C3D3-0C20C61F916C}"/>
                  </a:ext>
                </a:extLst>
              </p:cNvPr>
              <p:cNvSpPr/>
              <p:nvPr/>
            </p:nvSpPr>
            <p:spPr>
              <a:xfrm>
                <a:off x="1597729" y="8859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0" name="Freeform: Shape 639">
                <a:extLst>
                  <a:ext uri="{FF2B5EF4-FFF2-40B4-BE49-F238E27FC236}">
                    <a16:creationId xmlns:a16="http://schemas.microsoft.com/office/drawing/2014/main" id="{1A6D4C25-5525-3597-82CF-1F6FFDB2C954}"/>
                  </a:ext>
                </a:extLst>
              </p:cNvPr>
              <p:cNvSpPr/>
              <p:nvPr/>
            </p:nvSpPr>
            <p:spPr>
              <a:xfrm>
                <a:off x="1133957" y="9386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1" name="Freeform: Shape 640">
                <a:extLst>
                  <a:ext uri="{FF2B5EF4-FFF2-40B4-BE49-F238E27FC236}">
                    <a16:creationId xmlns:a16="http://schemas.microsoft.com/office/drawing/2014/main" id="{6362E410-F8A0-0C47-F6B3-974819FD5047}"/>
                  </a:ext>
                </a:extLst>
              </p:cNvPr>
              <p:cNvSpPr/>
              <p:nvPr/>
            </p:nvSpPr>
            <p:spPr>
              <a:xfrm>
                <a:off x="1537055" y="8326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2" name="Freeform: Shape 641">
                <a:extLst>
                  <a:ext uri="{FF2B5EF4-FFF2-40B4-BE49-F238E27FC236}">
                    <a16:creationId xmlns:a16="http://schemas.microsoft.com/office/drawing/2014/main" id="{6D3D1928-4B53-BFB4-4DAE-ED85F9308676}"/>
                  </a:ext>
                </a:extLst>
              </p:cNvPr>
              <p:cNvSpPr/>
              <p:nvPr/>
            </p:nvSpPr>
            <p:spPr>
              <a:xfrm>
                <a:off x="1305693" y="13286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3" name="Freeform: Shape 642">
                <a:extLst>
                  <a:ext uri="{FF2B5EF4-FFF2-40B4-BE49-F238E27FC236}">
                    <a16:creationId xmlns:a16="http://schemas.microsoft.com/office/drawing/2014/main" id="{7D8EFD67-F6E2-96A8-9228-BD82D6E21877}"/>
                  </a:ext>
                </a:extLst>
              </p:cNvPr>
              <p:cNvSpPr/>
              <p:nvPr/>
            </p:nvSpPr>
            <p:spPr>
              <a:xfrm>
                <a:off x="1059281" y="2805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4" name="Freeform: Shape 643">
                <a:extLst>
                  <a:ext uri="{FF2B5EF4-FFF2-40B4-BE49-F238E27FC236}">
                    <a16:creationId xmlns:a16="http://schemas.microsoft.com/office/drawing/2014/main" id="{E4F96006-1104-0D1B-DF23-FBD55605F192}"/>
                  </a:ext>
                </a:extLst>
              </p:cNvPr>
              <p:cNvSpPr/>
              <p:nvPr/>
            </p:nvSpPr>
            <p:spPr>
              <a:xfrm>
                <a:off x="1146149" y="30126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5" name="Freeform: Shape 644">
                <a:extLst>
                  <a:ext uri="{FF2B5EF4-FFF2-40B4-BE49-F238E27FC236}">
                    <a16:creationId xmlns:a16="http://schemas.microsoft.com/office/drawing/2014/main" id="{C37F9366-FDDC-96D5-69D8-98283930AB44}"/>
                  </a:ext>
                </a:extLst>
              </p:cNvPr>
              <p:cNvSpPr/>
              <p:nvPr/>
            </p:nvSpPr>
            <p:spPr>
              <a:xfrm>
                <a:off x="890784" y="375081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6" name="Freeform: Shape 645">
                <a:extLst>
                  <a:ext uri="{FF2B5EF4-FFF2-40B4-BE49-F238E27FC236}">
                    <a16:creationId xmlns:a16="http://schemas.microsoft.com/office/drawing/2014/main" id="{559DE12D-9043-EF91-61E1-2C75D090E1E9}"/>
                  </a:ext>
                </a:extLst>
              </p:cNvPr>
              <p:cNvSpPr/>
              <p:nvPr/>
            </p:nvSpPr>
            <p:spPr>
              <a:xfrm>
                <a:off x="995559" y="39987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7" name="Freeform: Shape 646">
                <a:extLst>
                  <a:ext uri="{FF2B5EF4-FFF2-40B4-BE49-F238E27FC236}">
                    <a16:creationId xmlns:a16="http://schemas.microsoft.com/office/drawing/2014/main" id="{7B065AAF-6151-0EDE-C6F5-51B455768638}"/>
                  </a:ext>
                </a:extLst>
              </p:cNvPr>
              <p:cNvSpPr/>
              <p:nvPr/>
            </p:nvSpPr>
            <p:spPr>
              <a:xfrm>
                <a:off x="1908721" y="25792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8" name="Freeform: Shape 647">
                <a:extLst>
                  <a:ext uri="{FF2B5EF4-FFF2-40B4-BE49-F238E27FC236}">
                    <a16:creationId xmlns:a16="http://schemas.microsoft.com/office/drawing/2014/main" id="{45493AB9-B9E5-1494-69BF-80C228ECF27C}"/>
                  </a:ext>
                </a:extLst>
              </p:cNvPr>
              <p:cNvSpPr/>
              <p:nvPr/>
            </p:nvSpPr>
            <p:spPr>
              <a:xfrm>
                <a:off x="1976158" y="303186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9" name="Freeform: Shape 648">
                <a:extLst>
                  <a:ext uri="{FF2B5EF4-FFF2-40B4-BE49-F238E27FC236}">
                    <a16:creationId xmlns:a16="http://schemas.microsoft.com/office/drawing/2014/main" id="{17D6B7AA-7DEA-1706-4833-1719AF0978D1}"/>
                  </a:ext>
                </a:extLst>
              </p:cNvPr>
              <p:cNvSpPr/>
              <p:nvPr/>
            </p:nvSpPr>
            <p:spPr>
              <a:xfrm>
                <a:off x="2321153" y="18955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0" name="Freeform: Shape 649">
                <a:extLst>
                  <a:ext uri="{FF2B5EF4-FFF2-40B4-BE49-F238E27FC236}">
                    <a16:creationId xmlns:a16="http://schemas.microsoft.com/office/drawing/2014/main" id="{D16669A0-7A37-7A73-AFFF-4224774CB1AD}"/>
                  </a:ext>
                </a:extLst>
              </p:cNvPr>
              <p:cNvSpPr/>
              <p:nvPr/>
            </p:nvSpPr>
            <p:spPr>
              <a:xfrm>
                <a:off x="3259937" y="11814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1" name="Freeform: Shape 650">
                <a:extLst>
                  <a:ext uri="{FF2B5EF4-FFF2-40B4-BE49-F238E27FC236}">
                    <a16:creationId xmlns:a16="http://schemas.microsoft.com/office/drawing/2014/main" id="{79EAE03C-8290-9289-A719-9421A327A309}"/>
                  </a:ext>
                </a:extLst>
              </p:cNvPr>
              <p:cNvSpPr/>
              <p:nvPr/>
            </p:nvSpPr>
            <p:spPr>
              <a:xfrm>
                <a:off x="4578769" y="9088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2" name="Freeform: Shape 651">
                <a:extLst>
                  <a:ext uri="{FF2B5EF4-FFF2-40B4-BE49-F238E27FC236}">
                    <a16:creationId xmlns:a16="http://schemas.microsoft.com/office/drawing/2014/main" id="{C6E17F4A-76D2-927C-BBB1-D8D418B62485}"/>
                  </a:ext>
                </a:extLst>
              </p:cNvPr>
              <p:cNvSpPr/>
              <p:nvPr/>
            </p:nvSpPr>
            <p:spPr>
              <a:xfrm>
                <a:off x="4488567" y="10973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3" name="Freeform: Shape 652">
                <a:extLst>
                  <a:ext uri="{FF2B5EF4-FFF2-40B4-BE49-F238E27FC236}">
                    <a16:creationId xmlns:a16="http://schemas.microsoft.com/office/drawing/2014/main" id="{3916AFC9-14B1-FBE9-87B6-BA3887742A76}"/>
                  </a:ext>
                </a:extLst>
              </p:cNvPr>
              <p:cNvSpPr/>
              <p:nvPr/>
            </p:nvSpPr>
            <p:spPr>
              <a:xfrm>
                <a:off x="4738027" y="16689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4" name="Freeform: Shape 653">
                <a:extLst>
                  <a:ext uri="{FF2B5EF4-FFF2-40B4-BE49-F238E27FC236}">
                    <a16:creationId xmlns:a16="http://schemas.microsoft.com/office/drawing/2014/main" id="{62298B09-B4AC-EFF5-B1C0-15A67A80EAFD}"/>
                  </a:ext>
                </a:extLst>
              </p:cNvPr>
              <p:cNvSpPr/>
              <p:nvPr/>
            </p:nvSpPr>
            <p:spPr>
              <a:xfrm>
                <a:off x="4487614" y="14409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5" name="Freeform: Shape 654">
                <a:extLst>
                  <a:ext uri="{FF2B5EF4-FFF2-40B4-BE49-F238E27FC236}">
                    <a16:creationId xmlns:a16="http://schemas.microsoft.com/office/drawing/2014/main" id="{81828AF9-0E42-4655-062A-3EBA23025536}"/>
                  </a:ext>
                </a:extLst>
              </p:cNvPr>
              <p:cNvSpPr/>
              <p:nvPr/>
            </p:nvSpPr>
            <p:spPr>
              <a:xfrm>
                <a:off x="4750790" y="12177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6" name="Freeform: Shape 655">
                <a:extLst>
                  <a:ext uri="{FF2B5EF4-FFF2-40B4-BE49-F238E27FC236}">
                    <a16:creationId xmlns:a16="http://schemas.microsoft.com/office/drawing/2014/main" id="{9BF189FC-05C7-2715-5877-AD625C425591}"/>
                  </a:ext>
                </a:extLst>
              </p:cNvPr>
              <p:cNvSpPr/>
              <p:nvPr/>
            </p:nvSpPr>
            <p:spPr>
              <a:xfrm>
                <a:off x="6029997" y="945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7" name="Freeform: Shape 656">
                <a:extLst>
                  <a:ext uri="{FF2B5EF4-FFF2-40B4-BE49-F238E27FC236}">
                    <a16:creationId xmlns:a16="http://schemas.microsoft.com/office/drawing/2014/main" id="{D3C42603-2DFB-80E4-A1F7-B45F6409AC64}"/>
                  </a:ext>
                </a:extLst>
              </p:cNvPr>
              <p:cNvSpPr/>
              <p:nvPr/>
            </p:nvSpPr>
            <p:spPr>
              <a:xfrm>
                <a:off x="5381155" y="12838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8" name="Freeform: Shape 657">
                <a:extLst>
                  <a:ext uri="{FF2B5EF4-FFF2-40B4-BE49-F238E27FC236}">
                    <a16:creationId xmlns:a16="http://schemas.microsoft.com/office/drawing/2014/main" id="{486D9F90-297C-F17F-627C-2F37000AABF7}"/>
                  </a:ext>
                </a:extLst>
              </p:cNvPr>
              <p:cNvSpPr/>
              <p:nvPr/>
            </p:nvSpPr>
            <p:spPr>
              <a:xfrm>
                <a:off x="6629977" y="14887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9" name="Freeform: Shape 658">
                <a:extLst>
                  <a:ext uri="{FF2B5EF4-FFF2-40B4-BE49-F238E27FC236}">
                    <a16:creationId xmlns:a16="http://schemas.microsoft.com/office/drawing/2014/main" id="{F4710584-69B7-25A9-40B1-476073186D4E}"/>
                  </a:ext>
                </a:extLst>
              </p:cNvPr>
              <p:cNvSpPr/>
              <p:nvPr/>
            </p:nvSpPr>
            <p:spPr>
              <a:xfrm>
                <a:off x="6567208" y="19323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0" name="Freeform: Shape 659">
                <a:extLst>
                  <a:ext uri="{FF2B5EF4-FFF2-40B4-BE49-F238E27FC236}">
                    <a16:creationId xmlns:a16="http://schemas.microsoft.com/office/drawing/2014/main" id="{CA310DE0-BF12-F489-F3B1-0646C3886BF4}"/>
                  </a:ext>
                </a:extLst>
              </p:cNvPr>
              <p:cNvSpPr/>
              <p:nvPr/>
            </p:nvSpPr>
            <p:spPr>
              <a:xfrm>
                <a:off x="7669155" y="17757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1" name="Freeform: Shape 660">
                <a:extLst>
                  <a:ext uri="{FF2B5EF4-FFF2-40B4-BE49-F238E27FC236}">
                    <a16:creationId xmlns:a16="http://schemas.microsoft.com/office/drawing/2014/main" id="{A944143F-4FE6-E14B-D4B2-233CC55107BE}"/>
                  </a:ext>
                </a:extLst>
              </p:cNvPr>
              <p:cNvSpPr/>
              <p:nvPr/>
            </p:nvSpPr>
            <p:spPr>
              <a:xfrm>
                <a:off x="6986879" y="9300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2" name="Freeform: Shape 661">
                <a:extLst>
                  <a:ext uri="{FF2B5EF4-FFF2-40B4-BE49-F238E27FC236}">
                    <a16:creationId xmlns:a16="http://schemas.microsoft.com/office/drawing/2014/main" id="{928AF094-DCF6-A8C5-40FD-411B26610C48}"/>
                  </a:ext>
                </a:extLst>
              </p:cNvPr>
              <p:cNvSpPr/>
              <p:nvPr/>
            </p:nvSpPr>
            <p:spPr>
              <a:xfrm>
                <a:off x="7519993" y="148281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3" name="Freeform: Shape 662">
                <a:extLst>
                  <a:ext uri="{FF2B5EF4-FFF2-40B4-BE49-F238E27FC236}">
                    <a16:creationId xmlns:a16="http://schemas.microsoft.com/office/drawing/2014/main" id="{C95B5451-51EF-42D6-6999-95A0A6BACC24}"/>
                  </a:ext>
                </a:extLst>
              </p:cNvPr>
              <p:cNvSpPr/>
              <p:nvPr/>
            </p:nvSpPr>
            <p:spPr>
              <a:xfrm>
                <a:off x="7388644" y="16312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4" name="Freeform: Shape 663">
                <a:extLst>
                  <a:ext uri="{FF2B5EF4-FFF2-40B4-BE49-F238E27FC236}">
                    <a16:creationId xmlns:a16="http://schemas.microsoft.com/office/drawing/2014/main" id="{0D052CB2-6363-5D39-6263-B4104AFD0ECE}"/>
                  </a:ext>
                </a:extLst>
              </p:cNvPr>
              <p:cNvSpPr/>
              <p:nvPr/>
            </p:nvSpPr>
            <p:spPr>
              <a:xfrm>
                <a:off x="7197763" y="1815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5" name="Freeform: Shape 664">
                <a:extLst>
                  <a:ext uri="{FF2B5EF4-FFF2-40B4-BE49-F238E27FC236}">
                    <a16:creationId xmlns:a16="http://schemas.microsoft.com/office/drawing/2014/main" id="{5C0A1B3A-0E59-1517-9CF2-B58AFA1F4FFE}"/>
                  </a:ext>
                </a:extLst>
              </p:cNvPr>
              <p:cNvSpPr/>
              <p:nvPr/>
            </p:nvSpPr>
            <p:spPr>
              <a:xfrm>
                <a:off x="7031742" y="1346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6" name="Freeform: Shape 665">
                <a:extLst>
                  <a:ext uri="{FF2B5EF4-FFF2-40B4-BE49-F238E27FC236}">
                    <a16:creationId xmlns:a16="http://schemas.microsoft.com/office/drawing/2014/main" id="{A69AAFC6-5F3E-BFD5-86EC-4583C29BCCAA}"/>
                  </a:ext>
                </a:extLst>
              </p:cNvPr>
              <p:cNvSpPr/>
              <p:nvPr/>
            </p:nvSpPr>
            <p:spPr>
              <a:xfrm>
                <a:off x="7494752" y="7381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7" name="Freeform: Shape 666">
                <a:extLst>
                  <a:ext uri="{FF2B5EF4-FFF2-40B4-BE49-F238E27FC236}">
                    <a16:creationId xmlns:a16="http://schemas.microsoft.com/office/drawing/2014/main" id="{EC5AEAE5-ED2A-8B81-A193-5D99A6A68F51}"/>
                  </a:ext>
                </a:extLst>
              </p:cNvPr>
              <p:cNvSpPr/>
              <p:nvPr/>
            </p:nvSpPr>
            <p:spPr>
              <a:xfrm>
                <a:off x="8506212" y="10028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8" name="Freeform: Shape 667">
                <a:extLst>
                  <a:ext uri="{FF2B5EF4-FFF2-40B4-BE49-F238E27FC236}">
                    <a16:creationId xmlns:a16="http://schemas.microsoft.com/office/drawing/2014/main" id="{68E507BF-70C9-9802-061C-A8E2A935C72C}"/>
                  </a:ext>
                </a:extLst>
              </p:cNvPr>
              <p:cNvSpPr/>
              <p:nvPr/>
            </p:nvSpPr>
            <p:spPr>
              <a:xfrm>
                <a:off x="8468017" y="1054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9" name="Freeform: Shape 668">
                <a:extLst>
                  <a:ext uri="{FF2B5EF4-FFF2-40B4-BE49-F238E27FC236}">
                    <a16:creationId xmlns:a16="http://schemas.microsoft.com/office/drawing/2014/main" id="{F0734006-469E-88A5-C16C-C826C4678F4B}"/>
                  </a:ext>
                </a:extLst>
              </p:cNvPr>
              <p:cNvSpPr/>
              <p:nvPr/>
            </p:nvSpPr>
            <p:spPr>
              <a:xfrm>
                <a:off x="8953887" y="838447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0" name="Freeform: Shape 669">
                <a:extLst>
                  <a:ext uri="{FF2B5EF4-FFF2-40B4-BE49-F238E27FC236}">
                    <a16:creationId xmlns:a16="http://schemas.microsoft.com/office/drawing/2014/main" id="{225228FD-9912-7ADC-5DBC-1A5E146A434F}"/>
                  </a:ext>
                </a:extLst>
              </p:cNvPr>
              <p:cNvSpPr/>
              <p:nvPr/>
            </p:nvSpPr>
            <p:spPr>
              <a:xfrm>
                <a:off x="9725412" y="1530058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1" name="Freeform: Shape 670">
                <a:extLst>
                  <a:ext uri="{FF2B5EF4-FFF2-40B4-BE49-F238E27FC236}">
                    <a16:creationId xmlns:a16="http://schemas.microsoft.com/office/drawing/2014/main" id="{104EDD0E-0EF7-73C7-9E94-99C843564AE0}"/>
                  </a:ext>
                </a:extLst>
              </p:cNvPr>
              <p:cNvSpPr/>
              <p:nvPr/>
            </p:nvSpPr>
            <p:spPr>
              <a:xfrm>
                <a:off x="9036183" y="17954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2" name="Freeform: Shape 671">
                <a:extLst>
                  <a:ext uri="{FF2B5EF4-FFF2-40B4-BE49-F238E27FC236}">
                    <a16:creationId xmlns:a16="http://schemas.microsoft.com/office/drawing/2014/main" id="{EED9FBF9-227C-0A4F-69C7-0CB574229903}"/>
                  </a:ext>
                </a:extLst>
              </p:cNvPr>
              <p:cNvSpPr/>
              <p:nvPr/>
            </p:nvSpPr>
            <p:spPr>
              <a:xfrm>
                <a:off x="10006304" y="21067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3" name="Freeform: Shape 672">
                <a:extLst>
                  <a:ext uri="{FF2B5EF4-FFF2-40B4-BE49-F238E27FC236}">
                    <a16:creationId xmlns:a16="http://schemas.microsoft.com/office/drawing/2014/main" id="{B76B009D-9F29-75A2-A653-7C00A254653D}"/>
                  </a:ext>
                </a:extLst>
              </p:cNvPr>
              <p:cNvSpPr/>
              <p:nvPr/>
            </p:nvSpPr>
            <p:spPr>
              <a:xfrm>
                <a:off x="10063740" y="241235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4" name="Freeform: Shape 673">
                <a:extLst>
                  <a:ext uri="{FF2B5EF4-FFF2-40B4-BE49-F238E27FC236}">
                    <a16:creationId xmlns:a16="http://schemas.microsoft.com/office/drawing/2014/main" id="{7D8BBEB3-7091-5D53-B1C4-64CEF89864A9}"/>
                  </a:ext>
                </a:extLst>
              </p:cNvPr>
              <p:cNvSpPr/>
              <p:nvPr/>
            </p:nvSpPr>
            <p:spPr>
              <a:xfrm>
                <a:off x="9465284" y="7982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5" name="Freeform: Shape 674">
                <a:extLst>
                  <a:ext uri="{FF2B5EF4-FFF2-40B4-BE49-F238E27FC236}">
                    <a16:creationId xmlns:a16="http://schemas.microsoft.com/office/drawing/2014/main" id="{2A674F84-98BA-6E32-C016-3BDC799C9FE4}"/>
                  </a:ext>
                </a:extLst>
              </p:cNvPr>
              <p:cNvSpPr/>
              <p:nvPr/>
            </p:nvSpPr>
            <p:spPr>
              <a:xfrm>
                <a:off x="9794373" y="16797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6" name="Freeform: Shape 675">
                <a:extLst>
                  <a:ext uri="{FF2B5EF4-FFF2-40B4-BE49-F238E27FC236}">
                    <a16:creationId xmlns:a16="http://schemas.microsoft.com/office/drawing/2014/main" id="{7A6795A1-20C3-03B5-85C1-A7668444A7E3}"/>
                  </a:ext>
                </a:extLst>
              </p:cNvPr>
              <p:cNvSpPr/>
              <p:nvPr/>
            </p:nvSpPr>
            <p:spPr>
              <a:xfrm>
                <a:off x="9728555" y="1903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7" name="Freeform: Shape 676">
                <a:extLst>
                  <a:ext uri="{FF2B5EF4-FFF2-40B4-BE49-F238E27FC236}">
                    <a16:creationId xmlns:a16="http://schemas.microsoft.com/office/drawing/2014/main" id="{FC9753E3-AE56-2078-62A1-9917A759B675}"/>
                  </a:ext>
                </a:extLst>
              </p:cNvPr>
              <p:cNvSpPr/>
              <p:nvPr/>
            </p:nvSpPr>
            <p:spPr>
              <a:xfrm>
                <a:off x="10026402" y="28188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8" name="Freeform: Shape 677">
                <a:extLst>
                  <a:ext uri="{FF2B5EF4-FFF2-40B4-BE49-F238E27FC236}">
                    <a16:creationId xmlns:a16="http://schemas.microsoft.com/office/drawing/2014/main" id="{527A06B4-7509-13D2-0966-C21BABFD134A}"/>
                  </a:ext>
                </a:extLst>
              </p:cNvPr>
              <p:cNvSpPr/>
              <p:nvPr/>
            </p:nvSpPr>
            <p:spPr>
              <a:xfrm>
                <a:off x="10420642" y="24096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9" name="Freeform: Shape 678">
                <a:extLst>
                  <a:ext uri="{FF2B5EF4-FFF2-40B4-BE49-F238E27FC236}">
                    <a16:creationId xmlns:a16="http://schemas.microsoft.com/office/drawing/2014/main" id="{5A45E860-6A06-3857-6A6A-F10680403A5D}"/>
                  </a:ext>
                </a:extLst>
              </p:cNvPr>
              <p:cNvSpPr/>
              <p:nvPr/>
            </p:nvSpPr>
            <p:spPr>
              <a:xfrm>
                <a:off x="10559706" y="36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0" name="Freeform: Shape 679">
                <a:extLst>
                  <a:ext uri="{FF2B5EF4-FFF2-40B4-BE49-F238E27FC236}">
                    <a16:creationId xmlns:a16="http://schemas.microsoft.com/office/drawing/2014/main" id="{6AC77055-B295-1209-617D-BC9B6DCABBD4}"/>
                  </a:ext>
                </a:extLst>
              </p:cNvPr>
              <p:cNvSpPr/>
              <p:nvPr/>
            </p:nvSpPr>
            <p:spPr>
              <a:xfrm>
                <a:off x="10821263" y="858545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8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1" name="Freeform: Shape 680">
                <a:extLst>
                  <a:ext uri="{FF2B5EF4-FFF2-40B4-BE49-F238E27FC236}">
                    <a16:creationId xmlns:a16="http://schemas.microsoft.com/office/drawing/2014/main" id="{34BF8053-6A48-2B4F-292D-C17B7EE8B9F9}"/>
                  </a:ext>
                </a:extLst>
              </p:cNvPr>
              <p:cNvSpPr/>
              <p:nvPr/>
            </p:nvSpPr>
            <p:spPr>
              <a:xfrm>
                <a:off x="10875937" y="1247832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2" name="Freeform: Shape 681">
                <a:extLst>
                  <a:ext uri="{FF2B5EF4-FFF2-40B4-BE49-F238E27FC236}">
                    <a16:creationId xmlns:a16="http://schemas.microsoft.com/office/drawing/2014/main" id="{C8819331-593A-9337-F965-4C0204B37D8C}"/>
                  </a:ext>
                </a:extLst>
              </p:cNvPr>
              <p:cNvSpPr/>
              <p:nvPr/>
            </p:nvSpPr>
            <p:spPr>
              <a:xfrm>
                <a:off x="10958804" y="10060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3" name="Freeform: Shape 682">
                <a:extLst>
                  <a:ext uri="{FF2B5EF4-FFF2-40B4-BE49-F238E27FC236}">
                    <a16:creationId xmlns:a16="http://schemas.microsoft.com/office/drawing/2014/main" id="{6CF06961-5032-C9A0-5DCE-8A82C0990933}"/>
                  </a:ext>
                </a:extLst>
              </p:cNvPr>
              <p:cNvSpPr/>
              <p:nvPr/>
            </p:nvSpPr>
            <p:spPr>
              <a:xfrm rot="-1652943">
                <a:off x="10978150" y="236413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4" name="Freeform: Shape 683">
                <a:extLst>
                  <a:ext uri="{FF2B5EF4-FFF2-40B4-BE49-F238E27FC236}">
                    <a16:creationId xmlns:a16="http://schemas.microsoft.com/office/drawing/2014/main" id="{0F89C6F0-A5DD-5D1B-E007-148DE9E35673}"/>
                  </a:ext>
                </a:extLst>
              </p:cNvPr>
              <p:cNvSpPr/>
              <p:nvPr/>
            </p:nvSpPr>
            <p:spPr>
              <a:xfrm>
                <a:off x="10951756" y="22647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5" name="Freeform: Shape 684">
                <a:extLst>
                  <a:ext uri="{FF2B5EF4-FFF2-40B4-BE49-F238E27FC236}">
                    <a16:creationId xmlns:a16="http://schemas.microsoft.com/office/drawing/2014/main" id="{9A755369-203B-8B52-A63A-C1EFD1CF1A6A}"/>
                  </a:ext>
                </a:extLst>
              </p:cNvPr>
              <p:cNvSpPr/>
              <p:nvPr/>
            </p:nvSpPr>
            <p:spPr>
              <a:xfrm>
                <a:off x="10680389" y="3961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6" name="Freeform: Shape 685">
                <a:extLst>
                  <a:ext uri="{FF2B5EF4-FFF2-40B4-BE49-F238E27FC236}">
                    <a16:creationId xmlns:a16="http://schemas.microsoft.com/office/drawing/2014/main" id="{BA1A5544-0287-0CEC-F58C-67677A484069}"/>
                  </a:ext>
                </a:extLst>
              </p:cNvPr>
              <p:cNvSpPr/>
              <p:nvPr/>
            </p:nvSpPr>
            <p:spPr>
              <a:xfrm>
                <a:off x="10534942" y="351821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7" name="Freeform: Shape 686">
                <a:extLst>
                  <a:ext uri="{FF2B5EF4-FFF2-40B4-BE49-F238E27FC236}">
                    <a16:creationId xmlns:a16="http://schemas.microsoft.com/office/drawing/2014/main" id="{044937BD-86AE-3383-02FD-F32B80227738}"/>
                  </a:ext>
                </a:extLst>
              </p:cNvPr>
              <p:cNvSpPr/>
              <p:nvPr/>
            </p:nvSpPr>
            <p:spPr>
              <a:xfrm>
                <a:off x="10705058" y="37160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8" name="Freeform: Shape 687">
                <a:extLst>
                  <a:ext uri="{FF2B5EF4-FFF2-40B4-BE49-F238E27FC236}">
                    <a16:creationId xmlns:a16="http://schemas.microsoft.com/office/drawing/2014/main" id="{8DC1C297-0672-DD0B-0CFB-237ACF88C2A6}"/>
                  </a:ext>
                </a:extLst>
              </p:cNvPr>
              <p:cNvSpPr/>
              <p:nvPr/>
            </p:nvSpPr>
            <p:spPr>
              <a:xfrm>
                <a:off x="11283416" y="44109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8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9" name="Freeform: Shape 688">
                <a:extLst>
                  <a:ext uri="{FF2B5EF4-FFF2-40B4-BE49-F238E27FC236}">
                    <a16:creationId xmlns:a16="http://schemas.microsoft.com/office/drawing/2014/main" id="{307EB47D-79D6-79ED-8F43-EDC161C613F6}"/>
                  </a:ext>
                </a:extLst>
              </p:cNvPr>
              <p:cNvSpPr/>
              <p:nvPr/>
            </p:nvSpPr>
            <p:spPr>
              <a:xfrm>
                <a:off x="11277606" y="33299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0" name="Freeform: Shape 689">
                <a:extLst>
                  <a:ext uri="{FF2B5EF4-FFF2-40B4-BE49-F238E27FC236}">
                    <a16:creationId xmlns:a16="http://schemas.microsoft.com/office/drawing/2014/main" id="{37C5712F-AE4B-346D-AD8A-CCFA2FA494A1}"/>
                  </a:ext>
                </a:extLst>
              </p:cNvPr>
              <p:cNvSpPr/>
              <p:nvPr/>
            </p:nvSpPr>
            <p:spPr>
              <a:xfrm>
                <a:off x="11220551" y="517756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1" name="Freeform: Shape 690">
                <a:extLst>
                  <a:ext uri="{FF2B5EF4-FFF2-40B4-BE49-F238E27FC236}">
                    <a16:creationId xmlns:a16="http://schemas.microsoft.com/office/drawing/2014/main" id="{531CEC8A-DEFB-C830-75EB-138E7A71E10A}"/>
                  </a:ext>
                </a:extLst>
              </p:cNvPr>
              <p:cNvSpPr/>
              <p:nvPr/>
            </p:nvSpPr>
            <p:spPr>
              <a:xfrm rot="-1652943">
                <a:off x="11223300" y="435331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2" name="Freeform: Shape 691">
                <a:extLst>
                  <a:ext uri="{FF2B5EF4-FFF2-40B4-BE49-F238E27FC236}">
                    <a16:creationId xmlns:a16="http://schemas.microsoft.com/office/drawing/2014/main" id="{DF7963AF-46AC-5711-EF45-1A334848B788}"/>
                  </a:ext>
                </a:extLst>
              </p:cNvPr>
              <p:cNvSpPr/>
              <p:nvPr/>
            </p:nvSpPr>
            <p:spPr>
              <a:xfrm>
                <a:off x="10857458" y="568724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3" name="Freeform: Shape 692">
                <a:extLst>
                  <a:ext uri="{FF2B5EF4-FFF2-40B4-BE49-F238E27FC236}">
                    <a16:creationId xmlns:a16="http://schemas.microsoft.com/office/drawing/2014/main" id="{FB5AC879-9D78-D278-6311-322FBE84FC2F}"/>
                  </a:ext>
                </a:extLst>
              </p:cNvPr>
              <p:cNvSpPr/>
              <p:nvPr/>
            </p:nvSpPr>
            <p:spPr>
              <a:xfrm>
                <a:off x="10346727" y="54470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4" name="Freeform: Shape 693">
                <a:extLst>
                  <a:ext uri="{FF2B5EF4-FFF2-40B4-BE49-F238E27FC236}">
                    <a16:creationId xmlns:a16="http://schemas.microsoft.com/office/drawing/2014/main" id="{5757DA15-C172-973B-A343-2A9697DA73AB}"/>
                  </a:ext>
                </a:extLst>
              </p:cNvPr>
              <p:cNvSpPr/>
              <p:nvPr/>
            </p:nvSpPr>
            <p:spPr>
              <a:xfrm>
                <a:off x="9720268" y="4256684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5" name="Freeform: Shape 694">
                <a:extLst>
                  <a:ext uri="{FF2B5EF4-FFF2-40B4-BE49-F238E27FC236}">
                    <a16:creationId xmlns:a16="http://schemas.microsoft.com/office/drawing/2014/main" id="{C79C6EB0-F9AC-A1E3-3FCE-05359621E5F7}"/>
                  </a:ext>
                </a:extLst>
              </p:cNvPr>
              <p:cNvSpPr/>
              <p:nvPr/>
            </p:nvSpPr>
            <p:spPr>
              <a:xfrm rot="-1652943">
                <a:off x="9888397" y="410795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3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6" name="Freeform: Shape 695">
                <a:extLst>
                  <a:ext uri="{FF2B5EF4-FFF2-40B4-BE49-F238E27FC236}">
                    <a16:creationId xmlns:a16="http://schemas.microsoft.com/office/drawing/2014/main" id="{8516071D-B2B0-0CF5-BFA2-93AADC3D6F6A}"/>
                  </a:ext>
                </a:extLst>
              </p:cNvPr>
              <p:cNvSpPr/>
              <p:nvPr/>
            </p:nvSpPr>
            <p:spPr>
              <a:xfrm>
                <a:off x="10313390" y="441318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7" name="Freeform: Shape 696">
                <a:extLst>
                  <a:ext uri="{FF2B5EF4-FFF2-40B4-BE49-F238E27FC236}">
                    <a16:creationId xmlns:a16="http://schemas.microsoft.com/office/drawing/2014/main" id="{63C2954F-3746-3769-A855-B083A3C8CB16}"/>
                  </a:ext>
                </a:extLst>
              </p:cNvPr>
              <p:cNvSpPr/>
              <p:nvPr/>
            </p:nvSpPr>
            <p:spPr>
              <a:xfrm>
                <a:off x="9849142" y="520737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8" name="Freeform: Shape 697">
                <a:extLst>
                  <a:ext uri="{FF2B5EF4-FFF2-40B4-BE49-F238E27FC236}">
                    <a16:creationId xmlns:a16="http://schemas.microsoft.com/office/drawing/2014/main" id="{8BD87A6B-9C79-9D4A-CB1F-79EB0FABBAD0}"/>
                  </a:ext>
                </a:extLst>
              </p:cNvPr>
              <p:cNvSpPr/>
              <p:nvPr/>
            </p:nvSpPr>
            <p:spPr>
              <a:xfrm>
                <a:off x="10026402" y="50653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9" name="Freeform: Shape 698">
                <a:extLst>
                  <a:ext uri="{FF2B5EF4-FFF2-40B4-BE49-F238E27FC236}">
                    <a16:creationId xmlns:a16="http://schemas.microsoft.com/office/drawing/2014/main" id="{A55A57C1-75B4-54AE-5B21-D6A3F975BC31}"/>
                  </a:ext>
                </a:extLst>
              </p:cNvPr>
              <p:cNvSpPr/>
              <p:nvPr/>
            </p:nvSpPr>
            <p:spPr>
              <a:xfrm>
                <a:off x="10104983" y="44409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0" name="Freeform: Shape 699">
                <a:extLst>
                  <a:ext uri="{FF2B5EF4-FFF2-40B4-BE49-F238E27FC236}">
                    <a16:creationId xmlns:a16="http://schemas.microsoft.com/office/drawing/2014/main" id="{C5BB86BF-C011-EC76-7FEA-9E5508BA3A21}"/>
                  </a:ext>
                </a:extLst>
              </p:cNvPr>
              <p:cNvSpPr/>
              <p:nvPr/>
            </p:nvSpPr>
            <p:spPr>
              <a:xfrm>
                <a:off x="8470398" y="26501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1" name="Freeform: Shape 700">
                <a:extLst>
                  <a:ext uri="{FF2B5EF4-FFF2-40B4-BE49-F238E27FC236}">
                    <a16:creationId xmlns:a16="http://schemas.microsoft.com/office/drawing/2014/main" id="{8989F866-61E2-8C22-5955-C1952F31805B}"/>
                  </a:ext>
                </a:extLst>
              </p:cNvPr>
              <p:cNvSpPr/>
              <p:nvPr/>
            </p:nvSpPr>
            <p:spPr>
              <a:xfrm>
                <a:off x="8581174" y="27804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2" name="Freeform: Shape 701">
                <a:extLst>
                  <a:ext uri="{FF2B5EF4-FFF2-40B4-BE49-F238E27FC236}">
                    <a16:creationId xmlns:a16="http://schemas.microsoft.com/office/drawing/2014/main" id="{B7AF401A-11B1-773E-4429-5F5C0785A52D}"/>
                  </a:ext>
                </a:extLst>
              </p:cNvPr>
              <p:cNvSpPr/>
              <p:nvPr/>
            </p:nvSpPr>
            <p:spPr>
              <a:xfrm>
                <a:off x="8218938" y="23868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3" name="Freeform: Shape 702">
                <a:extLst>
                  <a:ext uri="{FF2B5EF4-FFF2-40B4-BE49-F238E27FC236}">
                    <a16:creationId xmlns:a16="http://schemas.microsoft.com/office/drawing/2014/main" id="{6D3D07B2-92F7-BEA9-2920-61E37744DA64}"/>
                  </a:ext>
                </a:extLst>
              </p:cNvPr>
              <p:cNvSpPr/>
              <p:nvPr/>
            </p:nvSpPr>
            <p:spPr>
              <a:xfrm>
                <a:off x="7722400" y="261867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4" name="Freeform: Shape 703">
                <a:extLst>
                  <a:ext uri="{FF2B5EF4-FFF2-40B4-BE49-F238E27FC236}">
                    <a16:creationId xmlns:a16="http://schemas.microsoft.com/office/drawing/2014/main" id="{30CD628B-8DC9-5BCA-74B8-6DE53E7FF9F2}"/>
                  </a:ext>
                </a:extLst>
              </p:cNvPr>
              <p:cNvSpPr/>
              <p:nvPr/>
            </p:nvSpPr>
            <p:spPr>
              <a:xfrm>
                <a:off x="8238369" y="349182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5" name="Freeform: Shape 704">
                <a:extLst>
                  <a:ext uri="{FF2B5EF4-FFF2-40B4-BE49-F238E27FC236}">
                    <a16:creationId xmlns:a16="http://schemas.microsoft.com/office/drawing/2014/main" id="{1C9F739B-948B-1AA8-8880-5357C722C7BA}"/>
                  </a:ext>
                </a:extLst>
              </p:cNvPr>
              <p:cNvSpPr/>
              <p:nvPr/>
            </p:nvSpPr>
            <p:spPr>
              <a:xfrm>
                <a:off x="7661059" y="29652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6" name="Freeform: Shape 705">
                <a:extLst>
                  <a:ext uri="{FF2B5EF4-FFF2-40B4-BE49-F238E27FC236}">
                    <a16:creationId xmlns:a16="http://schemas.microsoft.com/office/drawing/2014/main" id="{BDC4433B-A1A5-7EA3-1C92-913277D0F170}"/>
                  </a:ext>
                </a:extLst>
              </p:cNvPr>
              <p:cNvSpPr/>
              <p:nvPr/>
            </p:nvSpPr>
            <p:spPr>
              <a:xfrm>
                <a:off x="8022913" y="293747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7" name="Freeform: Shape 706">
                <a:extLst>
                  <a:ext uri="{FF2B5EF4-FFF2-40B4-BE49-F238E27FC236}">
                    <a16:creationId xmlns:a16="http://schemas.microsoft.com/office/drawing/2014/main" id="{10C75068-F616-86BE-8DAA-48D613FA752B}"/>
                  </a:ext>
                </a:extLst>
              </p:cNvPr>
              <p:cNvSpPr/>
              <p:nvPr/>
            </p:nvSpPr>
            <p:spPr>
              <a:xfrm>
                <a:off x="5441257" y="21487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8" name="Freeform: Shape 707">
                <a:extLst>
                  <a:ext uri="{FF2B5EF4-FFF2-40B4-BE49-F238E27FC236}">
                    <a16:creationId xmlns:a16="http://schemas.microsoft.com/office/drawing/2014/main" id="{3BBD521E-8998-DB7C-5E33-D0CA4E383850}"/>
                  </a:ext>
                </a:extLst>
              </p:cNvPr>
              <p:cNvSpPr/>
              <p:nvPr/>
            </p:nvSpPr>
            <p:spPr>
              <a:xfrm>
                <a:off x="6216116" y="2490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9" name="Freeform: Shape 708">
                <a:extLst>
                  <a:ext uri="{FF2B5EF4-FFF2-40B4-BE49-F238E27FC236}">
                    <a16:creationId xmlns:a16="http://schemas.microsoft.com/office/drawing/2014/main" id="{DCA522F7-F7A0-9E8B-58D2-D8BC239B2E28}"/>
                  </a:ext>
                </a:extLst>
              </p:cNvPr>
              <p:cNvSpPr/>
              <p:nvPr/>
            </p:nvSpPr>
            <p:spPr>
              <a:xfrm>
                <a:off x="4886616" y="24029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0" name="Freeform: Shape 709">
                <a:extLst>
                  <a:ext uri="{FF2B5EF4-FFF2-40B4-BE49-F238E27FC236}">
                    <a16:creationId xmlns:a16="http://schemas.microsoft.com/office/drawing/2014/main" id="{0A37F4D3-E359-B02B-00D7-CA9BEF7D08A9}"/>
                  </a:ext>
                </a:extLst>
              </p:cNvPr>
              <p:cNvSpPr/>
              <p:nvPr/>
            </p:nvSpPr>
            <p:spPr>
              <a:xfrm>
                <a:off x="5827496" y="245284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1" name="Freeform: Shape 710">
                <a:extLst>
                  <a:ext uri="{FF2B5EF4-FFF2-40B4-BE49-F238E27FC236}">
                    <a16:creationId xmlns:a16="http://schemas.microsoft.com/office/drawing/2014/main" id="{5B53335F-159E-DFDC-AED5-95C39E903C81}"/>
                  </a:ext>
                </a:extLst>
              </p:cNvPr>
              <p:cNvSpPr/>
              <p:nvPr/>
            </p:nvSpPr>
            <p:spPr>
              <a:xfrm>
                <a:off x="3251555" y="301995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2" name="Freeform: Shape 711">
                <a:extLst>
                  <a:ext uri="{FF2B5EF4-FFF2-40B4-BE49-F238E27FC236}">
                    <a16:creationId xmlns:a16="http://schemas.microsoft.com/office/drawing/2014/main" id="{C1DC9B62-1ACA-2894-FCFE-9B06ECFAC718}"/>
                  </a:ext>
                </a:extLst>
              </p:cNvPr>
              <p:cNvSpPr/>
              <p:nvPr/>
            </p:nvSpPr>
            <p:spPr>
              <a:xfrm>
                <a:off x="3642080" y="31403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3" name="Freeform: Shape 712">
                <a:extLst>
                  <a:ext uri="{FF2B5EF4-FFF2-40B4-BE49-F238E27FC236}">
                    <a16:creationId xmlns:a16="http://schemas.microsoft.com/office/drawing/2014/main" id="{8EFEE88F-8150-EB23-06CD-21B3FDA1AEC2}"/>
                  </a:ext>
                </a:extLst>
              </p:cNvPr>
              <p:cNvSpPr/>
              <p:nvPr/>
            </p:nvSpPr>
            <p:spPr>
              <a:xfrm>
                <a:off x="2811214" y="32814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4" name="Freeform: Shape 713">
                <a:extLst>
                  <a:ext uri="{FF2B5EF4-FFF2-40B4-BE49-F238E27FC236}">
                    <a16:creationId xmlns:a16="http://schemas.microsoft.com/office/drawing/2014/main" id="{AA575E01-8229-73B1-87CA-D501ECA4D63E}"/>
                  </a:ext>
                </a:extLst>
              </p:cNvPr>
              <p:cNvSpPr/>
              <p:nvPr/>
            </p:nvSpPr>
            <p:spPr>
              <a:xfrm>
                <a:off x="2682532" y="32316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5" name="Freeform: Shape 714">
                <a:extLst>
                  <a:ext uri="{FF2B5EF4-FFF2-40B4-BE49-F238E27FC236}">
                    <a16:creationId xmlns:a16="http://schemas.microsoft.com/office/drawing/2014/main" id="{BCBC55FD-0C9B-1D41-E76F-561FCA6645EB}"/>
                  </a:ext>
                </a:extLst>
              </p:cNvPr>
              <p:cNvSpPr/>
              <p:nvPr/>
            </p:nvSpPr>
            <p:spPr>
              <a:xfrm>
                <a:off x="2211520" y="3808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6" name="Freeform: Shape 715">
                <a:extLst>
                  <a:ext uri="{FF2B5EF4-FFF2-40B4-BE49-F238E27FC236}">
                    <a16:creationId xmlns:a16="http://schemas.microsoft.com/office/drawing/2014/main" id="{A57466C5-66C9-9C71-489E-3B940BCC8BED}"/>
                  </a:ext>
                </a:extLst>
              </p:cNvPr>
              <p:cNvSpPr/>
              <p:nvPr/>
            </p:nvSpPr>
            <p:spPr>
              <a:xfrm>
                <a:off x="2153132" y="4804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7" name="Freeform: Shape 716">
                <a:extLst>
                  <a:ext uri="{FF2B5EF4-FFF2-40B4-BE49-F238E27FC236}">
                    <a16:creationId xmlns:a16="http://schemas.microsoft.com/office/drawing/2014/main" id="{9329B23F-18D6-6B50-5E9E-C9A1604E891B}"/>
                  </a:ext>
                </a:extLst>
              </p:cNvPr>
              <p:cNvSpPr/>
              <p:nvPr/>
            </p:nvSpPr>
            <p:spPr>
              <a:xfrm>
                <a:off x="2066931" y="45087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8" name="Freeform: Shape 717">
                <a:extLst>
                  <a:ext uri="{FF2B5EF4-FFF2-40B4-BE49-F238E27FC236}">
                    <a16:creationId xmlns:a16="http://schemas.microsoft.com/office/drawing/2014/main" id="{00D4BA78-1AF5-49C6-AA4D-EB2CA500C7C8}"/>
                  </a:ext>
                </a:extLst>
              </p:cNvPr>
              <p:cNvSpPr/>
              <p:nvPr/>
            </p:nvSpPr>
            <p:spPr>
              <a:xfrm>
                <a:off x="1469999" y="55210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9" name="Freeform: Shape 718">
                <a:extLst>
                  <a:ext uri="{FF2B5EF4-FFF2-40B4-BE49-F238E27FC236}">
                    <a16:creationId xmlns:a16="http://schemas.microsoft.com/office/drawing/2014/main" id="{3BEE7EFE-EFC8-6E2C-63B9-97D3D34871EC}"/>
                  </a:ext>
                </a:extLst>
              </p:cNvPr>
              <p:cNvSpPr/>
              <p:nvPr/>
            </p:nvSpPr>
            <p:spPr>
              <a:xfrm>
                <a:off x="1580965" y="51266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0" name="Freeform: Shape 719">
                <a:extLst>
                  <a:ext uri="{FF2B5EF4-FFF2-40B4-BE49-F238E27FC236}">
                    <a16:creationId xmlns:a16="http://schemas.microsoft.com/office/drawing/2014/main" id="{CD2233D7-D5E7-15D4-925B-6F15747CFC38}"/>
                  </a:ext>
                </a:extLst>
              </p:cNvPr>
              <p:cNvSpPr/>
              <p:nvPr/>
            </p:nvSpPr>
            <p:spPr>
              <a:xfrm>
                <a:off x="1564963" y="5678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1" name="Freeform: Shape 720">
                <a:extLst>
                  <a:ext uri="{FF2B5EF4-FFF2-40B4-BE49-F238E27FC236}">
                    <a16:creationId xmlns:a16="http://schemas.microsoft.com/office/drawing/2014/main" id="{0585BFD9-4BB1-513F-6AB5-CC0090A11501}"/>
                  </a:ext>
                </a:extLst>
              </p:cNvPr>
              <p:cNvSpPr/>
              <p:nvPr/>
            </p:nvSpPr>
            <p:spPr>
              <a:xfrm>
                <a:off x="1612017" y="566895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2" name="Freeform: Shape 721">
                <a:extLst>
                  <a:ext uri="{FF2B5EF4-FFF2-40B4-BE49-F238E27FC236}">
                    <a16:creationId xmlns:a16="http://schemas.microsoft.com/office/drawing/2014/main" id="{E6DBD457-7C3D-BAA6-6A5E-8F23BA772DC0}"/>
                  </a:ext>
                </a:extLst>
              </p:cNvPr>
              <p:cNvSpPr/>
              <p:nvPr/>
            </p:nvSpPr>
            <p:spPr>
              <a:xfrm>
                <a:off x="3437483" y="537272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3" name="Freeform: Shape 722">
                <a:extLst>
                  <a:ext uri="{FF2B5EF4-FFF2-40B4-BE49-F238E27FC236}">
                    <a16:creationId xmlns:a16="http://schemas.microsoft.com/office/drawing/2014/main" id="{BF486962-4340-80B9-8051-4BBCBA77B775}"/>
                  </a:ext>
                </a:extLst>
              </p:cNvPr>
              <p:cNvSpPr/>
              <p:nvPr/>
            </p:nvSpPr>
            <p:spPr>
              <a:xfrm>
                <a:off x="3447199" y="5300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4" name="Freeform: Shape 723">
                <a:extLst>
                  <a:ext uri="{FF2B5EF4-FFF2-40B4-BE49-F238E27FC236}">
                    <a16:creationId xmlns:a16="http://schemas.microsoft.com/office/drawing/2014/main" id="{D7A7AB87-5485-A75D-7C41-D95E01BFA76C}"/>
                  </a:ext>
                </a:extLst>
              </p:cNvPr>
              <p:cNvSpPr/>
              <p:nvPr/>
            </p:nvSpPr>
            <p:spPr>
              <a:xfrm>
                <a:off x="4528477" y="52777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5" name="Freeform: Shape 724">
                <a:extLst>
                  <a:ext uri="{FF2B5EF4-FFF2-40B4-BE49-F238E27FC236}">
                    <a16:creationId xmlns:a16="http://schemas.microsoft.com/office/drawing/2014/main" id="{7D458E35-B056-C475-05EB-22F583217566}"/>
                  </a:ext>
                </a:extLst>
              </p:cNvPr>
              <p:cNvSpPr/>
              <p:nvPr/>
            </p:nvSpPr>
            <p:spPr>
              <a:xfrm>
                <a:off x="4831372" y="573982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6" name="Freeform: Shape 725">
                <a:extLst>
                  <a:ext uri="{FF2B5EF4-FFF2-40B4-BE49-F238E27FC236}">
                    <a16:creationId xmlns:a16="http://schemas.microsoft.com/office/drawing/2014/main" id="{B3EF483B-8C3F-4AB1-292E-6DA2E93304A3}"/>
                  </a:ext>
                </a:extLst>
              </p:cNvPr>
              <p:cNvSpPr/>
              <p:nvPr/>
            </p:nvSpPr>
            <p:spPr>
              <a:xfrm>
                <a:off x="3689324" y="580240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7" name="Freeform: Shape 726">
                <a:extLst>
                  <a:ext uri="{FF2B5EF4-FFF2-40B4-BE49-F238E27FC236}">
                    <a16:creationId xmlns:a16="http://schemas.microsoft.com/office/drawing/2014/main" id="{2C2EBA84-AE28-3998-7BF9-DDC0C36A1E01}"/>
                  </a:ext>
                </a:extLst>
              </p:cNvPr>
              <p:cNvSpPr/>
              <p:nvPr/>
            </p:nvSpPr>
            <p:spPr>
              <a:xfrm>
                <a:off x="3219361" y="5626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8" name="Freeform: Shape 727">
                <a:extLst>
                  <a:ext uri="{FF2B5EF4-FFF2-40B4-BE49-F238E27FC236}">
                    <a16:creationId xmlns:a16="http://schemas.microsoft.com/office/drawing/2014/main" id="{3B5E90B2-2F27-2656-D2CD-F86B2835EB97}"/>
                  </a:ext>
                </a:extLst>
              </p:cNvPr>
              <p:cNvSpPr/>
              <p:nvPr/>
            </p:nvSpPr>
            <p:spPr>
              <a:xfrm>
                <a:off x="3772191" y="5146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9" name="Freeform: Shape 728">
                <a:extLst>
                  <a:ext uri="{FF2B5EF4-FFF2-40B4-BE49-F238E27FC236}">
                    <a16:creationId xmlns:a16="http://schemas.microsoft.com/office/drawing/2014/main" id="{6707EB0D-701C-3B07-BCCB-3D14762C3577}"/>
                  </a:ext>
                </a:extLst>
              </p:cNvPr>
              <p:cNvSpPr/>
              <p:nvPr/>
            </p:nvSpPr>
            <p:spPr>
              <a:xfrm>
                <a:off x="3659511" y="47066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0" name="Freeform: Shape 729">
                <a:extLst>
                  <a:ext uri="{FF2B5EF4-FFF2-40B4-BE49-F238E27FC236}">
                    <a16:creationId xmlns:a16="http://schemas.microsoft.com/office/drawing/2014/main" id="{9E3C7DF2-B607-FD94-616F-CC3BD64DC99B}"/>
                  </a:ext>
                </a:extLst>
              </p:cNvPr>
              <p:cNvSpPr/>
              <p:nvPr/>
            </p:nvSpPr>
            <p:spPr>
              <a:xfrm>
                <a:off x="4235869" y="47824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1" name="Freeform: Shape 730">
                <a:extLst>
                  <a:ext uri="{FF2B5EF4-FFF2-40B4-BE49-F238E27FC236}">
                    <a16:creationId xmlns:a16="http://schemas.microsoft.com/office/drawing/2014/main" id="{2635DB48-CA96-FDEB-66A3-6B791D1C9E39}"/>
                  </a:ext>
                </a:extLst>
              </p:cNvPr>
              <p:cNvSpPr/>
              <p:nvPr/>
            </p:nvSpPr>
            <p:spPr>
              <a:xfrm>
                <a:off x="3546163" y="5299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2" name="Freeform: Shape 731">
                <a:extLst>
                  <a:ext uri="{FF2B5EF4-FFF2-40B4-BE49-F238E27FC236}">
                    <a16:creationId xmlns:a16="http://schemas.microsoft.com/office/drawing/2014/main" id="{523FF2AA-57A9-054F-B875-3C0FE2C11881}"/>
                  </a:ext>
                </a:extLst>
              </p:cNvPr>
              <p:cNvSpPr/>
              <p:nvPr/>
            </p:nvSpPr>
            <p:spPr>
              <a:xfrm>
                <a:off x="2887510" y="4951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3" name="Freeform: Shape 732">
                <a:extLst>
                  <a:ext uri="{FF2B5EF4-FFF2-40B4-BE49-F238E27FC236}">
                    <a16:creationId xmlns:a16="http://schemas.microsoft.com/office/drawing/2014/main" id="{0146EDF2-BD49-FC5F-53CC-479ADC7F9608}"/>
                  </a:ext>
                </a:extLst>
              </p:cNvPr>
              <p:cNvSpPr/>
              <p:nvPr/>
            </p:nvSpPr>
            <p:spPr>
              <a:xfrm>
                <a:off x="3615886" y="50690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4" name="Freeform: Shape 733">
                <a:extLst>
                  <a:ext uri="{FF2B5EF4-FFF2-40B4-BE49-F238E27FC236}">
                    <a16:creationId xmlns:a16="http://schemas.microsoft.com/office/drawing/2014/main" id="{62C51F6B-0EBA-733E-0FA1-43DDC43263FC}"/>
                  </a:ext>
                </a:extLst>
              </p:cNvPr>
              <p:cNvSpPr/>
              <p:nvPr/>
            </p:nvSpPr>
            <p:spPr>
              <a:xfrm>
                <a:off x="2911703" y="4658830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5" name="Freeform: Shape 734">
                <a:extLst>
                  <a:ext uri="{FF2B5EF4-FFF2-40B4-BE49-F238E27FC236}">
                    <a16:creationId xmlns:a16="http://schemas.microsoft.com/office/drawing/2014/main" id="{061E85A6-3A0D-7AE3-0D5E-4963E26C6D0F}"/>
                  </a:ext>
                </a:extLst>
              </p:cNvPr>
              <p:cNvSpPr/>
              <p:nvPr/>
            </p:nvSpPr>
            <p:spPr>
              <a:xfrm>
                <a:off x="3498919" y="39365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6" name="Freeform: Shape 735">
                <a:extLst>
                  <a:ext uri="{FF2B5EF4-FFF2-40B4-BE49-F238E27FC236}">
                    <a16:creationId xmlns:a16="http://schemas.microsoft.com/office/drawing/2014/main" id="{8EFBB445-0753-A4DF-8904-BC68D0D30EA8}"/>
                  </a:ext>
                </a:extLst>
              </p:cNvPr>
              <p:cNvSpPr/>
              <p:nvPr/>
            </p:nvSpPr>
            <p:spPr>
              <a:xfrm>
                <a:off x="3743045" y="433307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7" name="Freeform: Shape 736">
                <a:extLst>
                  <a:ext uri="{FF2B5EF4-FFF2-40B4-BE49-F238E27FC236}">
                    <a16:creationId xmlns:a16="http://schemas.microsoft.com/office/drawing/2014/main" id="{E4B74B96-73DA-0DF1-660B-ABD1C9CF86C6}"/>
                  </a:ext>
                </a:extLst>
              </p:cNvPr>
              <p:cNvSpPr/>
              <p:nvPr/>
            </p:nvSpPr>
            <p:spPr>
              <a:xfrm>
                <a:off x="3512826" y="37765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8" name="Freeform: Shape 737">
                <a:extLst>
                  <a:ext uri="{FF2B5EF4-FFF2-40B4-BE49-F238E27FC236}">
                    <a16:creationId xmlns:a16="http://schemas.microsoft.com/office/drawing/2014/main" id="{21872F1D-8C6F-9B7F-F971-1BCB7AF9DAFB}"/>
                  </a:ext>
                </a:extLst>
              </p:cNvPr>
              <p:cNvSpPr/>
              <p:nvPr/>
            </p:nvSpPr>
            <p:spPr>
              <a:xfrm>
                <a:off x="3000857" y="46170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9" name="Freeform: Shape 738">
                <a:extLst>
                  <a:ext uri="{FF2B5EF4-FFF2-40B4-BE49-F238E27FC236}">
                    <a16:creationId xmlns:a16="http://schemas.microsoft.com/office/drawing/2014/main" id="{F242970A-A56E-0662-7DDF-C5FA04C0CF8D}"/>
                  </a:ext>
                </a:extLst>
              </p:cNvPr>
              <p:cNvSpPr/>
              <p:nvPr/>
            </p:nvSpPr>
            <p:spPr>
              <a:xfrm>
                <a:off x="3019050" y="47545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0" name="Freeform: Shape 739">
                <a:extLst>
                  <a:ext uri="{FF2B5EF4-FFF2-40B4-BE49-F238E27FC236}">
                    <a16:creationId xmlns:a16="http://schemas.microsoft.com/office/drawing/2014/main" id="{CE983EBC-FC34-EC76-9C30-B82A66F51B39}"/>
                  </a:ext>
                </a:extLst>
              </p:cNvPr>
              <p:cNvSpPr/>
              <p:nvPr/>
            </p:nvSpPr>
            <p:spPr>
              <a:xfrm>
                <a:off x="3099822" y="4402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1" name="Freeform: Shape 740">
                <a:extLst>
                  <a:ext uri="{FF2B5EF4-FFF2-40B4-BE49-F238E27FC236}">
                    <a16:creationId xmlns:a16="http://schemas.microsoft.com/office/drawing/2014/main" id="{A64E69C7-2E3B-AEBE-3FB0-C16A4F750142}"/>
                  </a:ext>
                </a:extLst>
              </p:cNvPr>
              <p:cNvSpPr/>
              <p:nvPr/>
            </p:nvSpPr>
            <p:spPr>
              <a:xfrm>
                <a:off x="3148114" y="4400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2" name="Freeform: Shape 741">
                <a:extLst>
                  <a:ext uri="{FF2B5EF4-FFF2-40B4-BE49-F238E27FC236}">
                    <a16:creationId xmlns:a16="http://schemas.microsoft.com/office/drawing/2014/main" id="{558FC500-928D-815D-8566-8D7A4AF58931}"/>
                  </a:ext>
                </a:extLst>
              </p:cNvPr>
              <p:cNvSpPr/>
              <p:nvPr/>
            </p:nvSpPr>
            <p:spPr>
              <a:xfrm>
                <a:off x="3089630" y="42204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3" name="Freeform: Shape 742">
                <a:extLst>
                  <a:ext uri="{FF2B5EF4-FFF2-40B4-BE49-F238E27FC236}">
                    <a16:creationId xmlns:a16="http://schemas.microsoft.com/office/drawing/2014/main" id="{A81A660B-D7B6-73D7-585B-C7793109677D}"/>
                  </a:ext>
                </a:extLst>
              </p:cNvPr>
              <p:cNvSpPr/>
              <p:nvPr/>
            </p:nvSpPr>
            <p:spPr>
              <a:xfrm>
                <a:off x="3474440" y="4372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4" name="Freeform: Shape 743">
                <a:extLst>
                  <a:ext uri="{FF2B5EF4-FFF2-40B4-BE49-F238E27FC236}">
                    <a16:creationId xmlns:a16="http://schemas.microsoft.com/office/drawing/2014/main" id="{6B3B8128-B0C2-EE56-E6F3-9E3DB0E28715}"/>
                  </a:ext>
                </a:extLst>
              </p:cNvPr>
              <p:cNvSpPr/>
              <p:nvPr/>
            </p:nvSpPr>
            <p:spPr>
              <a:xfrm>
                <a:off x="3342519" y="42072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5" name="Freeform: Shape 744">
                <a:extLst>
                  <a:ext uri="{FF2B5EF4-FFF2-40B4-BE49-F238E27FC236}">
                    <a16:creationId xmlns:a16="http://schemas.microsoft.com/office/drawing/2014/main" id="{7A60D5B7-5986-FB02-3AF3-9E165B31E9BE}"/>
                  </a:ext>
                </a:extLst>
              </p:cNvPr>
              <p:cNvSpPr/>
              <p:nvPr/>
            </p:nvSpPr>
            <p:spPr>
              <a:xfrm>
                <a:off x="3026670" y="42905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6" name="Freeform: Shape 745">
                <a:extLst>
                  <a:ext uri="{FF2B5EF4-FFF2-40B4-BE49-F238E27FC236}">
                    <a16:creationId xmlns:a16="http://schemas.microsoft.com/office/drawing/2014/main" id="{D8052688-B7D7-E78A-32B6-24341C0719C8}"/>
                  </a:ext>
                </a:extLst>
              </p:cNvPr>
              <p:cNvSpPr/>
              <p:nvPr/>
            </p:nvSpPr>
            <p:spPr>
              <a:xfrm>
                <a:off x="2505176" y="4537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7" name="Freeform: Shape 746">
                <a:extLst>
                  <a:ext uri="{FF2B5EF4-FFF2-40B4-BE49-F238E27FC236}">
                    <a16:creationId xmlns:a16="http://schemas.microsoft.com/office/drawing/2014/main" id="{2E5198D9-C327-C4E7-04DE-D377F7D94810}"/>
                  </a:ext>
                </a:extLst>
              </p:cNvPr>
              <p:cNvSpPr/>
              <p:nvPr/>
            </p:nvSpPr>
            <p:spPr>
              <a:xfrm>
                <a:off x="2254954" y="4402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8" name="Freeform: Shape 747">
                <a:extLst>
                  <a:ext uri="{FF2B5EF4-FFF2-40B4-BE49-F238E27FC236}">
                    <a16:creationId xmlns:a16="http://schemas.microsoft.com/office/drawing/2014/main" id="{5251E24C-6B63-9F3D-B188-20669E08FFA0}"/>
                  </a:ext>
                </a:extLst>
              </p:cNvPr>
              <p:cNvSpPr/>
              <p:nvPr/>
            </p:nvSpPr>
            <p:spPr>
              <a:xfrm>
                <a:off x="2237904" y="417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9" name="Freeform: Shape 748">
                <a:extLst>
                  <a:ext uri="{FF2B5EF4-FFF2-40B4-BE49-F238E27FC236}">
                    <a16:creationId xmlns:a16="http://schemas.microsoft.com/office/drawing/2014/main" id="{99A0EA1D-3DEE-D334-3DC6-0CA6D53092C7}"/>
                  </a:ext>
                </a:extLst>
              </p:cNvPr>
              <p:cNvSpPr/>
              <p:nvPr/>
            </p:nvSpPr>
            <p:spPr>
              <a:xfrm>
                <a:off x="2331916" y="4189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0" name="Freeform: Shape 749">
                <a:extLst>
                  <a:ext uri="{FF2B5EF4-FFF2-40B4-BE49-F238E27FC236}">
                    <a16:creationId xmlns:a16="http://schemas.microsoft.com/office/drawing/2014/main" id="{76FE7FAB-DDC1-91B6-D160-BA75C72B2366}"/>
                  </a:ext>
                </a:extLst>
              </p:cNvPr>
              <p:cNvSpPr/>
              <p:nvPr/>
            </p:nvSpPr>
            <p:spPr>
              <a:xfrm>
                <a:off x="2097792" y="417743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1" name="Freeform: Shape 750">
                <a:extLst>
                  <a:ext uri="{FF2B5EF4-FFF2-40B4-BE49-F238E27FC236}">
                    <a16:creationId xmlns:a16="http://schemas.microsoft.com/office/drawing/2014/main" id="{042B4E4C-967F-FA2A-A0FF-1FBE13633415}"/>
                  </a:ext>
                </a:extLst>
              </p:cNvPr>
              <p:cNvSpPr/>
              <p:nvPr/>
            </p:nvSpPr>
            <p:spPr>
              <a:xfrm>
                <a:off x="1646688" y="3816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2" name="Freeform: Shape 751">
                <a:extLst>
                  <a:ext uri="{FF2B5EF4-FFF2-40B4-BE49-F238E27FC236}">
                    <a16:creationId xmlns:a16="http://schemas.microsoft.com/office/drawing/2014/main" id="{59C89D7A-2A8D-4664-2C7E-FAE22E601DBB}"/>
                  </a:ext>
                </a:extLst>
              </p:cNvPr>
              <p:cNvSpPr/>
              <p:nvPr/>
            </p:nvSpPr>
            <p:spPr>
              <a:xfrm>
                <a:off x="1602016" y="37540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3" name="Freeform: Shape 752">
                <a:extLst>
                  <a:ext uri="{FF2B5EF4-FFF2-40B4-BE49-F238E27FC236}">
                    <a16:creationId xmlns:a16="http://schemas.microsoft.com/office/drawing/2014/main" id="{2A4AE2E2-E817-3E21-1755-F6C607F7775E}"/>
                  </a:ext>
                </a:extLst>
              </p:cNvPr>
              <p:cNvSpPr/>
              <p:nvPr/>
            </p:nvSpPr>
            <p:spPr>
              <a:xfrm>
                <a:off x="1392466" y="40991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4" name="Freeform: Shape 753">
                <a:extLst>
                  <a:ext uri="{FF2B5EF4-FFF2-40B4-BE49-F238E27FC236}">
                    <a16:creationId xmlns:a16="http://schemas.microsoft.com/office/drawing/2014/main" id="{2CD0B73B-26B8-639C-B735-3FA9AEB3EB16}"/>
                  </a:ext>
                </a:extLst>
              </p:cNvPr>
              <p:cNvSpPr/>
              <p:nvPr/>
            </p:nvSpPr>
            <p:spPr>
              <a:xfrm>
                <a:off x="1457521" y="4541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5" name="Freeform: Shape 754">
                <a:extLst>
                  <a:ext uri="{FF2B5EF4-FFF2-40B4-BE49-F238E27FC236}">
                    <a16:creationId xmlns:a16="http://schemas.microsoft.com/office/drawing/2014/main" id="{21E133F3-D3C6-EE9E-E76F-D83F10B73735}"/>
                  </a:ext>
                </a:extLst>
              </p:cNvPr>
              <p:cNvSpPr/>
              <p:nvPr/>
            </p:nvSpPr>
            <p:spPr>
              <a:xfrm>
                <a:off x="1353127" y="48078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6" name="Freeform: Shape 755">
                <a:extLst>
                  <a:ext uri="{FF2B5EF4-FFF2-40B4-BE49-F238E27FC236}">
                    <a16:creationId xmlns:a16="http://schemas.microsoft.com/office/drawing/2014/main" id="{DC5F4075-32F0-870C-03D5-5AC7FC5EC76F}"/>
                  </a:ext>
                </a:extLst>
              </p:cNvPr>
              <p:cNvSpPr/>
              <p:nvPr/>
            </p:nvSpPr>
            <p:spPr>
              <a:xfrm>
                <a:off x="2452884" y="54495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7" name="Freeform: Shape 756">
                <a:extLst>
                  <a:ext uri="{FF2B5EF4-FFF2-40B4-BE49-F238E27FC236}">
                    <a16:creationId xmlns:a16="http://schemas.microsoft.com/office/drawing/2014/main" id="{842D0F68-315D-E934-55B9-6684940633F0}"/>
                  </a:ext>
                </a:extLst>
              </p:cNvPr>
              <p:cNvSpPr/>
              <p:nvPr/>
            </p:nvSpPr>
            <p:spPr>
              <a:xfrm>
                <a:off x="4763839" y="47981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8" name="Freeform: Shape 757">
                <a:extLst>
                  <a:ext uri="{FF2B5EF4-FFF2-40B4-BE49-F238E27FC236}">
                    <a16:creationId xmlns:a16="http://schemas.microsoft.com/office/drawing/2014/main" id="{F0AE1AC0-0F3A-FDEF-55B3-C9A586A2D21D}"/>
                  </a:ext>
                </a:extLst>
              </p:cNvPr>
              <p:cNvSpPr/>
              <p:nvPr/>
            </p:nvSpPr>
            <p:spPr>
              <a:xfrm>
                <a:off x="5450592" y="425954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9" name="Freeform: Shape 758">
                <a:extLst>
                  <a:ext uri="{FF2B5EF4-FFF2-40B4-BE49-F238E27FC236}">
                    <a16:creationId xmlns:a16="http://schemas.microsoft.com/office/drawing/2014/main" id="{6A2C58B8-84D4-815D-63B1-52D2CCC9A8BA}"/>
                  </a:ext>
                </a:extLst>
              </p:cNvPr>
              <p:cNvSpPr/>
              <p:nvPr/>
            </p:nvSpPr>
            <p:spPr>
              <a:xfrm>
                <a:off x="5920555" y="40336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0" name="Freeform: Shape 759">
                <a:extLst>
                  <a:ext uri="{FF2B5EF4-FFF2-40B4-BE49-F238E27FC236}">
                    <a16:creationId xmlns:a16="http://schemas.microsoft.com/office/drawing/2014/main" id="{0AC3C9F9-B2E8-ACAA-F950-5981B2C6734C}"/>
                  </a:ext>
                </a:extLst>
              </p:cNvPr>
              <p:cNvSpPr/>
              <p:nvPr/>
            </p:nvSpPr>
            <p:spPr>
              <a:xfrm>
                <a:off x="6105245" y="359641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1" name="Freeform: Shape 760">
                <a:extLst>
                  <a:ext uri="{FF2B5EF4-FFF2-40B4-BE49-F238E27FC236}">
                    <a16:creationId xmlns:a16="http://schemas.microsoft.com/office/drawing/2014/main" id="{853354CB-8C88-4F2D-12C7-16B01668FB86}"/>
                  </a:ext>
                </a:extLst>
              </p:cNvPr>
              <p:cNvSpPr/>
              <p:nvPr/>
            </p:nvSpPr>
            <p:spPr>
              <a:xfrm>
                <a:off x="6121342" y="3256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2" name="Freeform: Shape 761">
                <a:extLst>
                  <a:ext uri="{FF2B5EF4-FFF2-40B4-BE49-F238E27FC236}">
                    <a16:creationId xmlns:a16="http://schemas.microsoft.com/office/drawing/2014/main" id="{A1A78706-EF54-761A-206C-6B4B7AB7682A}"/>
                  </a:ext>
                </a:extLst>
              </p:cNvPr>
              <p:cNvSpPr/>
              <p:nvPr/>
            </p:nvSpPr>
            <p:spPr>
              <a:xfrm>
                <a:off x="6353371" y="34957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3" name="Freeform: Shape 762">
                <a:extLst>
                  <a:ext uri="{FF2B5EF4-FFF2-40B4-BE49-F238E27FC236}">
                    <a16:creationId xmlns:a16="http://schemas.microsoft.com/office/drawing/2014/main" id="{048015D9-2410-548C-D2F2-2BAC45A09886}"/>
                  </a:ext>
                </a:extLst>
              </p:cNvPr>
              <p:cNvSpPr/>
              <p:nvPr/>
            </p:nvSpPr>
            <p:spPr>
              <a:xfrm>
                <a:off x="5448973" y="335533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4" name="Freeform: Shape 763">
                <a:extLst>
                  <a:ext uri="{FF2B5EF4-FFF2-40B4-BE49-F238E27FC236}">
                    <a16:creationId xmlns:a16="http://schemas.microsoft.com/office/drawing/2014/main" id="{55B3EBAB-F591-0AE7-2A14-7B5AB6B5D5AD}"/>
                  </a:ext>
                </a:extLst>
              </p:cNvPr>
              <p:cNvSpPr/>
              <p:nvPr/>
            </p:nvSpPr>
            <p:spPr>
              <a:xfrm>
                <a:off x="4540669" y="32510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5" name="Freeform: Shape 764">
                <a:extLst>
                  <a:ext uri="{FF2B5EF4-FFF2-40B4-BE49-F238E27FC236}">
                    <a16:creationId xmlns:a16="http://schemas.microsoft.com/office/drawing/2014/main" id="{46EBFCCE-EA36-F5DF-A7C2-703909BA6CCD}"/>
                  </a:ext>
                </a:extLst>
              </p:cNvPr>
              <p:cNvSpPr/>
              <p:nvPr/>
            </p:nvSpPr>
            <p:spPr>
              <a:xfrm>
                <a:off x="4331214" y="31250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6" name="Freeform: Shape 765">
                <a:extLst>
                  <a:ext uri="{FF2B5EF4-FFF2-40B4-BE49-F238E27FC236}">
                    <a16:creationId xmlns:a16="http://schemas.microsoft.com/office/drawing/2014/main" id="{CFE07C05-24D8-3D2F-74E1-85BEAC0CDD3A}"/>
                  </a:ext>
                </a:extLst>
              </p:cNvPr>
              <p:cNvSpPr/>
              <p:nvPr/>
            </p:nvSpPr>
            <p:spPr>
              <a:xfrm>
                <a:off x="4112615" y="26430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7" name="Freeform: Shape 766">
                <a:extLst>
                  <a:ext uri="{FF2B5EF4-FFF2-40B4-BE49-F238E27FC236}">
                    <a16:creationId xmlns:a16="http://schemas.microsoft.com/office/drawing/2014/main" id="{802425FC-FE72-71DA-9580-E5E04FDAEA2B}"/>
                  </a:ext>
                </a:extLst>
              </p:cNvPr>
              <p:cNvSpPr/>
              <p:nvPr/>
            </p:nvSpPr>
            <p:spPr>
              <a:xfrm>
                <a:off x="4445419" y="315711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8" name="Freeform: Shape 767">
                <a:extLst>
                  <a:ext uri="{FF2B5EF4-FFF2-40B4-BE49-F238E27FC236}">
                    <a16:creationId xmlns:a16="http://schemas.microsoft.com/office/drawing/2014/main" id="{B32FE572-A8F0-1410-1454-F131D2912BFF}"/>
                  </a:ext>
                </a:extLst>
              </p:cNvPr>
              <p:cNvSpPr/>
              <p:nvPr/>
            </p:nvSpPr>
            <p:spPr>
              <a:xfrm>
                <a:off x="4752600" y="37078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9" name="Freeform: Shape 768">
                <a:extLst>
                  <a:ext uri="{FF2B5EF4-FFF2-40B4-BE49-F238E27FC236}">
                    <a16:creationId xmlns:a16="http://schemas.microsoft.com/office/drawing/2014/main" id="{2A0F70FF-A900-E77F-0F13-40B6F06B472E}"/>
                  </a:ext>
                </a:extLst>
              </p:cNvPr>
              <p:cNvSpPr/>
              <p:nvPr/>
            </p:nvSpPr>
            <p:spPr>
              <a:xfrm>
                <a:off x="5670619" y="34191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0" name="Freeform: Shape 769">
                <a:extLst>
                  <a:ext uri="{FF2B5EF4-FFF2-40B4-BE49-F238E27FC236}">
                    <a16:creationId xmlns:a16="http://schemas.microsoft.com/office/drawing/2014/main" id="{22BED35B-17AD-15BB-30F6-413E48431CE8}"/>
                  </a:ext>
                </a:extLst>
              </p:cNvPr>
              <p:cNvSpPr/>
              <p:nvPr/>
            </p:nvSpPr>
            <p:spPr>
              <a:xfrm>
                <a:off x="6506533" y="30383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0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1" name="Freeform: Shape 770">
                <a:extLst>
                  <a:ext uri="{FF2B5EF4-FFF2-40B4-BE49-F238E27FC236}">
                    <a16:creationId xmlns:a16="http://schemas.microsoft.com/office/drawing/2014/main" id="{E6E0DC59-9636-A43C-0888-4FA8BBBC759D}"/>
                  </a:ext>
                </a:extLst>
              </p:cNvPr>
              <p:cNvSpPr/>
              <p:nvPr/>
            </p:nvSpPr>
            <p:spPr>
              <a:xfrm>
                <a:off x="7123086" y="328599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2" name="Freeform: Shape 771">
                <a:extLst>
                  <a:ext uri="{FF2B5EF4-FFF2-40B4-BE49-F238E27FC236}">
                    <a16:creationId xmlns:a16="http://schemas.microsoft.com/office/drawing/2014/main" id="{C791EAC7-149D-F03E-5E0C-D35DD132D4EF}"/>
                  </a:ext>
                </a:extLst>
              </p:cNvPr>
              <p:cNvSpPr/>
              <p:nvPr/>
            </p:nvSpPr>
            <p:spPr>
              <a:xfrm>
                <a:off x="7142613" y="32069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3" name="Freeform: Shape 772">
                <a:extLst>
                  <a:ext uri="{FF2B5EF4-FFF2-40B4-BE49-F238E27FC236}">
                    <a16:creationId xmlns:a16="http://schemas.microsoft.com/office/drawing/2014/main" id="{0B3A81BD-33B1-CAC1-3B48-3B36F952968D}"/>
                  </a:ext>
                </a:extLst>
              </p:cNvPr>
              <p:cNvSpPr/>
              <p:nvPr/>
            </p:nvSpPr>
            <p:spPr>
              <a:xfrm>
                <a:off x="6708177" y="2354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4" name="Freeform: Shape 773">
                <a:extLst>
                  <a:ext uri="{FF2B5EF4-FFF2-40B4-BE49-F238E27FC236}">
                    <a16:creationId xmlns:a16="http://schemas.microsoft.com/office/drawing/2014/main" id="{CB86AAC5-DB80-222E-FF63-8840E15B0151}"/>
                  </a:ext>
                </a:extLst>
              </p:cNvPr>
              <p:cNvSpPr/>
              <p:nvPr/>
            </p:nvSpPr>
            <p:spPr>
              <a:xfrm>
                <a:off x="6911917" y="2125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5" name="Freeform: Shape 774">
                <a:extLst>
                  <a:ext uri="{FF2B5EF4-FFF2-40B4-BE49-F238E27FC236}">
                    <a16:creationId xmlns:a16="http://schemas.microsoft.com/office/drawing/2014/main" id="{0D7C9717-1B65-701F-C395-31BFA3D604D2}"/>
                  </a:ext>
                </a:extLst>
              </p:cNvPr>
              <p:cNvSpPr/>
              <p:nvPr/>
            </p:nvSpPr>
            <p:spPr>
              <a:xfrm>
                <a:off x="8116735" y="29835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6" name="Freeform: Shape 775">
                <a:extLst>
                  <a:ext uri="{FF2B5EF4-FFF2-40B4-BE49-F238E27FC236}">
                    <a16:creationId xmlns:a16="http://schemas.microsoft.com/office/drawing/2014/main" id="{94C1E803-6A19-9162-286A-6B1B1EF427F3}"/>
                  </a:ext>
                </a:extLst>
              </p:cNvPr>
              <p:cNvSpPr/>
              <p:nvPr/>
            </p:nvSpPr>
            <p:spPr>
              <a:xfrm>
                <a:off x="7611052" y="38266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7" name="Freeform: Shape 776">
                <a:extLst>
                  <a:ext uri="{FF2B5EF4-FFF2-40B4-BE49-F238E27FC236}">
                    <a16:creationId xmlns:a16="http://schemas.microsoft.com/office/drawing/2014/main" id="{060FF469-4B6D-AFA8-A66C-76A07C9C4E14}"/>
                  </a:ext>
                </a:extLst>
              </p:cNvPr>
              <p:cNvSpPr/>
              <p:nvPr/>
            </p:nvSpPr>
            <p:spPr>
              <a:xfrm>
                <a:off x="6771233" y="42761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8" name="Freeform: Shape 777">
                <a:extLst>
                  <a:ext uri="{FF2B5EF4-FFF2-40B4-BE49-F238E27FC236}">
                    <a16:creationId xmlns:a16="http://schemas.microsoft.com/office/drawing/2014/main" id="{1467E73A-815A-DB07-C140-738905BBF217}"/>
                  </a:ext>
                </a:extLst>
              </p:cNvPr>
              <p:cNvSpPr/>
              <p:nvPr/>
            </p:nvSpPr>
            <p:spPr>
              <a:xfrm>
                <a:off x="6929158" y="3815296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609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9" name="Freeform: Shape 778">
                <a:extLst>
                  <a:ext uri="{FF2B5EF4-FFF2-40B4-BE49-F238E27FC236}">
                    <a16:creationId xmlns:a16="http://schemas.microsoft.com/office/drawing/2014/main" id="{74C6A8A0-4608-0391-EB99-FF3B37E5C9F2}"/>
                  </a:ext>
                </a:extLst>
              </p:cNvPr>
              <p:cNvSpPr/>
              <p:nvPr/>
            </p:nvSpPr>
            <p:spPr>
              <a:xfrm>
                <a:off x="7452937" y="40654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0" name="Freeform: Shape 779">
                <a:extLst>
                  <a:ext uri="{FF2B5EF4-FFF2-40B4-BE49-F238E27FC236}">
                    <a16:creationId xmlns:a16="http://schemas.microsoft.com/office/drawing/2014/main" id="{8C34C057-64F2-9C36-9F51-6FA417FD2546}"/>
                  </a:ext>
                </a:extLst>
              </p:cNvPr>
              <p:cNvSpPr/>
              <p:nvPr/>
            </p:nvSpPr>
            <p:spPr>
              <a:xfrm>
                <a:off x="7468177" y="45154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1" name="Freeform: Shape 780">
                <a:extLst>
                  <a:ext uri="{FF2B5EF4-FFF2-40B4-BE49-F238E27FC236}">
                    <a16:creationId xmlns:a16="http://schemas.microsoft.com/office/drawing/2014/main" id="{84A1521F-A053-A6F6-6C97-79749F41CBFA}"/>
                  </a:ext>
                </a:extLst>
              </p:cNvPr>
              <p:cNvSpPr/>
              <p:nvPr/>
            </p:nvSpPr>
            <p:spPr>
              <a:xfrm>
                <a:off x="7217098" y="4717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2" name="Freeform: Shape 781">
                <a:extLst>
                  <a:ext uri="{FF2B5EF4-FFF2-40B4-BE49-F238E27FC236}">
                    <a16:creationId xmlns:a16="http://schemas.microsoft.com/office/drawing/2014/main" id="{D06DAA18-3FF5-94A8-3F80-74E25A1518AA}"/>
                  </a:ext>
                </a:extLst>
              </p:cNvPr>
              <p:cNvSpPr/>
              <p:nvPr/>
            </p:nvSpPr>
            <p:spPr>
              <a:xfrm>
                <a:off x="7099655" y="501601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3" name="Freeform: Shape 782">
                <a:extLst>
                  <a:ext uri="{FF2B5EF4-FFF2-40B4-BE49-F238E27FC236}">
                    <a16:creationId xmlns:a16="http://schemas.microsoft.com/office/drawing/2014/main" id="{8180EDD3-7B9A-A156-F2E5-0E08EFEE16E7}"/>
                  </a:ext>
                </a:extLst>
              </p:cNvPr>
              <p:cNvSpPr/>
              <p:nvPr/>
            </p:nvSpPr>
            <p:spPr>
              <a:xfrm>
                <a:off x="7564570" y="52197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4" name="Freeform: Shape 783">
                <a:extLst>
                  <a:ext uri="{FF2B5EF4-FFF2-40B4-BE49-F238E27FC236}">
                    <a16:creationId xmlns:a16="http://schemas.microsoft.com/office/drawing/2014/main" id="{BB3FD604-5EF9-7C11-EAEF-930AE4DD8090}"/>
                  </a:ext>
                </a:extLst>
              </p:cNvPr>
              <p:cNvSpPr/>
              <p:nvPr/>
            </p:nvSpPr>
            <p:spPr>
              <a:xfrm>
                <a:off x="8009769" y="430107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5" name="Freeform: Shape 784">
                <a:extLst>
                  <a:ext uri="{FF2B5EF4-FFF2-40B4-BE49-F238E27FC236}">
                    <a16:creationId xmlns:a16="http://schemas.microsoft.com/office/drawing/2014/main" id="{01183F27-A7CE-C447-B7A8-9A11C06C23B5}"/>
                  </a:ext>
                </a:extLst>
              </p:cNvPr>
              <p:cNvSpPr/>
              <p:nvPr/>
            </p:nvSpPr>
            <p:spPr>
              <a:xfrm>
                <a:off x="8192077" y="43448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6" name="Freeform: Shape 785">
                <a:extLst>
                  <a:ext uri="{FF2B5EF4-FFF2-40B4-BE49-F238E27FC236}">
                    <a16:creationId xmlns:a16="http://schemas.microsoft.com/office/drawing/2014/main" id="{147B8820-0B8B-A0A8-17DA-E1A6DD61AEB5}"/>
                  </a:ext>
                </a:extLst>
              </p:cNvPr>
              <p:cNvSpPr/>
              <p:nvPr/>
            </p:nvSpPr>
            <p:spPr>
              <a:xfrm>
                <a:off x="8824537" y="46081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7" name="Freeform: Shape 786">
                <a:extLst>
                  <a:ext uri="{FF2B5EF4-FFF2-40B4-BE49-F238E27FC236}">
                    <a16:creationId xmlns:a16="http://schemas.microsoft.com/office/drawing/2014/main" id="{89D12812-11C8-B617-49FE-BECB70D1837C}"/>
                  </a:ext>
                </a:extLst>
              </p:cNvPr>
              <p:cNvSpPr/>
              <p:nvPr/>
            </p:nvSpPr>
            <p:spPr>
              <a:xfrm>
                <a:off x="9116479" y="47633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8" name="Freeform: Shape 787">
                <a:extLst>
                  <a:ext uri="{FF2B5EF4-FFF2-40B4-BE49-F238E27FC236}">
                    <a16:creationId xmlns:a16="http://schemas.microsoft.com/office/drawing/2014/main" id="{45E146A6-A823-E854-BAD8-37B8119E3790}"/>
                  </a:ext>
                </a:extLst>
              </p:cNvPr>
              <p:cNvSpPr/>
              <p:nvPr/>
            </p:nvSpPr>
            <p:spPr>
              <a:xfrm>
                <a:off x="8659088" y="4895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9" name="Freeform: Shape 788">
                <a:extLst>
                  <a:ext uri="{FF2B5EF4-FFF2-40B4-BE49-F238E27FC236}">
                    <a16:creationId xmlns:a16="http://schemas.microsoft.com/office/drawing/2014/main" id="{7C0DA843-C773-B026-F069-874100476D69}"/>
                  </a:ext>
                </a:extLst>
              </p:cNvPr>
              <p:cNvSpPr/>
              <p:nvPr/>
            </p:nvSpPr>
            <p:spPr>
              <a:xfrm>
                <a:off x="7249293" y="510526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0" name="Freeform: Shape 789">
                <a:extLst>
                  <a:ext uri="{FF2B5EF4-FFF2-40B4-BE49-F238E27FC236}">
                    <a16:creationId xmlns:a16="http://schemas.microsoft.com/office/drawing/2014/main" id="{F8FD431B-11A9-5DCB-4E83-E44764F6D348}"/>
                  </a:ext>
                </a:extLst>
              </p:cNvPr>
              <p:cNvSpPr/>
              <p:nvPr/>
            </p:nvSpPr>
            <p:spPr>
              <a:xfrm>
                <a:off x="7436364" y="51903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1" name="Freeform: Shape 790">
                <a:extLst>
                  <a:ext uri="{FF2B5EF4-FFF2-40B4-BE49-F238E27FC236}">
                    <a16:creationId xmlns:a16="http://schemas.microsoft.com/office/drawing/2014/main" id="{E9FB9515-899F-50D5-1983-8ABADAAE888C}"/>
                  </a:ext>
                </a:extLst>
              </p:cNvPr>
              <p:cNvSpPr/>
              <p:nvPr/>
            </p:nvSpPr>
            <p:spPr>
              <a:xfrm>
                <a:off x="8245131" y="4638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2" name="Freeform: Shape 791">
                <a:extLst>
                  <a:ext uri="{FF2B5EF4-FFF2-40B4-BE49-F238E27FC236}">
                    <a16:creationId xmlns:a16="http://schemas.microsoft.com/office/drawing/2014/main" id="{BB610619-E622-C5B3-6314-AB9E802ADD1C}"/>
                  </a:ext>
                </a:extLst>
              </p:cNvPr>
              <p:cNvSpPr/>
              <p:nvPr/>
            </p:nvSpPr>
            <p:spPr>
              <a:xfrm>
                <a:off x="8719286" y="422239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3" name="Freeform: Shape 792">
                <a:extLst>
                  <a:ext uri="{FF2B5EF4-FFF2-40B4-BE49-F238E27FC236}">
                    <a16:creationId xmlns:a16="http://schemas.microsoft.com/office/drawing/2014/main" id="{7C0D25FA-01A2-8297-8421-34A93A2A6BC3}"/>
                  </a:ext>
                </a:extLst>
              </p:cNvPr>
              <p:cNvSpPr/>
              <p:nvPr/>
            </p:nvSpPr>
            <p:spPr>
              <a:xfrm>
                <a:off x="8851969" y="40506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4" name="Freeform: Shape 793">
                <a:extLst>
                  <a:ext uri="{FF2B5EF4-FFF2-40B4-BE49-F238E27FC236}">
                    <a16:creationId xmlns:a16="http://schemas.microsoft.com/office/drawing/2014/main" id="{E2F33905-5ADA-0475-B1EF-DAF741CAD7DF}"/>
                  </a:ext>
                </a:extLst>
              </p:cNvPr>
              <p:cNvSpPr/>
              <p:nvPr/>
            </p:nvSpPr>
            <p:spPr>
              <a:xfrm>
                <a:off x="8438870" y="33380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5" name="Freeform: Shape 794">
                <a:extLst>
                  <a:ext uri="{FF2B5EF4-FFF2-40B4-BE49-F238E27FC236}">
                    <a16:creationId xmlns:a16="http://schemas.microsoft.com/office/drawing/2014/main" id="{D3C07A92-7B93-EF48-8CA7-4FF6E9D14D8A}"/>
                  </a:ext>
                </a:extLst>
              </p:cNvPr>
              <p:cNvSpPr/>
              <p:nvPr/>
            </p:nvSpPr>
            <p:spPr>
              <a:xfrm>
                <a:off x="8275707" y="39958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6" name="Freeform: Shape 795">
                <a:extLst>
                  <a:ext uri="{FF2B5EF4-FFF2-40B4-BE49-F238E27FC236}">
                    <a16:creationId xmlns:a16="http://schemas.microsoft.com/office/drawing/2014/main" id="{CCE42012-508D-E166-06B0-0617E3CB9264}"/>
                  </a:ext>
                </a:extLst>
              </p:cNvPr>
              <p:cNvSpPr/>
              <p:nvPr/>
            </p:nvSpPr>
            <p:spPr>
              <a:xfrm>
                <a:off x="8946838" y="31494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7" name="Freeform: Shape 796">
                <a:extLst>
                  <a:ext uri="{FF2B5EF4-FFF2-40B4-BE49-F238E27FC236}">
                    <a16:creationId xmlns:a16="http://schemas.microsoft.com/office/drawing/2014/main" id="{E1D8CD8E-885D-61BC-8A5B-3673738E384E}"/>
                  </a:ext>
                </a:extLst>
              </p:cNvPr>
              <p:cNvSpPr/>
              <p:nvPr/>
            </p:nvSpPr>
            <p:spPr>
              <a:xfrm>
                <a:off x="9002941" y="3222269"/>
                <a:ext cx="16273" cy="15410"/>
              </a:xfrm>
              <a:custGeom>
                <a:avLst/>
                <a:gdLst>
                  <a:gd name="connsiteX0" fmla="*/ 15424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4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8" name="Freeform: Shape 797">
                <a:extLst>
                  <a:ext uri="{FF2B5EF4-FFF2-40B4-BE49-F238E27FC236}">
                    <a16:creationId xmlns:a16="http://schemas.microsoft.com/office/drawing/2014/main" id="{E81C3B39-813F-9FD9-28E4-F83D2D598485}"/>
                  </a:ext>
                </a:extLst>
              </p:cNvPr>
              <p:cNvSpPr/>
              <p:nvPr/>
            </p:nvSpPr>
            <p:spPr>
              <a:xfrm>
                <a:off x="9449187" y="40909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9" name="Freeform: Shape 798">
                <a:extLst>
                  <a:ext uri="{FF2B5EF4-FFF2-40B4-BE49-F238E27FC236}">
                    <a16:creationId xmlns:a16="http://schemas.microsoft.com/office/drawing/2014/main" id="{5EACEF85-CC3C-E016-F5BB-EE8CD9088C7C}"/>
                  </a:ext>
                </a:extLst>
              </p:cNvPr>
              <p:cNvSpPr/>
              <p:nvPr/>
            </p:nvSpPr>
            <p:spPr>
              <a:xfrm rot="-1652943">
                <a:off x="9242610" y="414897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3"/>
                      <a:pt x="3625" y="0"/>
                      <a:pt x="8096" y="0"/>
                    </a:cubicBezTo>
                    <a:cubicBezTo>
                      <a:pt x="12568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0" name="Freeform: Shape 799">
                <a:extLst>
                  <a:ext uri="{FF2B5EF4-FFF2-40B4-BE49-F238E27FC236}">
                    <a16:creationId xmlns:a16="http://schemas.microsoft.com/office/drawing/2014/main" id="{211A3FF4-CAD1-78DD-738A-44FEB767DFCF}"/>
                  </a:ext>
                </a:extLst>
              </p:cNvPr>
              <p:cNvSpPr/>
              <p:nvPr/>
            </p:nvSpPr>
            <p:spPr>
              <a:xfrm>
                <a:off x="9069901" y="385606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1" name="Freeform: Shape 800">
                <a:extLst>
                  <a:ext uri="{FF2B5EF4-FFF2-40B4-BE49-F238E27FC236}">
                    <a16:creationId xmlns:a16="http://schemas.microsoft.com/office/drawing/2014/main" id="{1C585366-255D-012F-E609-8F29E81BBF22}"/>
                  </a:ext>
                </a:extLst>
              </p:cNvPr>
              <p:cNvSpPr/>
              <p:nvPr/>
            </p:nvSpPr>
            <p:spPr>
              <a:xfrm>
                <a:off x="9083522" y="368118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2" name="Freeform: Shape 801">
                <a:extLst>
                  <a:ext uri="{FF2B5EF4-FFF2-40B4-BE49-F238E27FC236}">
                    <a16:creationId xmlns:a16="http://schemas.microsoft.com/office/drawing/2014/main" id="{56167DD2-A582-923B-B2E4-F6E38185E508}"/>
                  </a:ext>
                </a:extLst>
              </p:cNvPr>
              <p:cNvSpPr/>
              <p:nvPr/>
            </p:nvSpPr>
            <p:spPr>
              <a:xfrm rot="-1652943">
                <a:off x="9390915" y="361676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3" name="Freeform: Shape 802">
                <a:extLst>
                  <a:ext uri="{FF2B5EF4-FFF2-40B4-BE49-F238E27FC236}">
                    <a16:creationId xmlns:a16="http://schemas.microsoft.com/office/drawing/2014/main" id="{22753C3A-B22B-AE56-18F2-5B12E275231D}"/>
                  </a:ext>
                </a:extLst>
              </p:cNvPr>
              <p:cNvSpPr/>
              <p:nvPr/>
            </p:nvSpPr>
            <p:spPr>
              <a:xfrm>
                <a:off x="9692455" y="4544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4" name="Freeform: Shape 803">
                <a:extLst>
                  <a:ext uri="{FF2B5EF4-FFF2-40B4-BE49-F238E27FC236}">
                    <a16:creationId xmlns:a16="http://schemas.microsoft.com/office/drawing/2014/main" id="{84093084-1E4B-A134-0950-4DE72D437CF8}"/>
                  </a:ext>
                </a:extLst>
              </p:cNvPr>
              <p:cNvSpPr/>
              <p:nvPr/>
            </p:nvSpPr>
            <p:spPr>
              <a:xfrm>
                <a:off x="9477857" y="51174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2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5" name="Freeform: Shape 804">
                <a:extLst>
                  <a:ext uri="{FF2B5EF4-FFF2-40B4-BE49-F238E27FC236}">
                    <a16:creationId xmlns:a16="http://schemas.microsoft.com/office/drawing/2014/main" id="{DCE09253-34E2-3EE4-93E9-89135F934342}"/>
                  </a:ext>
                </a:extLst>
              </p:cNvPr>
              <p:cNvSpPr/>
              <p:nvPr/>
            </p:nvSpPr>
            <p:spPr>
              <a:xfrm>
                <a:off x="9312313" y="52188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6" name="Freeform: Shape 805">
                <a:extLst>
                  <a:ext uri="{FF2B5EF4-FFF2-40B4-BE49-F238E27FC236}">
                    <a16:creationId xmlns:a16="http://schemas.microsoft.com/office/drawing/2014/main" id="{F289EF1E-09A9-32C1-F2B5-085A9C4B5291}"/>
                  </a:ext>
                </a:extLst>
              </p:cNvPr>
              <p:cNvSpPr/>
              <p:nvPr/>
            </p:nvSpPr>
            <p:spPr>
              <a:xfrm>
                <a:off x="8996368" y="5467883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7" name="Freeform: Shape 806">
                <a:extLst>
                  <a:ext uri="{FF2B5EF4-FFF2-40B4-BE49-F238E27FC236}">
                    <a16:creationId xmlns:a16="http://schemas.microsoft.com/office/drawing/2014/main" id="{D8A7CBA1-0BA5-1B0B-001D-13E648B9DD8E}"/>
                  </a:ext>
                </a:extLst>
              </p:cNvPr>
              <p:cNvSpPr/>
              <p:nvPr/>
            </p:nvSpPr>
            <p:spPr>
              <a:xfrm>
                <a:off x="8710237" y="550626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8" name="Freeform: Shape 807">
                <a:extLst>
                  <a:ext uri="{FF2B5EF4-FFF2-40B4-BE49-F238E27FC236}">
                    <a16:creationId xmlns:a16="http://schemas.microsoft.com/office/drawing/2014/main" id="{8DEEB407-855F-1B8D-4433-B0705B5B53A5}"/>
                  </a:ext>
                </a:extLst>
              </p:cNvPr>
              <p:cNvSpPr/>
              <p:nvPr/>
            </p:nvSpPr>
            <p:spPr>
              <a:xfrm>
                <a:off x="8624322" y="5572658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9" name="Freeform: Shape 808">
                <a:extLst>
                  <a:ext uri="{FF2B5EF4-FFF2-40B4-BE49-F238E27FC236}">
                    <a16:creationId xmlns:a16="http://schemas.microsoft.com/office/drawing/2014/main" id="{CC167D09-7BA9-5956-2A65-E026AFE882BD}"/>
                  </a:ext>
                </a:extLst>
              </p:cNvPr>
              <p:cNvSpPr/>
              <p:nvPr/>
            </p:nvSpPr>
            <p:spPr>
              <a:xfrm>
                <a:off x="8529453" y="58094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0" name="Freeform: Shape 809">
                <a:extLst>
                  <a:ext uri="{FF2B5EF4-FFF2-40B4-BE49-F238E27FC236}">
                    <a16:creationId xmlns:a16="http://schemas.microsoft.com/office/drawing/2014/main" id="{C80DD661-5CE5-5010-736A-6522B354AF69}"/>
                  </a:ext>
                </a:extLst>
              </p:cNvPr>
              <p:cNvSpPr/>
              <p:nvPr/>
            </p:nvSpPr>
            <p:spPr>
              <a:xfrm>
                <a:off x="8172361" y="598213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1" name="Freeform: Shape 810">
                <a:extLst>
                  <a:ext uri="{FF2B5EF4-FFF2-40B4-BE49-F238E27FC236}">
                    <a16:creationId xmlns:a16="http://schemas.microsoft.com/office/drawing/2014/main" id="{08F8A2A3-51ED-B025-1111-8D0127A2FDFA}"/>
                  </a:ext>
                </a:extLst>
              </p:cNvPr>
              <p:cNvSpPr/>
              <p:nvPr/>
            </p:nvSpPr>
            <p:spPr>
              <a:xfrm>
                <a:off x="8007578" y="6120441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2" name="Freeform: Shape 811">
                <a:extLst>
                  <a:ext uri="{FF2B5EF4-FFF2-40B4-BE49-F238E27FC236}">
                    <a16:creationId xmlns:a16="http://schemas.microsoft.com/office/drawing/2014/main" id="{C1965851-E56B-8796-99B8-69BF072C171E}"/>
                  </a:ext>
                </a:extLst>
              </p:cNvPr>
              <p:cNvSpPr/>
              <p:nvPr/>
            </p:nvSpPr>
            <p:spPr>
              <a:xfrm>
                <a:off x="7163854" y="608224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3" name="Freeform: Shape 812">
                <a:extLst>
                  <a:ext uri="{FF2B5EF4-FFF2-40B4-BE49-F238E27FC236}">
                    <a16:creationId xmlns:a16="http://schemas.microsoft.com/office/drawing/2014/main" id="{75A60DE6-4345-0F9B-F5CE-F73C94344F92}"/>
                  </a:ext>
                </a:extLst>
              </p:cNvPr>
              <p:cNvSpPr/>
              <p:nvPr/>
            </p:nvSpPr>
            <p:spPr>
              <a:xfrm>
                <a:off x="6331654" y="6098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4" name="Freeform: Shape 813">
                <a:extLst>
                  <a:ext uri="{FF2B5EF4-FFF2-40B4-BE49-F238E27FC236}">
                    <a16:creationId xmlns:a16="http://schemas.microsoft.com/office/drawing/2014/main" id="{7DA6127A-EFA1-9BD6-2D06-C88ACD09B935}"/>
                  </a:ext>
                </a:extLst>
              </p:cNvPr>
              <p:cNvSpPr/>
              <p:nvPr/>
            </p:nvSpPr>
            <p:spPr>
              <a:xfrm>
                <a:off x="5728341" y="620769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5" name="Freeform: Shape 814">
                <a:extLst>
                  <a:ext uri="{FF2B5EF4-FFF2-40B4-BE49-F238E27FC236}">
                    <a16:creationId xmlns:a16="http://schemas.microsoft.com/office/drawing/2014/main" id="{E4F78289-6772-1A0B-1193-F613AB8FAC4C}"/>
                  </a:ext>
                </a:extLst>
              </p:cNvPr>
              <p:cNvSpPr/>
              <p:nvPr/>
            </p:nvSpPr>
            <p:spPr>
              <a:xfrm>
                <a:off x="5264759" y="62638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6" name="Freeform: Shape 815">
                <a:extLst>
                  <a:ext uri="{FF2B5EF4-FFF2-40B4-BE49-F238E27FC236}">
                    <a16:creationId xmlns:a16="http://schemas.microsoft.com/office/drawing/2014/main" id="{22A3C409-4574-7614-2F9D-3E3F9B78B6C1}"/>
                  </a:ext>
                </a:extLst>
              </p:cNvPr>
              <p:cNvSpPr/>
              <p:nvPr/>
            </p:nvSpPr>
            <p:spPr>
              <a:xfrm>
                <a:off x="4686782" y="6291605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7" name="Freeform: Shape 816">
                <a:extLst>
                  <a:ext uri="{FF2B5EF4-FFF2-40B4-BE49-F238E27FC236}">
                    <a16:creationId xmlns:a16="http://schemas.microsoft.com/office/drawing/2014/main" id="{2961CA2C-9C71-CF5B-DEFA-67B6BB97EE9D}"/>
                  </a:ext>
                </a:extLst>
              </p:cNvPr>
              <p:cNvSpPr/>
              <p:nvPr/>
            </p:nvSpPr>
            <p:spPr>
              <a:xfrm>
                <a:off x="3964882" y="6291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8" name="Freeform: Shape 817">
                <a:extLst>
                  <a:ext uri="{FF2B5EF4-FFF2-40B4-BE49-F238E27FC236}">
                    <a16:creationId xmlns:a16="http://schemas.microsoft.com/office/drawing/2014/main" id="{36A871B1-C302-D055-5134-5FAFFAE88053}"/>
                  </a:ext>
                </a:extLst>
              </p:cNvPr>
              <p:cNvSpPr/>
              <p:nvPr/>
            </p:nvSpPr>
            <p:spPr>
              <a:xfrm>
                <a:off x="3413671" y="6316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9" name="Freeform: Shape 818">
                <a:extLst>
                  <a:ext uri="{FF2B5EF4-FFF2-40B4-BE49-F238E27FC236}">
                    <a16:creationId xmlns:a16="http://schemas.microsoft.com/office/drawing/2014/main" id="{14003768-38F6-BD7F-ABC5-68F6730A626C}"/>
                  </a:ext>
                </a:extLst>
              </p:cNvPr>
              <p:cNvSpPr/>
              <p:nvPr/>
            </p:nvSpPr>
            <p:spPr>
              <a:xfrm>
                <a:off x="2331726" y="628179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0" name="Freeform: Shape 819">
                <a:extLst>
                  <a:ext uri="{FF2B5EF4-FFF2-40B4-BE49-F238E27FC236}">
                    <a16:creationId xmlns:a16="http://schemas.microsoft.com/office/drawing/2014/main" id="{B36DA587-823D-5AC5-32A8-6236C1A87C10}"/>
                  </a:ext>
                </a:extLst>
              </p:cNvPr>
              <p:cNvSpPr/>
              <p:nvPr/>
            </p:nvSpPr>
            <p:spPr>
              <a:xfrm>
                <a:off x="1860429" y="628836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1" name="Freeform: Shape 820">
                <a:extLst>
                  <a:ext uri="{FF2B5EF4-FFF2-40B4-BE49-F238E27FC236}">
                    <a16:creationId xmlns:a16="http://schemas.microsoft.com/office/drawing/2014/main" id="{D882E72E-E7B7-9909-8AEF-BDE8963B486C}"/>
                  </a:ext>
                </a:extLst>
              </p:cNvPr>
              <p:cNvSpPr/>
              <p:nvPr/>
            </p:nvSpPr>
            <p:spPr>
              <a:xfrm>
                <a:off x="1525339" y="6285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2" name="Freeform: Shape 821">
                <a:extLst>
                  <a:ext uri="{FF2B5EF4-FFF2-40B4-BE49-F238E27FC236}">
                    <a16:creationId xmlns:a16="http://schemas.microsoft.com/office/drawing/2014/main" id="{E49E6102-C386-B41A-1A62-DA3F3540A81E}"/>
                  </a:ext>
                </a:extLst>
              </p:cNvPr>
              <p:cNvSpPr/>
              <p:nvPr/>
            </p:nvSpPr>
            <p:spPr>
              <a:xfrm>
                <a:off x="1259020" y="611482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3" name="Freeform: Shape 822">
                <a:extLst>
                  <a:ext uri="{FF2B5EF4-FFF2-40B4-BE49-F238E27FC236}">
                    <a16:creationId xmlns:a16="http://schemas.microsoft.com/office/drawing/2014/main" id="{F7685855-41B5-66E7-D03F-246AA1E991FE}"/>
                  </a:ext>
                </a:extLst>
              </p:cNvPr>
              <p:cNvSpPr/>
              <p:nvPr/>
            </p:nvSpPr>
            <p:spPr>
              <a:xfrm>
                <a:off x="973175" y="53991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4" name="Freeform: Shape 823">
                <a:extLst>
                  <a:ext uri="{FF2B5EF4-FFF2-40B4-BE49-F238E27FC236}">
                    <a16:creationId xmlns:a16="http://schemas.microsoft.com/office/drawing/2014/main" id="{51EAAB45-A7EE-B786-D2EE-38364C2B9168}"/>
                  </a:ext>
                </a:extLst>
              </p:cNvPr>
              <p:cNvSpPr/>
              <p:nvPr/>
            </p:nvSpPr>
            <p:spPr>
              <a:xfrm rot="-1652943">
                <a:off x="968841" y="511797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5" name="Freeform: Shape 824">
                <a:extLst>
                  <a:ext uri="{FF2B5EF4-FFF2-40B4-BE49-F238E27FC236}">
                    <a16:creationId xmlns:a16="http://schemas.microsoft.com/office/drawing/2014/main" id="{38AB0AD7-645A-F5BB-4CCF-003909C81FF3}"/>
                  </a:ext>
                </a:extLst>
              </p:cNvPr>
              <p:cNvSpPr/>
              <p:nvPr/>
            </p:nvSpPr>
            <p:spPr>
              <a:xfrm>
                <a:off x="2320963" y="47083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6" name="Freeform: Shape 825">
                <a:extLst>
                  <a:ext uri="{FF2B5EF4-FFF2-40B4-BE49-F238E27FC236}">
                    <a16:creationId xmlns:a16="http://schemas.microsoft.com/office/drawing/2014/main" id="{B74565E4-7FE1-F726-4DD3-8D2CC6665662}"/>
                  </a:ext>
                </a:extLst>
              </p:cNvPr>
              <p:cNvSpPr/>
              <p:nvPr/>
            </p:nvSpPr>
            <p:spPr>
              <a:xfrm>
                <a:off x="4611535" y="5358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7" name="Freeform: Shape 826">
                <a:extLst>
                  <a:ext uri="{FF2B5EF4-FFF2-40B4-BE49-F238E27FC236}">
                    <a16:creationId xmlns:a16="http://schemas.microsoft.com/office/drawing/2014/main" id="{ED197484-9BBC-0995-F98E-01F74001D296}"/>
                  </a:ext>
                </a:extLst>
              </p:cNvPr>
              <p:cNvSpPr/>
              <p:nvPr/>
            </p:nvSpPr>
            <p:spPr>
              <a:xfrm>
                <a:off x="5352199" y="555951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8" name="Freeform: Shape 827">
                <a:extLst>
                  <a:ext uri="{FF2B5EF4-FFF2-40B4-BE49-F238E27FC236}">
                    <a16:creationId xmlns:a16="http://schemas.microsoft.com/office/drawing/2014/main" id="{E5394AF3-C69A-D0A9-2D7A-760378EE9418}"/>
                  </a:ext>
                </a:extLst>
              </p:cNvPr>
              <p:cNvSpPr/>
              <p:nvPr/>
            </p:nvSpPr>
            <p:spPr>
              <a:xfrm>
                <a:off x="5765202" y="52024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9" name="Freeform: Shape 828">
                <a:extLst>
                  <a:ext uri="{FF2B5EF4-FFF2-40B4-BE49-F238E27FC236}">
                    <a16:creationId xmlns:a16="http://schemas.microsoft.com/office/drawing/2014/main" id="{949B1BC7-8F74-01A5-7FC5-0F503FF0C86D}"/>
                  </a:ext>
                </a:extLst>
              </p:cNvPr>
              <p:cNvSpPr/>
              <p:nvPr/>
            </p:nvSpPr>
            <p:spPr>
              <a:xfrm>
                <a:off x="4456753" y="588203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0" name="Freeform: Shape 829">
                <a:extLst>
                  <a:ext uri="{FF2B5EF4-FFF2-40B4-BE49-F238E27FC236}">
                    <a16:creationId xmlns:a16="http://schemas.microsoft.com/office/drawing/2014/main" id="{355A8C64-B250-C7EB-487E-0E3658BF83CB}"/>
                  </a:ext>
                </a:extLst>
              </p:cNvPr>
              <p:cNvSpPr/>
              <p:nvPr/>
            </p:nvSpPr>
            <p:spPr>
              <a:xfrm rot="-1652943">
                <a:off x="4155678" y="518724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1" name="Freeform: Shape 830">
                <a:extLst>
                  <a:ext uri="{FF2B5EF4-FFF2-40B4-BE49-F238E27FC236}">
                    <a16:creationId xmlns:a16="http://schemas.microsoft.com/office/drawing/2014/main" id="{CDE1F835-BEA5-EE71-DF1B-2AE237012C37}"/>
                  </a:ext>
                </a:extLst>
              </p:cNvPr>
              <p:cNvSpPr/>
              <p:nvPr/>
            </p:nvSpPr>
            <p:spPr>
              <a:xfrm>
                <a:off x="5496026" y="440965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2" name="Freeform: Shape 831">
                <a:extLst>
                  <a:ext uri="{FF2B5EF4-FFF2-40B4-BE49-F238E27FC236}">
                    <a16:creationId xmlns:a16="http://schemas.microsoft.com/office/drawing/2014/main" id="{C0C5D3AE-EEDC-85F0-2DF6-6A241EA0CB43}"/>
                  </a:ext>
                </a:extLst>
              </p:cNvPr>
              <p:cNvSpPr/>
              <p:nvPr/>
            </p:nvSpPr>
            <p:spPr>
              <a:xfrm>
                <a:off x="5971990" y="50466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3" name="Freeform: Shape 832">
                <a:extLst>
                  <a:ext uri="{FF2B5EF4-FFF2-40B4-BE49-F238E27FC236}">
                    <a16:creationId xmlns:a16="http://schemas.microsoft.com/office/drawing/2014/main" id="{98D9759E-1A64-F7D6-1A8B-905BD3ABDFF3}"/>
                  </a:ext>
                </a:extLst>
              </p:cNvPr>
              <p:cNvSpPr/>
              <p:nvPr/>
            </p:nvSpPr>
            <p:spPr>
              <a:xfrm>
                <a:off x="4728025" y="4159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4" name="Freeform: Shape 833">
                <a:extLst>
                  <a:ext uri="{FF2B5EF4-FFF2-40B4-BE49-F238E27FC236}">
                    <a16:creationId xmlns:a16="http://schemas.microsoft.com/office/drawing/2014/main" id="{07CFBEB3-55D8-A06B-160D-326725E14F5E}"/>
                  </a:ext>
                </a:extLst>
              </p:cNvPr>
              <p:cNvSpPr/>
              <p:nvPr/>
            </p:nvSpPr>
            <p:spPr>
              <a:xfrm>
                <a:off x="4559338" y="45170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5" name="Freeform: Shape 834">
                <a:extLst>
                  <a:ext uri="{FF2B5EF4-FFF2-40B4-BE49-F238E27FC236}">
                    <a16:creationId xmlns:a16="http://schemas.microsoft.com/office/drawing/2014/main" id="{9F3D8F75-B93B-280B-53CF-53F2B9DB1C32}"/>
                  </a:ext>
                </a:extLst>
              </p:cNvPr>
              <p:cNvSpPr/>
              <p:nvPr/>
            </p:nvSpPr>
            <p:spPr>
              <a:xfrm>
                <a:off x="4156716" y="4331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6" name="Freeform: Shape 835">
                <a:extLst>
                  <a:ext uri="{FF2B5EF4-FFF2-40B4-BE49-F238E27FC236}">
                    <a16:creationId xmlns:a16="http://schemas.microsoft.com/office/drawing/2014/main" id="{C3657BA8-83F1-79E6-88C8-0CB24CEEB0C9}"/>
                  </a:ext>
                </a:extLst>
              </p:cNvPr>
              <p:cNvSpPr/>
              <p:nvPr/>
            </p:nvSpPr>
            <p:spPr>
              <a:xfrm>
                <a:off x="4927574" y="38475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7" name="Freeform: Shape 836">
                <a:extLst>
                  <a:ext uri="{FF2B5EF4-FFF2-40B4-BE49-F238E27FC236}">
                    <a16:creationId xmlns:a16="http://schemas.microsoft.com/office/drawing/2014/main" id="{19806F25-E325-5F50-74FF-D803EB4A31C6}"/>
                  </a:ext>
                </a:extLst>
              </p:cNvPr>
              <p:cNvSpPr/>
              <p:nvPr/>
            </p:nvSpPr>
            <p:spPr>
              <a:xfrm>
                <a:off x="5577179" y="33359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8" name="Freeform: Shape 837">
                <a:extLst>
                  <a:ext uri="{FF2B5EF4-FFF2-40B4-BE49-F238E27FC236}">
                    <a16:creationId xmlns:a16="http://schemas.microsoft.com/office/drawing/2014/main" id="{7B7D6206-FAB4-2318-A07F-8FAEDAE3DB38}"/>
                  </a:ext>
                </a:extLst>
              </p:cNvPr>
              <p:cNvSpPr/>
              <p:nvPr/>
            </p:nvSpPr>
            <p:spPr>
              <a:xfrm>
                <a:off x="5777776" y="26855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9" name="Freeform: Shape 838">
                <a:extLst>
                  <a:ext uri="{FF2B5EF4-FFF2-40B4-BE49-F238E27FC236}">
                    <a16:creationId xmlns:a16="http://schemas.microsoft.com/office/drawing/2014/main" id="{76B8EB35-13DA-B8C4-BA08-F639DE7C6896}"/>
                  </a:ext>
                </a:extLst>
              </p:cNvPr>
              <p:cNvSpPr/>
              <p:nvPr/>
            </p:nvSpPr>
            <p:spPr>
              <a:xfrm>
                <a:off x="5577750" y="28130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0" name="Freeform: Shape 839">
                <a:extLst>
                  <a:ext uri="{FF2B5EF4-FFF2-40B4-BE49-F238E27FC236}">
                    <a16:creationId xmlns:a16="http://schemas.microsoft.com/office/drawing/2014/main" id="{D84B51B0-47B5-65D4-5397-1FB8D75BC012}"/>
                  </a:ext>
                </a:extLst>
              </p:cNvPr>
              <p:cNvSpPr/>
              <p:nvPr/>
            </p:nvSpPr>
            <p:spPr>
              <a:xfrm>
                <a:off x="5137791" y="300500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1" name="Freeform: Shape 840">
                <a:extLst>
                  <a:ext uri="{FF2B5EF4-FFF2-40B4-BE49-F238E27FC236}">
                    <a16:creationId xmlns:a16="http://schemas.microsoft.com/office/drawing/2014/main" id="{24ED9FB1-9203-9449-FC17-C44F0DDE5C1D}"/>
                  </a:ext>
                </a:extLst>
              </p:cNvPr>
              <p:cNvSpPr/>
              <p:nvPr/>
            </p:nvSpPr>
            <p:spPr>
              <a:xfrm>
                <a:off x="5090356" y="3188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2" name="Freeform: Shape 841">
                <a:extLst>
                  <a:ext uri="{FF2B5EF4-FFF2-40B4-BE49-F238E27FC236}">
                    <a16:creationId xmlns:a16="http://schemas.microsoft.com/office/drawing/2014/main" id="{3F771AB1-06F6-4B48-4107-4D1508C1C2CB}"/>
                  </a:ext>
                </a:extLst>
              </p:cNvPr>
              <p:cNvSpPr/>
              <p:nvPr/>
            </p:nvSpPr>
            <p:spPr>
              <a:xfrm>
                <a:off x="5014537" y="33464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3" name="Freeform: Shape 842">
                <a:extLst>
                  <a:ext uri="{FF2B5EF4-FFF2-40B4-BE49-F238E27FC236}">
                    <a16:creationId xmlns:a16="http://schemas.microsoft.com/office/drawing/2014/main" id="{AA67F025-7C50-97F0-08FD-7BFE05BF342F}"/>
                  </a:ext>
                </a:extLst>
              </p:cNvPr>
              <p:cNvSpPr/>
              <p:nvPr/>
            </p:nvSpPr>
            <p:spPr>
              <a:xfrm>
                <a:off x="5018442" y="2852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4" name="Freeform: Shape 843">
                <a:extLst>
                  <a:ext uri="{FF2B5EF4-FFF2-40B4-BE49-F238E27FC236}">
                    <a16:creationId xmlns:a16="http://schemas.microsoft.com/office/drawing/2014/main" id="{30810AC1-C509-81BC-6B59-21033A3C4BEC}"/>
                  </a:ext>
                </a:extLst>
              </p:cNvPr>
              <p:cNvSpPr/>
              <p:nvPr/>
            </p:nvSpPr>
            <p:spPr>
              <a:xfrm>
                <a:off x="5116741" y="26094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5" name="Freeform: Shape 844">
                <a:extLst>
                  <a:ext uri="{FF2B5EF4-FFF2-40B4-BE49-F238E27FC236}">
                    <a16:creationId xmlns:a16="http://schemas.microsoft.com/office/drawing/2014/main" id="{DD49EDAF-D220-BEAA-A213-7930176605F1}"/>
                  </a:ext>
                </a:extLst>
              </p:cNvPr>
              <p:cNvSpPr/>
              <p:nvPr/>
            </p:nvSpPr>
            <p:spPr>
              <a:xfrm>
                <a:off x="5306288" y="2471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6" name="Freeform: Shape 845">
                <a:extLst>
                  <a:ext uri="{FF2B5EF4-FFF2-40B4-BE49-F238E27FC236}">
                    <a16:creationId xmlns:a16="http://schemas.microsoft.com/office/drawing/2014/main" id="{CB3180C1-EA82-EC5D-5BFA-7AF523AC6A9B}"/>
                  </a:ext>
                </a:extLst>
              </p:cNvPr>
              <p:cNvSpPr/>
              <p:nvPr/>
            </p:nvSpPr>
            <p:spPr>
              <a:xfrm>
                <a:off x="5451354" y="2254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7" name="Freeform: Shape 846">
                <a:extLst>
                  <a:ext uri="{FF2B5EF4-FFF2-40B4-BE49-F238E27FC236}">
                    <a16:creationId xmlns:a16="http://schemas.microsoft.com/office/drawing/2014/main" id="{404928BA-7790-D9B2-EEDE-E1392CE85E11}"/>
                  </a:ext>
                </a:extLst>
              </p:cNvPr>
              <p:cNvSpPr/>
              <p:nvPr/>
            </p:nvSpPr>
            <p:spPr>
              <a:xfrm>
                <a:off x="4760220" y="203069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8" name="Freeform: Shape 847">
                <a:extLst>
                  <a:ext uri="{FF2B5EF4-FFF2-40B4-BE49-F238E27FC236}">
                    <a16:creationId xmlns:a16="http://schemas.microsoft.com/office/drawing/2014/main" id="{9C8AA4A7-BD22-BB09-9C9E-F167E6A8CAAD}"/>
                  </a:ext>
                </a:extLst>
              </p:cNvPr>
              <p:cNvSpPr/>
              <p:nvPr/>
            </p:nvSpPr>
            <p:spPr>
              <a:xfrm>
                <a:off x="5724150" y="19999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9" name="Freeform: Shape 848">
                <a:extLst>
                  <a:ext uri="{FF2B5EF4-FFF2-40B4-BE49-F238E27FC236}">
                    <a16:creationId xmlns:a16="http://schemas.microsoft.com/office/drawing/2014/main" id="{0BAB1E14-37D4-5D17-D9C8-518DE2DF869C}"/>
                  </a:ext>
                </a:extLst>
              </p:cNvPr>
              <p:cNvSpPr/>
              <p:nvPr/>
            </p:nvSpPr>
            <p:spPr>
              <a:xfrm>
                <a:off x="5868072" y="19573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0" name="Freeform: Shape 849">
                <a:extLst>
                  <a:ext uri="{FF2B5EF4-FFF2-40B4-BE49-F238E27FC236}">
                    <a16:creationId xmlns:a16="http://schemas.microsoft.com/office/drawing/2014/main" id="{CC7EBF1A-7898-EEDE-EF4A-3383429C9D27}"/>
                  </a:ext>
                </a:extLst>
              </p:cNvPr>
              <p:cNvSpPr/>
              <p:nvPr/>
            </p:nvSpPr>
            <p:spPr>
              <a:xfrm>
                <a:off x="6589877" y="21543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1" name="Freeform: Shape 850">
                <a:extLst>
                  <a:ext uri="{FF2B5EF4-FFF2-40B4-BE49-F238E27FC236}">
                    <a16:creationId xmlns:a16="http://schemas.microsoft.com/office/drawing/2014/main" id="{8D94BE6B-C282-5096-CC4D-C6EB800E82DF}"/>
                  </a:ext>
                </a:extLst>
              </p:cNvPr>
              <p:cNvSpPr/>
              <p:nvPr/>
            </p:nvSpPr>
            <p:spPr>
              <a:xfrm>
                <a:off x="6962781" y="2718492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2" name="Freeform: Shape 851">
                <a:extLst>
                  <a:ext uri="{FF2B5EF4-FFF2-40B4-BE49-F238E27FC236}">
                    <a16:creationId xmlns:a16="http://schemas.microsoft.com/office/drawing/2014/main" id="{F9F88D8E-5A96-7F66-8A27-00D95F6D56C3}"/>
                  </a:ext>
                </a:extLst>
              </p:cNvPr>
              <p:cNvSpPr/>
              <p:nvPr/>
            </p:nvSpPr>
            <p:spPr>
              <a:xfrm>
                <a:off x="7072318" y="262600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3" name="Freeform: Shape 852">
                <a:extLst>
                  <a:ext uri="{FF2B5EF4-FFF2-40B4-BE49-F238E27FC236}">
                    <a16:creationId xmlns:a16="http://schemas.microsoft.com/office/drawing/2014/main" id="{F734C065-89D9-9A7F-8420-CB57C30AA587}"/>
                  </a:ext>
                </a:extLst>
              </p:cNvPr>
              <p:cNvSpPr/>
              <p:nvPr/>
            </p:nvSpPr>
            <p:spPr>
              <a:xfrm>
                <a:off x="7674013" y="21834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4" name="Freeform: Shape 853">
                <a:extLst>
                  <a:ext uri="{FF2B5EF4-FFF2-40B4-BE49-F238E27FC236}">
                    <a16:creationId xmlns:a16="http://schemas.microsoft.com/office/drawing/2014/main" id="{AEED0AD5-C4F4-E798-F770-6A71DF0DF7E8}"/>
                  </a:ext>
                </a:extLst>
              </p:cNvPr>
              <p:cNvSpPr/>
              <p:nvPr/>
            </p:nvSpPr>
            <p:spPr>
              <a:xfrm>
                <a:off x="8403818" y="182733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5" name="Freeform: Shape 854">
                <a:extLst>
                  <a:ext uri="{FF2B5EF4-FFF2-40B4-BE49-F238E27FC236}">
                    <a16:creationId xmlns:a16="http://schemas.microsoft.com/office/drawing/2014/main" id="{06B0898D-40EF-EC66-C78C-A3A83D143FAB}"/>
                  </a:ext>
                </a:extLst>
              </p:cNvPr>
              <p:cNvSpPr/>
              <p:nvPr/>
            </p:nvSpPr>
            <p:spPr>
              <a:xfrm>
                <a:off x="8386578" y="14644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6" name="Freeform: Shape 855">
                <a:extLst>
                  <a:ext uri="{FF2B5EF4-FFF2-40B4-BE49-F238E27FC236}">
                    <a16:creationId xmlns:a16="http://schemas.microsoft.com/office/drawing/2014/main" id="{1DD197C3-A31E-F0F0-528A-C23D5D8E820F}"/>
                  </a:ext>
                </a:extLst>
              </p:cNvPr>
              <p:cNvSpPr/>
              <p:nvPr/>
            </p:nvSpPr>
            <p:spPr>
              <a:xfrm>
                <a:off x="9136005" y="2253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7" name="Freeform: Shape 856">
                <a:extLst>
                  <a:ext uri="{FF2B5EF4-FFF2-40B4-BE49-F238E27FC236}">
                    <a16:creationId xmlns:a16="http://schemas.microsoft.com/office/drawing/2014/main" id="{6961550A-08A0-14F8-926A-17593C7D2CD4}"/>
                  </a:ext>
                </a:extLst>
              </p:cNvPr>
              <p:cNvSpPr/>
              <p:nvPr/>
            </p:nvSpPr>
            <p:spPr>
              <a:xfrm>
                <a:off x="9293834" y="23634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8" name="Freeform: Shape 857">
                <a:extLst>
                  <a:ext uri="{FF2B5EF4-FFF2-40B4-BE49-F238E27FC236}">
                    <a16:creationId xmlns:a16="http://schemas.microsoft.com/office/drawing/2014/main" id="{2521F9E1-6F7C-C6DC-3756-D735E56395F1}"/>
                  </a:ext>
                </a:extLst>
              </p:cNvPr>
              <p:cNvSpPr/>
              <p:nvPr/>
            </p:nvSpPr>
            <p:spPr>
              <a:xfrm>
                <a:off x="9580346" y="2066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9" name="Freeform: Shape 858">
                <a:extLst>
                  <a:ext uri="{FF2B5EF4-FFF2-40B4-BE49-F238E27FC236}">
                    <a16:creationId xmlns:a16="http://schemas.microsoft.com/office/drawing/2014/main" id="{A9289E2D-DE2D-5838-3EAE-8190C670012D}"/>
                  </a:ext>
                </a:extLst>
              </p:cNvPr>
              <p:cNvSpPr/>
              <p:nvPr/>
            </p:nvSpPr>
            <p:spPr>
              <a:xfrm>
                <a:off x="9240208" y="180247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0" name="Freeform: Shape 859">
                <a:extLst>
                  <a:ext uri="{FF2B5EF4-FFF2-40B4-BE49-F238E27FC236}">
                    <a16:creationId xmlns:a16="http://schemas.microsoft.com/office/drawing/2014/main" id="{8CACBECE-0393-789B-9C2F-C3503921F364}"/>
                  </a:ext>
                </a:extLst>
              </p:cNvPr>
              <p:cNvSpPr/>
              <p:nvPr/>
            </p:nvSpPr>
            <p:spPr>
              <a:xfrm>
                <a:off x="9507766" y="1284027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1" name="Freeform: Shape 860">
                <a:extLst>
                  <a:ext uri="{FF2B5EF4-FFF2-40B4-BE49-F238E27FC236}">
                    <a16:creationId xmlns:a16="http://schemas.microsoft.com/office/drawing/2014/main" id="{716EEE36-8841-8DC9-B429-444D4FBE20E0}"/>
                  </a:ext>
                </a:extLst>
              </p:cNvPr>
              <p:cNvSpPr/>
              <p:nvPr/>
            </p:nvSpPr>
            <p:spPr>
              <a:xfrm>
                <a:off x="10409497" y="1509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2" name="Freeform: Shape 861">
                <a:extLst>
                  <a:ext uri="{FF2B5EF4-FFF2-40B4-BE49-F238E27FC236}">
                    <a16:creationId xmlns:a16="http://schemas.microsoft.com/office/drawing/2014/main" id="{63E27E5D-C078-A8C8-ACDF-47DA4BA02781}"/>
                  </a:ext>
                </a:extLst>
              </p:cNvPr>
              <p:cNvSpPr/>
              <p:nvPr/>
            </p:nvSpPr>
            <p:spPr>
              <a:xfrm rot="-1652943">
                <a:off x="10396089" y="169484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3" name="Freeform: Shape 862">
                <a:extLst>
                  <a:ext uri="{FF2B5EF4-FFF2-40B4-BE49-F238E27FC236}">
                    <a16:creationId xmlns:a16="http://schemas.microsoft.com/office/drawing/2014/main" id="{1703C3A3-3A57-3874-0CEA-12FAEB78C5F2}"/>
                  </a:ext>
                </a:extLst>
              </p:cNvPr>
              <p:cNvSpPr/>
              <p:nvPr/>
            </p:nvSpPr>
            <p:spPr>
              <a:xfrm>
                <a:off x="11179117" y="28953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4" name="Freeform: Shape 863">
                <a:extLst>
                  <a:ext uri="{FF2B5EF4-FFF2-40B4-BE49-F238E27FC236}">
                    <a16:creationId xmlns:a16="http://schemas.microsoft.com/office/drawing/2014/main" id="{927D4DC7-EB3B-3B8D-C739-F41CA25B7A89}"/>
                  </a:ext>
                </a:extLst>
              </p:cNvPr>
              <p:cNvSpPr/>
              <p:nvPr/>
            </p:nvSpPr>
            <p:spPr>
              <a:xfrm>
                <a:off x="10951660" y="33542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5" name="Freeform: Shape 864">
                <a:extLst>
                  <a:ext uri="{FF2B5EF4-FFF2-40B4-BE49-F238E27FC236}">
                    <a16:creationId xmlns:a16="http://schemas.microsoft.com/office/drawing/2014/main" id="{4BC6E2DA-75DC-E016-1AAB-003B032285C8}"/>
                  </a:ext>
                </a:extLst>
              </p:cNvPr>
              <p:cNvSpPr/>
              <p:nvPr/>
            </p:nvSpPr>
            <p:spPr>
              <a:xfrm>
                <a:off x="10748683" y="31145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6" name="Freeform: Shape 865">
                <a:extLst>
                  <a:ext uri="{FF2B5EF4-FFF2-40B4-BE49-F238E27FC236}">
                    <a16:creationId xmlns:a16="http://schemas.microsoft.com/office/drawing/2014/main" id="{9FF4D423-68C5-6C43-7D03-112C72CDB4E0}"/>
                  </a:ext>
                </a:extLst>
              </p:cNvPr>
              <p:cNvSpPr/>
              <p:nvPr/>
            </p:nvSpPr>
            <p:spPr>
              <a:xfrm>
                <a:off x="10994332" y="40025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7" name="Freeform: Shape 866">
                <a:extLst>
                  <a:ext uri="{FF2B5EF4-FFF2-40B4-BE49-F238E27FC236}">
                    <a16:creationId xmlns:a16="http://schemas.microsoft.com/office/drawing/2014/main" id="{512AA45B-3D22-035B-D2A3-A5A24FD2B186}"/>
                  </a:ext>
                </a:extLst>
              </p:cNvPr>
              <p:cNvSpPr/>
              <p:nvPr/>
            </p:nvSpPr>
            <p:spPr>
              <a:xfrm>
                <a:off x="11116443" y="4604251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8" name="Freeform: Shape 867">
                <a:extLst>
                  <a:ext uri="{FF2B5EF4-FFF2-40B4-BE49-F238E27FC236}">
                    <a16:creationId xmlns:a16="http://schemas.microsoft.com/office/drawing/2014/main" id="{9C7AF2FB-FE9E-E16F-C220-94923E61B6C6}"/>
                  </a:ext>
                </a:extLst>
              </p:cNvPr>
              <p:cNvSpPr/>
              <p:nvPr/>
            </p:nvSpPr>
            <p:spPr>
              <a:xfrm>
                <a:off x="10912989" y="48554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9" name="Freeform: Shape 868">
                <a:extLst>
                  <a:ext uri="{FF2B5EF4-FFF2-40B4-BE49-F238E27FC236}">
                    <a16:creationId xmlns:a16="http://schemas.microsoft.com/office/drawing/2014/main" id="{E6DFD622-37D1-FC85-3E4C-7F6696F2828D}"/>
                  </a:ext>
                </a:extLst>
              </p:cNvPr>
              <p:cNvSpPr/>
              <p:nvPr/>
            </p:nvSpPr>
            <p:spPr>
              <a:xfrm>
                <a:off x="10681150" y="44839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0" name="Freeform: Shape 869">
                <a:extLst>
                  <a:ext uri="{FF2B5EF4-FFF2-40B4-BE49-F238E27FC236}">
                    <a16:creationId xmlns:a16="http://schemas.microsoft.com/office/drawing/2014/main" id="{D5199D77-66EA-1F1F-B5A8-B0499FAF0F43}"/>
                  </a:ext>
                </a:extLst>
              </p:cNvPr>
              <p:cNvSpPr/>
              <p:nvPr/>
            </p:nvSpPr>
            <p:spPr>
              <a:xfrm>
                <a:off x="10683531" y="44313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1" name="Freeform: Shape 870">
                <a:extLst>
                  <a:ext uri="{FF2B5EF4-FFF2-40B4-BE49-F238E27FC236}">
                    <a16:creationId xmlns:a16="http://schemas.microsoft.com/office/drawing/2014/main" id="{6344BA3D-F0C4-552B-BC64-B25AB60995A6}"/>
                  </a:ext>
                </a:extLst>
              </p:cNvPr>
              <p:cNvSpPr/>
              <p:nvPr/>
            </p:nvSpPr>
            <p:spPr>
              <a:xfrm>
                <a:off x="10170706" y="5437975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2" name="Freeform: Shape 871">
                <a:extLst>
                  <a:ext uri="{FF2B5EF4-FFF2-40B4-BE49-F238E27FC236}">
                    <a16:creationId xmlns:a16="http://schemas.microsoft.com/office/drawing/2014/main" id="{87276E11-55B2-4A3A-9B8A-7B9103B1CA31}"/>
                  </a:ext>
                </a:extLst>
              </p:cNvPr>
              <p:cNvSpPr/>
              <p:nvPr/>
            </p:nvSpPr>
            <p:spPr>
              <a:xfrm>
                <a:off x="10596187" y="562980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3" name="Freeform: Shape 872">
                <a:extLst>
                  <a:ext uri="{FF2B5EF4-FFF2-40B4-BE49-F238E27FC236}">
                    <a16:creationId xmlns:a16="http://schemas.microsoft.com/office/drawing/2014/main" id="{8A9BC0F2-F9EB-35AD-FDDC-AE97EA1BD94A}"/>
                  </a:ext>
                </a:extLst>
              </p:cNvPr>
              <p:cNvSpPr/>
              <p:nvPr/>
            </p:nvSpPr>
            <p:spPr>
              <a:xfrm>
                <a:off x="10674483" y="536110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4" name="Freeform: Shape 873">
                <a:extLst>
                  <a:ext uri="{FF2B5EF4-FFF2-40B4-BE49-F238E27FC236}">
                    <a16:creationId xmlns:a16="http://schemas.microsoft.com/office/drawing/2014/main" id="{1593D322-DA76-3427-673D-B743163D0E29}"/>
                  </a:ext>
                </a:extLst>
              </p:cNvPr>
              <p:cNvSpPr/>
              <p:nvPr/>
            </p:nvSpPr>
            <p:spPr>
              <a:xfrm>
                <a:off x="9086570" y="575363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5" name="Freeform: Shape 874">
                <a:extLst>
                  <a:ext uri="{FF2B5EF4-FFF2-40B4-BE49-F238E27FC236}">
                    <a16:creationId xmlns:a16="http://schemas.microsoft.com/office/drawing/2014/main" id="{47454E38-6513-AF36-2B81-22E12214F7C2}"/>
                  </a:ext>
                </a:extLst>
              </p:cNvPr>
              <p:cNvSpPr/>
              <p:nvPr/>
            </p:nvSpPr>
            <p:spPr>
              <a:xfrm>
                <a:off x="9260401" y="55416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6" name="Freeform: Shape 875">
                <a:extLst>
                  <a:ext uri="{FF2B5EF4-FFF2-40B4-BE49-F238E27FC236}">
                    <a16:creationId xmlns:a16="http://schemas.microsoft.com/office/drawing/2014/main" id="{13FAFD8B-A9F5-3299-B6E6-1CB86DBC96C9}"/>
                  </a:ext>
                </a:extLst>
              </p:cNvPr>
              <p:cNvSpPr/>
              <p:nvPr/>
            </p:nvSpPr>
            <p:spPr>
              <a:xfrm>
                <a:off x="9764560" y="55327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7" name="Freeform: Shape 876">
                <a:extLst>
                  <a:ext uri="{FF2B5EF4-FFF2-40B4-BE49-F238E27FC236}">
                    <a16:creationId xmlns:a16="http://schemas.microsoft.com/office/drawing/2014/main" id="{A25D344C-3F19-0AA8-EAB4-3FDAFB8FDA6B}"/>
                  </a:ext>
                </a:extLst>
              </p:cNvPr>
              <p:cNvSpPr/>
              <p:nvPr/>
            </p:nvSpPr>
            <p:spPr>
              <a:xfrm>
                <a:off x="9705504" y="55610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8" name="Freeform: Shape 877">
                <a:extLst>
                  <a:ext uri="{FF2B5EF4-FFF2-40B4-BE49-F238E27FC236}">
                    <a16:creationId xmlns:a16="http://schemas.microsoft.com/office/drawing/2014/main" id="{F1CC27F9-C29C-965F-669C-5BDBB357C802}"/>
                  </a:ext>
                </a:extLst>
              </p:cNvPr>
              <p:cNvSpPr/>
              <p:nvPr/>
            </p:nvSpPr>
            <p:spPr>
              <a:xfrm>
                <a:off x="8100733" y="52243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9" name="Freeform: Shape 878">
                <a:extLst>
                  <a:ext uri="{FF2B5EF4-FFF2-40B4-BE49-F238E27FC236}">
                    <a16:creationId xmlns:a16="http://schemas.microsoft.com/office/drawing/2014/main" id="{71F935E2-95B6-AAFB-E8CC-04B9C720C4B2}"/>
                  </a:ext>
                </a:extLst>
              </p:cNvPr>
              <p:cNvSpPr/>
              <p:nvPr/>
            </p:nvSpPr>
            <p:spPr>
              <a:xfrm>
                <a:off x="7666869" y="487961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0" name="Freeform: Shape 879">
                <a:extLst>
                  <a:ext uri="{FF2B5EF4-FFF2-40B4-BE49-F238E27FC236}">
                    <a16:creationId xmlns:a16="http://schemas.microsoft.com/office/drawing/2014/main" id="{7C125C32-2D70-80DD-F7A1-D0ACCAB3E855}"/>
                  </a:ext>
                </a:extLst>
              </p:cNvPr>
              <p:cNvSpPr/>
              <p:nvPr/>
            </p:nvSpPr>
            <p:spPr>
              <a:xfrm>
                <a:off x="7492561" y="47970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1" name="Freeform: Shape 880">
                <a:extLst>
                  <a:ext uri="{FF2B5EF4-FFF2-40B4-BE49-F238E27FC236}">
                    <a16:creationId xmlns:a16="http://schemas.microsoft.com/office/drawing/2014/main" id="{F0E99385-BFC4-E19F-AB92-9DE3741D8E50}"/>
                  </a:ext>
                </a:extLst>
              </p:cNvPr>
              <p:cNvSpPr/>
              <p:nvPr/>
            </p:nvSpPr>
            <p:spPr>
              <a:xfrm>
                <a:off x="7548473" y="471055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2" name="Freeform: Shape 881">
                <a:extLst>
                  <a:ext uri="{FF2B5EF4-FFF2-40B4-BE49-F238E27FC236}">
                    <a16:creationId xmlns:a16="http://schemas.microsoft.com/office/drawing/2014/main" id="{91AFC992-A8D9-E79F-0D78-A96789F31791}"/>
                  </a:ext>
                </a:extLst>
              </p:cNvPr>
              <p:cNvSpPr/>
              <p:nvPr/>
            </p:nvSpPr>
            <p:spPr>
              <a:xfrm>
                <a:off x="6704463" y="489009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3" name="Freeform: Shape 882">
                <a:extLst>
                  <a:ext uri="{FF2B5EF4-FFF2-40B4-BE49-F238E27FC236}">
                    <a16:creationId xmlns:a16="http://schemas.microsoft.com/office/drawing/2014/main" id="{C05929B3-31A3-EF68-0F10-090618100E39}"/>
                  </a:ext>
                </a:extLst>
              </p:cNvPr>
              <p:cNvSpPr/>
              <p:nvPr/>
            </p:nvSpPr>
            <p:spPr>
              <a:xfrm>
                <a:off x="6635692" y="5280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4" name="Freeform: Shape 883">
                <a:extLst>
                  <a:ext uri="{FF2B5EF4-FFF2-40B4-BE49-F238E27FC236}">
                    <a16:creationId xmlns:a16="http://schemas.microsoft.com/office/drawing/2014/main" id="{00F0651E-09BF-7A15-8C9E-97A10191B179}"/>
                  </a:ext>
                </a:extLst>
              </p:cNvPr>
              <p:cNvSpPr/>
              <p:nvPr/>
            </p:nvSpPr>
            <p:spPr>
              <a:xfrm>
                <a:off x="6621881" y="5538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5" name="Freeform: Shape 884">
                <a:extLst>
                  <a:ext uri="{FF2B5EF4-FFF2-40B4-BE49-F238E27FC236}">
                    <a16:creationId xmlns:a16="http://schemas.microsoft.com/office/drawing/2014/main" id="{1B124563-49BF-8AE4-DA93-DE5A0BAA3FCE}"/>
                  </a:ext>
                </a:extLst>
              </p:cNvPr>
              <p:cNvSpPr/>
              <p:nvPr/>
            </p:nvSpPr>
            <p:spPr>
              <a:xfrm>
                <a:off x="6346037" y="5407876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6" name="Freeform: Shape 885">
                <a:extLst>
                  <a:ext uri="{FF2B5EF4-FFF2-40B4-BE49-F238E27FC236}">
                    <a16:creationId xmlns:a16="http://schemas.microsoft.com/office/drawing/2014/main" id="{78421EC9-3C7F-DD59-E75F-3E4A2A051C06}"/>
                  </a:ext>
                </a:extLst>
              </p:cNvPr>
              <p:cNvSpPr/>
              <p:nvPr/>
            </p:nvSpPr>
            <p:spPr>
              <a:xfrm>
                <a:off x="5952083" y="43920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7" name="Freeform: Shape 886">
                <a:extLst>
                  <a:ext uri="{FF2B5EF4-FFF2-40B4-BE49-F238E27FC236}">
                    <a16:creationId xmlns:a16="http://schemas.microsoft.com/office/drawing/2014/main" id="{7A02A12C-E6BB-6FEC-68A1-CFEED8712C09}"/>
                  </a:ext>
                </a:extLst>
              </p:cNvPr>
              <p:cNvSpPr/>
              <p:nvPr/>
            </p:nvSpPr>
            <p:spPr>
              <a:xfrm>
                <a:off x="5904458" y="4206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03072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7">
            <a:extLst>
              <a:ext uri="{FF2B5EF4-FFF2-40B4-BE49-F238E27FC236}">
                <a16:creationId xmlns:a16="http://schemas.microsoft.com/office/drawing/2014/main" id="{A93E555A-EB6B-CFFD-CBD5-36FF0B0CEFE1}"/>
              </a:ext>
            </a:extLst>
          </p:cNvPr>
          <p:cNvGrpSpPr/>
          <p:nvPr/>
        </p:nvGrpSpPr>
        <p:grpSpPr>
          <a:xfrm>
            <a:off x="890593" y="361912"/>
            <a:ext cx="10409096" cy="6134747"/>
            <a:chOff x="890593" y="361912"/>
            <a:chExt cx="10409096" cy="6134747"/>
          </a:xfrm>
          <a:solidFill>
            <a:srgbClr val="FFFFFF"/>
          </a:solidFill>
        </p:grpSpPr>
        <p:grpSp>
          <p:nvGrpSpPr>
            <p:cNvPr id="12" name="Graphic 7">
              <a:extLst>
                <a:ext uri="{FF2B5EF4-FFF2-40B4-BE49-F238E27FC236}">
                  <a16:creationId xmlns:a16="http://schemas.microsoft.com/office/drawing/2014/main" id="{7C63227D-86DC-C7EF-88C1-398177A4A1B0}"/>
                </a:ext>
              </a:extLst>
            </p:cNvPr>
            <p:cNvGrpSpPr/>
            <p:nvPr/>
          </p:nvGrpSpPr>
          <p:grpSpPr>
            <a:xfrm>
              <a:off x="890593" y="361912"/>
              <a:ext cx="10408906" cy="6134747"/>
              <a:chOff x="890593" y="361912"/>
              <a:chExt cx="10408906" cy="6134747"/>
            </a:xfrm>
            <a:solidFill>
              <a:srgbClr val="FFFFFF"/>
            </a:solidFill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21A2020-06DF-67E5-061C-C419E8B47BB8}"/>
                  </a:ext>
                </a:extLst>
              </p:cNvPr>
              <p:cNvSpPr/>
              <p:nvPr/>
            </p:nvSpPr>
            <p:spPr>
              <a:xfrm rot="-3747056">
                <a:off x="10250209" y="105600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F82F195F-1793-08AD-5609-DFD20A8D2D69}"/>
                  </a:ext>
                </a:extLst>
              </p:cNvPr>
              <p:cNvSpPr/>
              <p:nvPr/>
            </p:nvSpPr>
            <p:spPr>
              <a:xfrm>
                <a:off x="8636895" y="10956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B472E24-A410-892B-E94C-82103F2DA4B2}"/>
                  </a:ext>
                </a:extLst>
              </p:cNvPr>
              <p:cNvSpPr/>
              <p:nvPr/>
            </p:nvSpPr>
            <p:spPr>
              <a:xfrm>
                <a:off x="8381625" y="124268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FD42D99E-A703-8A67-D4D3-1C9063E06B4A}"/>
                  </a:ext>
                </a:extLst>
              </p:cNvPr>
              <p:cNvSpPr/>
              <p:nvPr/>
            </p:nvSpPr>
            <p:spPr>
              <a:xfrm>
                <a:off x="8340858" y="10780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5C03EEFF-E4EE-D544-818E-AD0677E8D634}"/>
                  </a:ext>
                </a:extLst>
              </p:cNvPr>
              <p:cNvSpPr/>
              <p:nvPr/>
            </p:nvSpPr>
            <p:spPr>
              <a:xfrm>
                <a:off x="8017008" y="72357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3E932F53-C051-EE87-EB48-1C04BBF0266B}"/>
                  </a:ext>
                </a:extLst>
              </p:cNvPr>
              <p:cNvSpPr/>
              <p:nvPr/>
            </p:nvSpPr>
            <p:spPr>
              <a:xfrm>
                <a:off x="7176045" y="7592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60F838D8-9E15-6415-C7F3-572C33CDACF3}"/>
                  </a:ext>
                </a:extLst>
              </p:cNvPr>
              <p:cNvSpPr/>
              <p:nvPr/>
            </p:nvSpPr>
            <p:spPr>
              <a:xfrm>
                <a:off x="7029837" y="14371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70E15294-68D2-D3AA-3560-034C9A9A5B61}"/>
                  </a:ext>
                </a:extLst>
              </p:cNvPr>
              <p:cNvSpPr/>
              <p:nvPr/>
            </p:nvSpPr>
            <p:spPr>
              <a:xfrm>
                <a:off x="7769453" y="175875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E2CDC8B-99DB-D276-8ACC-0144784DFEA8}"/>
                  </a:ext>
                </a:extLst>
              </p:cNvPr>
              <p:cNvSpPr/>
              <p:nvPr/>
            </p:nvSpPr>
            <p:spPr>
              <a:xfrm>
                <a:off x="9372892" y="196525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12517046-ABA5-465E-10A8-00E01137D35A}"/>
                  </a:ext>
                </a:extLst>
              </p:cNvPr>
              <p:cNvSpPr/>
              <p:nvPr/>
            </p:nvSpPr>
            <p:spPr>
              <a:xfrm>
                <a:off x="9612636" y="17790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B54FC13-E157-0EFD-12BD-8E9BC2182F56}"/>
                  </a:ext>
                </a:extLst>
              </p:cNvPr>
              <p:cNvSpPr/>
              <p:nvPr/>
            </p:nvSpPr>
            <p:spPr>
              <a:xfrm>
                <a:off x="10057834" y="133222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60EBDA3F-CAA2-03D1-C4EC-1AFB23E5AE81}"/>
                  </a:ext>
                </a:extLst>
              </p:cNvPr>
              <p:cNvSpPr/>
              <p:nvPr/>
            </p:nvSpPr>
            <p:spPr>
              <a:xfrm>
                <a:off x="10201662" y="116753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1B0F3DC4-2112-2871-EE70-0E3830035273}"/>
                  </a:ext>
                </a:extLst>
              </p:cNvPr>
              <p:cNvSpPr/>
              <p:nvPr/>
            </p:nvSpPr>
            <p:spPr>
              <a:xfrm>
                <a:off x="10544847" y="20258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97049FAD-CD6E-7C7D-3C73-1A9205F7EB04}"/>
                  </a:ext>
                </a:extLst>
              </p:cNvPr>
              <p:cNvSpPr/>
              <p:nvPr/>
            </p:nvSpPr>
            <p:spPr>
              <a:xfrm>
                <a:off x="10464076" y="20823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B97889EF-4E98-F854-BF6D-FDA561276282}"/>
                  </a:ext>
                </a:extLst>
              </p:cNvPr>
              <p:cNvSpPr/>
              <p:nvPr/>
            </p:nvSpPr>
            <p:spPr>
              <a:xfrm>
                <a:off x="10678674" y="19542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7E0CDF7E-0F7B-667C-6A71-9568CE0E4944}"/>
                  </a:ext>
                </a:extLst>
              </p:cNvPr>
              <p:cNvSpPr/>
              <p:nvPr/>
            </p:nvSpPr>
            <p:spPr>
              <a:xfrm>
                <a:off x="9857047" y="3545262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3BB5AA6A-5E9F-EEE0-1EB8-0521775838C3}"/>
                  </a:ext>
                </a:extLst>
              </p:cNvPr>
              <p:cNvSpPr/>
              <p:nvPr/>
            </p:nvSpPr>
            <p:spPr>
              <a:xfrm rot="-3747056">
                <a:off x="9809954" y="324657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6C57CC44-6A5A-C313-9C3D-7A2710559136}"/>
                  </a:ext>
                </a:extLst>
              </p:cNvPr>
              <p:cNvSpPr/>
              <p:nvPr/>
            </p:nvSpPr>
            <p:spPr>
              <a:xfrm>
                <a:off x="9466236" y="3339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365DCCD8-115E-69CF-8931-D2197131DEB9}"/>
                  </a:ext>
                </a:extLst>
              </p:cNvPr>
              <p:cNvSpPr/>
              <p:nvPr/>
            </p:nvSpPr>
            <p:spPr>
              <a:xfrm>
                <a:off x="8586222" y="285469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1A930454-494A-8871-6A8F-325030C16EAC}"/>
                  </a:ext>
                </a:extLst>
              </p:cNvPr>
              <p:cNvSpPr/>
              <p:nvPr/>
            </p:nvSpPr>
            <p:spPr>
              <a:xfrm>
                <a:off x="8952839" y="24902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8CDC37F9-DE9D-A588-E3C8-F57947124CA3}"/>
                  </a:ext>
                </a:extLst>
              </p:cNvPr>
              <p:cNvSpPr/>
              <p:nvPr/>
            </p:nvSpPr>
            <p:spPr>
              <a:xfrm>
                <a:off x="8900166" y="24639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B3355DE-F4AA-A0CF-8382-11A744A68089}"/>
                  </a:ext>
                </a:extLst>
              </p:cNvPr>
              <p:cNvSpPr/>
              <p:nvPr/>
            </p:nvSpPr>
            <p:spPr>
              <a:xfrm>
                <a:off x="5595943" y="12123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DC9FEB4-26BC-E2D7-6362-72C0D94F94AD}"/>
                  </a:ext>
                </a:extLst>
              </p:cNvPr>
              <p:cNvSpPr/>
              <p:nvPr/>
            </p:nvSpPr>
            <p:spPr>
              <a:xfrm>
                <a:off x="4191768" y="11161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88343F4-6A67-9FF9-4AE2-D7C7CDAA0D2C}"/>
                  </a:ext>
                </a:extLst>
              </p:cNvPr>
              <p:cNvSpPr/>
              <p:nvPr/>
            </p:nvSpPr>
            <p:spPr>
              <a:xfrm>
                <a:off x="3340328" y="1353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4071A5F-0897-0BCC-EF44-14407BAEBAEE}"/>
                  </a:ext>
                </a:extLst>
              </p:cNvPr>
              <p:cNvSpPr/>
              <p:nvPr/>
            </p:nvSpPr>
            <p:spPr>
              <a:xfrm>
                <a:off x="3363664" y="17129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345A1C1-4B5B-1A01-89DF-2BD35BB97F50}"/>
                  </a:ext>
                </a:extLst>
              </p:cNvPr>
              <p:cNvSpPr/>
              <p:nvPr/>
            </p:nvSpPr>
            <p:spPr>
              <a:xfrm>
                <a:off x="3109823" y="16964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4BE2D8EE-38B9-1EA6-2C52-A78818CE474D}"/>
                  </a:ext>
                </a:extLst>
              </p:cNvPr>
              <p:cNvSpPr/>
              <p:nvPr/>
            </p:nvSpPr>
            <p:spPr>
              <a:xfrm rot="-3747056">
                <a:off x="3110543" y="15987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C7575F4C-7948-6B4D-0748-DE9001C59ABA}"/>
                  </a:ext>
                </a:extLst>
              </p:cNvPr>
              <p:cNvSpPr/>
              <p:nvPr/>
            </p:nvSpPr>
            <p:spPr>
              <a:xfrm>
                <a:off x="2971711" y="10581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B66441EB-02ED-AC1C-43F5-EBFF6D2F640F}"/>
                  </a:ext>
                </a:extLst>
              </p:cNvPr>
              <p:cNvSpPr/>
              <p:nvPr/>
            </p:nvSpPr>
            <p:spPr>
              <a:xfrm>
                <a:off x="2653861" y="9541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631C7214-5D09-4A1D-35BA-17D6D8EDB818}"/>
                  </a:ext>
                </a:extLst>
              </p:cNvPr>
              <p:cNvSpPr/>
              <p:nvPr/>
            </p:nvSpPr>
            <p:spPr>
              <a:xfrm>
                <a:off x="1935676" y="13324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5E4538B4-B424-9CDA-2DE0-5363EE394099}"/>
                  </a:ext>
                </a:extLst>
              </p:cNvPr>
              <p:cNvSpPr/>
              <p:nvPr/>
            </p:nvSpPr>
            <p:spPr>
              <a:xfrm>
                <a:off x="1769846" y="1933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18066F82-BC6A-86C9-5C40-96172751BE39}"/>
                  </a:ext>
                </a:extLst>
              </p:cNvPr>
              <p:cNvSpPr/>
              <p:nvPr/>
            </p:nvSpPr>
            <p:spPr>
              <a:xfrm>
                <a:off x="1939201" y="244636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D3983F3C-C8D6-B4C6-2B56-2063677ACCC3}"/>
                  </a:ext>
                </a:extLst>
              </p:cNvPr>
              <p:cNvSpPr/>
              <p:nvPr/>
            </p:nvSpPr>
            <p:spPr>
              <a:xfrm>
                <a:off x="2619857" y="26715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6865BF80-2CF8-4E48-FF80-B448FD957795}"/>
                  </a:ext>
                </a:extLst>
              </p:cNvPr>
              <p:cNvSpPr/>
              <p:nvPr/>
            </p:nvSpPr>
            <p:spPr>
              <a:xfrm>
                <a:off x="2680912" y="28542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FE9E1168-37AB-0BEC-4413-2DD99B6362AD}"/>
                  </a:ext>
                </a:extLst>
              </p:cNvPr>
              <p:cNvSpPr/>
              <p:nvPr/>
            </p:nvSpPr>
            <p:spPr>
              <a:xfrm>
                <a:off x="1860238" y="334942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950B7637-35F8-2A88-BAB5-5B857E77639C}"/>
                  </a:ext>
                </a:extLst>
              </p:cNvPr>
              <p:cNvSpPr/>
              <p:nvPr/>
            </p:nvSpPr>
            <p:spPr>
              <a:xfrm>
                <a:off x="1742414" y="339819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0DE34358-F0A7-C93C-55BB-EF769B122190}"/>
                  </a:ext>
                </a:extLst>
              </p:cNvPr>
              <p:cNvSpPr/>
              <p:nvPr/>
            </p:nvSpPr>
            <p:spPr>
              <a:xfrm>
                <a:off x="2916656" y="27055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3D71350B-1526-ACDD-62B4-37942244DBF1}"/>
                  </a:ext>
                </a:extLst>
              </p:cNvPr>
              <p:cNvSpPr/>
              <p:nvPr/>
            </p:nvSpPr>
            <p:spPr>
              <a:xfrm>
                <a:off x="2742634" y="31078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C6D3626F-022E-A600-3BD0-F442750ED32E}"/>
                  </a:ext>
                </a:extLst>
              </p:cNvPr>
              <p:cNvSpPr/>
              <p:nvPr/>
            </p:nvSpPr>
            <p:spPr>
              <a:xfrm>
                <a:off x="2653195" y="32614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A6240BE1-5135-B269-4D32-F32557BFC3FD}"/>
                  </a:ext>
                </a:extLst>
              </p:cNvPr>
              <p:cNvSpPr/>
              <p:nvPr/>
            </p:nvSpPr>
            <p:spPr>
              <a:xfrm>
                <a:off x="2343251" y="35406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F22B8E0-E2C1-152E-9CB6-262ED25B05D2}"/>
                  </a:ext>
                </a:extLst>
              </p:cNvPr>
              <p:cNvSpPr/>
              <p:nvPr/>
            </p:nvSpPr>
            <p:spPr>
              <a:xfrm>
                <a:off x="2251716" y="35590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8D39E467-2439-9E77-B75C-685ECA6E8AEA}"/>
                  </a:ext>
                </a:extLst>
              </p:cNvPr>
              <p:cNvSpPr/>
              <p:nvPr/>
            </p:nvSpPr>
            <p:spPr>
              <a:xfrm>
                <a:off x="2059406" y="3401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212A0465-10EC-F54C-E081-105207BCE9A4}"/>
                  </a:ext>
                </a:extLst>
              </p:cNvPr>
              <p:cNvSpPr/>
              <p:nvPr/>
            </p:nvSpPr>
            <p:spPr>
              <a:xfrm>
                <a:off x="1694027" y="30095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A1062D81-9BC7-1810-0743-5FB73815C2F8}"/>
                  </a:ext>
                </a:extLst>
              </p:cNvPr>
              <p:cNvSpPr/>
              <p:nvPr/>
            </p:nvSpPr>
            <p:spPr>
              <a:xfrm>
                <a:off x="1572583" y="278545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0996811-544B-7DAF-13D4-444BA709EE74}"/>
                  </a:ext>
                </a:extLst>
              </p:cNvPr>
              <p:cNvSpPr/>
              <p:nvPr/>
            </p:nvSpPr>
            <p:spPr>
              <a:xfrm>
                <a:off x="2021211" y="3630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B2909343-75EA-D7F7-D83F-AE008230A89F}"/>
                  </a:ext>
                </a:extLst>
              </p:cNvPr>
              <p:cNvSpPr/>
              <p:nvPr/>
            </p:nvSpPr>
            <p:spPr>
              <a:xfrm>
                <a:off x="2124271" y="38474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A31B0D57-1E42-5485-7B49-025F94C2DC7F}"/>
                  </a:ext>
                </a:extLst>
              </p:cNvPr>
              <p:cNvSpPr/>
              <p:nvPr/>
            </p:nvSpPr>
            <p:spPr>
              <a:xfrm>
                <a:off x="2367826" y="408456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4A256DD2-100B-924F-68E5-2B26AACABEC6}"/>
                  </a:ext>
                </a:extLst>
              </p:cNvPr>
              <p:cNvSpPr/>
              <p:nvPr/>
            </p:nvSpPr>
            <p:spPr>
              <a:xfrm>
                <a:off x="1997208" y="431554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5B46B065-8BC1-C4C5-89E6-A02E4E209974}"/>
                  </a:ext>
                </a:extLst>
              </p:cNvPr>
              <p:cNvSpPr/>
              <p:nvPr/>
            </p:nvSpPr>
            <p:spPr>
              <a:xfrm>
                <a:off x="1721745" y="4048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9883446-9412-834F-36FB-4AE396BFA1C0}"/>
                  </a:ext>
                </a:extLst>
              </p:cNvPr>
              <p:cNvSpPr/>
              <p:nvPr/>
            </p:nvSpPr>
            <p:spPr>
              <a:xfrm>
                <a:off x="1746034" y="3246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38548513-73F7-7E45-FCBA-83B5FA6A5383}"/>
                  </a:ext>
                </a:extLst>
              </p:cNvPr>
              <p:cNvSpPr/>
              <p:nvPr/>
            </p:nvSpPr>
            <p:spPr>
              <a:xfrm>
                <a:off x="1634877" y="26445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5ED02238-76C0-E790-C14F-AF0C624D4BA5}"/>
                  </a:ext>
                </a:extLst>
              </p:cNvPr>
              <p:cNvSpPr/>
              <p:nvPr/>
            </p:nvSpPr>
            <p:spPr>
              <a:xfrm>
                <a:off x="1534388" y="202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4D24FF2-6C06-35E5-6528-F67D6DB16AD7}"/>
                  </a:ext>
                </a:extLst>
              </p:cNvPr>
              <p:cNvSpPr/>
              <p:nvPr/>
            </p:nvSpPr>
            <p:spPr>
              <a:xfrm>
                <a:off x="1455712" y="1492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0A5D3EFF-0EAC-0422-38E9-A1FDF718DDB0}"/>
                  </a:ext>
                </a:extLst>
              </p:cNvPr>
              <p:cNvSpPr/>
              <p:nvPr/>
            </p:nvSpPr>
            <p:spPr>
              <a:xfrm>
                <a:off x="1867763" y="984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10AADA06-560C-40E8-118D-001691DC44C8}"/>
                  </a:ext>
                </a:extLst>
              </p:cNvPr>
              <p:cNvSpPr/>
              <p:nvPr/>
            </p:nvSpPr>
            <p:spPr>
              <a:xfrm>
                <a:off x="3579501" y="104399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CE2C6DD-0C57-BB0D-08F7-98D24E65392C}"/>
                  </a:ext>
                </a:extLst>
              </p:cNvPr>
              <p:cNvSpPr/>
              <p:nvPr/>
            </p:nvSpPr>
            <p:spPr>
              <a:xfrm>
                <a:off x="4161192" y="1289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7A699D8-5A08-1715-FA9A-CF375C512FB6}"/>
                  </a:ext>
                </a:extLst>
              </p:cNvPr>
              <p:cNvSpPr/>
              <p:nvPr/>
            </p:nvSpPr>
            <p:spPr>
              <a:xfrm>
                <a:off x="5156079" y="1068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8FD0082E-C103-0B82-1E2A-5130E0E44734}"/>
                  </a:ext>
                </a:extLst>
              </p:cNvPr>
              <p:cNvSpPr/>
              <p:nvPr/>
            </p:nvSpPr>
            <p:spPr>
              <a:xfrm>
                <a:off x="5845784" y="92712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3278E28F-89F8-2B74-5EBC-2A062BE7EEAB}"/>
                  </a:ext>
                </a:extLst>
              </p:cNvPr>
              <p:cNvSpPr/>
              <p:nvPr/>
            </p:nvSpPr>
            <p:spPr>
              <a:xfrm>
                <a:off x="6191732" y="9170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37A77C9A-9698-F3A0-B8F9-753B6547137B}"/>
                  </a:ext>
                </a:extLst>
              </p:cNvPr>
              <p:cNvSpPr/>
              <p:nvPr/>
            </p:nvSpPr>
            <p:spPr>
              <a:xfrm>
                <a:off x="6744754" y="11859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12EDEA5F-8723-B846-AD70-40CA9CA1A107}"/>
                  </a:ext>
                </a:extLst>
              </p:cNvPr>
              <p:cNvSpPr/>
              <p:nvPr/>
            </p:nvSpPr>
            <p:spPr>
              <a:xfrm>
                <a:off x="6344132" y="165997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CCBE8083-D1E9-AD68-0897-FFA64B7DDAC8}"/>
                  </a:ext>
                </a:extLst>
              </p:cNvPr>
              <p:cNvSpPr/>
              <p:nvPr/>
            </p:nvSpPr>
            <p:spPr>
              <a:xfrm>
                <a:off x="6404711" y="1717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989608B0-953A-6875-AD48-C53A62A95BB3}"/>
                  </a:ext>
                </a:extLst>
              </p:cNvPr>
              <p:cNvSpPr/>
              <p:nvPr/>
            </p:nvSpPr>
            <p:spPr>
              <a:xfrm>
                <a:off x="7546377" y="1675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B61B027E-56B5-310C-488A-14D57E2AA099}"/>
                  </a:ext>
                </a:extLst>
              </p:cNvPr>
              <p:cNvSpPr/>
              <p:nvPr/>
            </p:nvSpPr>
            <p:spPr>
              <a:xfrm>
                <a:off x="7818697" y="17980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34B31124-F663-A454-17B9-65936633BEC0}"/>
                  </a:ext>
                </a:extLst>
              </p:cNvPr>
              <p:cNvSpPr/>
              <p:nvPr/>
            </p:nvSpPr>
            <p:spPr>
              <a:xfrm>
                <a:off x="9808565" y="270820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4886150E-C552-D022-9DD9-4F004BC5BF82}"/>
                  </a:ext>
                </a:extLst>
              </p:cNvPr>
              <p:cNvSpPr/>
              <p:nvPr/>
            </p:nvSpPr>
            <p:spPr>
              <a:xfrm>
                <a:off x="10180326" y="26465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798B2FDB-07E5-E2DC-745C-FD9CFE80A879}"/>
                  </a:ext>
                </a:extLst>
              </p:cNvPr>
              <p:cNvSpPr/>
              <p:nvPr/>
            </p:nvSpPr>
            <p:spPr>
              <a:xfrm>
                <a:off x="10592663" y="2436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B8EFB72A-18CA-CF32-8917-96D50E6313B8}"/>
                  </a:ext>
                </a:extLst>
              </p:cNvPr>
              <p:cNvSpPr/>
              <p:nvPr/>
            </p:nvSpPr>
            <p:spPr>
              <a:xfrm>
                <a:off x="10634002" y="181485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2838C86C-A0F8-1B64-A4CB-03DB321938E0}"/>
                  </a:ext>
                </a:extLst>
              </p:cNvPr>
              <p:cNvSpPr/>
              <p:nvPr/>
            </p:nvSpPr>
            <p:spPr>
              <a:xfrm>
                <a:off x="10636669" y="126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6C53E8FF-03FE-7E08-3844-C9827BB897D2}"/>
                  </a:ext>
                </a:extLst>
              </p:cNvPr>
              <p:cNvSpPr/>
              <p:nvPr/>
            </p:nvSpPr>
            <p:spPr>
              <a:xfrm>
                <a:off x="10688294" y="11778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68385B86-DB16-CA97-FB7F-1FAA64B71A2C}"/>
                  </a:ext>
                </a:extLst>
              </p:cNvPr>
              <p:cNvSpPr/>
              <p:nvPr/>
            </p:nvSpPr>
            <p:spPr>
              <a:xfrm>
                <a:off x="9183535" y="24345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E3FC245E-165A-F836-3162-FE549DAB8E07}"/>
                  </a:ext>
                </a:extLst>
              </p:cNvPr>
              <p:cNvSpPr/>
              <p:nvPr/>
            </p:nvSpPr>
            <p:spPr>
              <a:xfrm>
                <a:off x="7247102" y="278745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5F673D15-30CF-A8C5-75E6-48469B4DD6E1}"/>
                  </a:ext>
                </a:extLst>
              </p:cNvPr>
              <p:cNvSpPr/>
              <p:nvPr/>
            </p:nvSpPr>
            <p:spPr>
              <a:xfrm>
                <a:off x="6443478" y="28331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C2CC6F8C-767A-75FE-9662-D0ECA6D96856}"/>
                  </a:ext>
                </a:extLst>
              </p:cNvPr>
              <p:cNvSpPr/>
              <p:nvPr/>
            </p:nvSpPr>
            <p:spPr>
              <a:xfrm>
                <a:off x="5561558" y="287708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470CD04D-A351-15CC-252A-B64468CCEDF5}"/>
                  </a:ext>
                </a:extLst>
              </p:cNvPr>
              <p:cNvSpPr/>
              <p:nvPr/>
            </p:nvSpPr>
            <p:spPr>
              <a:xfrm>
                <a:off x="4683448" y="27972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A3A9E10E-7C24-A0CC-C044-79367F904F5D}"/>
                  </a:ext>
                </a:extLst>
              </p:cNvPr>
              <p:cNvSpPr/>
              <p:nvPr/>
            </p:nvSpPr>
            <p:spPr>
              <a:xfrm rot="-3747056">
                <a:off x="4381814" y="306535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6CC8F162-19C8-E687-98C6-7E857725346A}"/>
                  </a:ext>
                </a:extLst>
              </p:cNvPr>
              <p:cNvSpPr/>
              <p:nvPr/>
            </p:nvSpPr>
            <p:spPr>
              <a:xfrm>
                <a:off x="4118425" y="361222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622BFE66-FEA9-FECB-3279-7CAAFB6FD283}"/>
                  </a:ext>
                </a:extLst>
              </p:cNvPr>
              <p:cNvSpPr/>
              <p:nvPr/>
            </p:nvSpPr>
            <p:spPr>
              <a:xfrm>
                <a:off x="4161097" y="37829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51528FC1-EF56-0A6D-3FCF-86AC6900A726}"/>
                  </a:ext>
                </a:extLst>
              </p:cNvPr>
              <p:cNvSpPr/>
              <p:nvPr/>
            </p:nvSpPr>
            <p:spPr>
              <a:xfrm>
                <a:off x="6647884" y="387816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531A13D8-7119-C1D1-92A5-BF27E2205008}"/>
                  </a:ext>
                </a:extLst>
              </p:cNvPr>
              <p:cNvSpPr/>
              <p:nvPr/>
            </p:nvSpPr>
            <p:spPr>
              <a:xfrm>
                <a:off x="7412075" y="3900925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CFCED46D-BA9A-DC19-3547-37D252402EEC}"/>
                  </a:ext>
                </a:extLst>
              </p:cNvPr>
              <p:cNvSpPr/>
              <p:nvPr/>
            </p:nvSpPr>
            <p:spPr>
              <a:xfrm>
                <a:off x="7775263" y="3919690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62097AEB-A0FF-2ED8-4ADB-5C1E6267ED35}"/>
                  </a:ext>
                </a:extLst>
              </p:cNvPr>
              <p:cNvSpPr/>
              <p:nvPr/>
            </p:nvSpPr>
            <p:spPr>
              <a:xfrm>
                <a:off x="9033706" y="2855652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5F9AD5F0-6BE9-C2C2-D811-EF20FA64E55C}"/>
                  </a:ext>
                </a:extLst>
              </p:cNvPr>
              <p:cNvSpPr/>
              <p:nvPr/>
            </p:nvSpPr>
            <p:spPr>
              <a:xfrm>
                <a:off x="8859589" y="328227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184D115D-BACD-5C72-08EF-D15F90B3742E}"/>
                  </a:ext>
                </a:extLst>
              </p:cNvPr>
              <p:cNvSpPr/>
              <p:nvPr/>
            </p:nvSpPr>
            <p:spPr>
              <a:xfrm>
                <a:off x="8319331" y="3568503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8B81E0DD-C46B-F27C-893D-F2283E9CAD80}"/>
                  </a:ext>
                </a:extLst>
              </p:cNvPr>
              <p:cNvSpPr/>
              <p:nvPr/>
            </p:nvSpPr>
            <p:spPr>
              <a:xfrm>
                <a:off x="7754785" y="369413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92B73E4D-623C-FFFD-F189-843B2A13D324}"/>
                  </a:ext>
                </a:extLst>
              </p:cNvPr>
              <p:cNvSpPr/>
              <p:nvPr/>
            </p:nvSpPr>
            <p:spPr>
              <a:xfrm>
                <a:off x="7323397" y="384177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CEB264C9-21C2-4E17-480B-0650CAAC6651}"/>
                  </a:ext>
                </a:extLst>
              </p:cNvPr>
              <p:cNvSpPr/>
              <p:nvPr/>
            </p:nvSpPr>
            <p:spPr>
              <a:xfrm>
                <a:off x="7212717" y="432116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65714B66-1AAC-4939-D06A-F71311FECCA7}"/>
                  </a:ext>
                </a:extLst>
              </p:cNvPr>
              <p:cNvSpPr/>
              <p:nvPr/>
            </p:nvSpPr>
            <p:spPr>
              <a:xfrm>
                <a:off x="6900202" y="45877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A8B2A22A-8742-53B2-A4DC-B05DF960C764}"/>
                  </a:ext>
                </a:extLst>
              </p:cNvPr>
              <p:cNvSpPr/>
              <p:nvPr/>
            </p:nvSpPr>
            <p:spPr>
              <a:xfrm>
                <a:off x="6218783" y="47658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FEB9386B-2BCB-AA72-8950-E9372C360425}"/>
                  </a:ext>
                </a:extLst>
              </p:cNvPr>
              <p:cNvSpPr/>
              <p:nvPr/>
            </p:nvSpPr>
            <p:spPr>
              <a:xfrm>
                <a:off x="5960465" y="48875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39E64EB1-9EBB-FA9B-D73D-4EE352FC4E8D}"/>
                  </a:ext>
                </a:extLst>
              </p:cNvPr>
              <p:cNvSpPr/>
              <p:nvPr/>
            </p:nvSpPr>
            <p:spPr>
              <a:xfrm>
                <a:off x="5459069" y="448176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2657E9FA-4767-8DF4-37D5-3555ADCB34DA}"/>
                  </a:ext>
                </a:extLst>
              </p:cNvPr>
              <p:cNvSpPr/>
              <p:nvPr/>
            </p:nvSpPr>
            <p:spPr>
              <a:xfrm>
                <a:off x="5568416" y="419020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6217F511-6EAC-7E2A-3682-FBE6D47E079A}"/>
                  </a:ext>
                </a:extLst>
              </p:cNvPr>
              <p:cNvSpPr/>
              <p:nvPr/>
            </p:nvSpPr>
            <p:spPr>
              <a:xfrm>
                <a:off x="5521267" y="396236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D45921B6-6FE2-51BF-60DA-E9F5BACA7319}"/>
                  </a:ext>
                </a:extLst>
              </p:cNvPr>
              <p:cNvSpPr/>
              <p:nvPr/>
            </p:nvSpPr>
            <p:spPr>
              <a:xfrm>
                <a:off x="5434590" y="35948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E148640A-C156-D222-AD10-F1A0EE383C43}"/>
                  </a:ext>
                </a:extLst>
              </p:cNvPr>
              <p:cNvSpPr/>
              <p:nvPr/>
            </p:nvSpPr>
            <p:spPr>
              <a:xfrm>
                <a:off x="6833812" y="35435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6AF681A1-8859-3DAA-1F6B-59D2E89424B6}"/>
                  </a:ext>
                </a:extLst>
              </p:cNvPr>
              <p:cNvSpPr/>
              <p:nvPr/>
            </p:nvSpPr>
            <p:spPr>
              <a:xfrm>
                <a:off x="6410045" y="452500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7907FAA9-A899-E684-CDB8-D565485B565B}"/>
                  </a:ext>
                </a:extLst>
              </p:cNvPr>
              <p:cNvSpPr/>
              <p:nvPr/>
            </p:nvSpPr>
            <p:spPr>
              <a:xfrm>
                <a:off x="7902994" y="48410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9D1F9E4A-107E-2082-1A23-B3F16CF08CE3}"/>
                  </a:ext>
                </a:extLst>
              </p:cNvPr>
              <p:cNvSpPr/>
              <p:nvPr/>
            </p:nvSpPr>
            <p:spPr>
              <a:xfrm>
                <a:off x="9316789" y="47138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013DF6F9-F2E7-3A3F-08F4-5DD683E8CA6E}"/>
                  </a:ext>
                </a:extLst>
              </p:cNvPr>
              <p:cNvSpPr/>
              <p:nvPr/>
            </p:nvSpPr>
            <p:spPr>
              <a:xfrm>
                <a:off x="8660802" y="34465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8E6538C-6C50-A07C-E34D-7A3F34A53125}"/>
                  </a:ext>
                </a:extLst>
              </p:cNvPr>
              <p:cNvSpPr/>
              <p:nvPr/>
            </p:nvSpPr>
            <p:spPr>
              <a:xfrm>
                <a:off x="9464236" y="38472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3698E507-1412-2233-8474-DCB1EEEBD3A7}"/>
                  </a:ext>
                </a:extLst>
              </p:cNvPr>
              <p:cNvSpPr/>
              <p:nvPr/>
            </p:nvSpPr>
            <p:spPr>
              <a:xfrm>
                <a:off x="9462712" y="4772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901AC371-0B2B-D55B-1F06-AFF6D4AC9AC1}"/>
                  </a:ext>
                </a:extLst>
              </p:cNvPr>
              <p:cNvSpPr/>
              <p:nvPr/>
            </p:nvSpPr>
            <p:spPr>
              <a:xfrm>
                <a:off x="9836188" y="46488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F6BD50F0-68F2-3A5A-60DE-5B373C73B89F}"/>
                  </a:ext>
                </a:extLst>
              </p:cNvPr>
              <p:cNvSpPr/>
              <p:nvPr/>
            </p:nvSpPr>
            <p:spPr>
              <a:xfrm>
                <a:off x="9806851" y="475074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BF09A114-3AA4-076D-CA31-CB1222F12A24}"/>
                  </a:ext>
                </a:extLst>
              </p:cNvPr>
              <p:cNvSpPr/>
              <p:nvPr/>
            </p:nvSpPr>
            <p:spPr>
              <a:xfrm>
                <a:off x="9441662" y="403589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4003C134-DB0F-1827-5C0C-635EB834E2F9}"/>
                  </a:ext>
                </a:extLst>
              </p:cNvPr>
              <p:cNvSpPr/>
              <p:nvPr/>
            </p:nvSpPr>
            <p:spPr>
              <a:xfrm>
                <a:off x="9986683" y="49926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F9F5E494-1DD3-DD86-4464-27D6961F5AA7}"/>
                  </a:ext>
                </a:extLst>
              </p:cNvPr>
              <p:cNvSpPr/>
              <p:nvPr/>
            </p:nvSpPr>
            <p:spPr>
              <a:xfrm>
                <a:off x="9862000" y="5098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F2C4376A-746A-213E-62CD-36DB59FD1209}"/>
                  </a:ext>
                </a:extLst>
              </p:cNvPr>
              <p:cNvSpPr/>
              <p:nvPr/>
            </p:nvSpPr>
            <p:spPr>
              <a:xfrm rot="-3747056">
                <a:off x="10307353" y="326685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867092E2-0A6F-E26B-D398-9CE0C9E390B8}"/>
                  </a:ext>
                </a:extLst>
              </p:cNvPr>
              <p:cNvSpPr/>
              <p:nvPr/>
            </p:nvSpPr>
            <p:spPr>
              <a:xfrm rot="-3747056">
                <a:off x="10173575" y="290198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4F660782-133D-B267-C518-8AAF2F7CD86B}"/>
                  </a:ext>
                </a:extLst>
              </p:cNvPr>
              <p:cNvSpPr/>
              <p:nvPr/>
            </p:nvSpPr>
            <p:spPr>
              <a:xfrm>
                <a:off x="10273956" y="41160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BFF2401F-60D8-267B-AD86-47AB69F39197}"/>
                  </a:ext>
                </a:extLst>
              </p:cNvPr>
              <p:cNvSpPr/>
              <p:nvPr/>
            </p:nvSpPr>
            <p:spPr>
              <a:xfrm>
                <a:off x="10193185" y="525280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56221FEB-4041-3C2C-1EB7-733646DEBFFC}"/>
                  </a:ext>
                </a:extLst>
              </p:cNvPr>
              <p:cNvSpPr/>
              <p:nvPr/>
            </p:nvSpPr>
            <p:spPr>
              <a:xfrm>
                <a:off x="9817233" y="566457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26D4F450-A295-4A19-CC77-E2A31CD4961C}"/>
                  </a:ext>
                </a:extLst>
              </p:cNvPr>
              <p:cNvSpPr/>
              <p:nvPr/>
            </p:nvSpPr>
            <p:spPr>
              <a:xfrm>
                <a:off x="8460206" y="4600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8BF3BF48-D994-7B74-779D-E47B917C403D}"/>
                  </a:ext>
                </a:extLst>
              </p:cNvPr>
              <p:cNvSpPr/>
              <p:nvPr/>
            </p:nvSpPr>
            <p:spPr>
              <a:xfrm>
                <a:off x="8364861" y="4377842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5E8B9EDE-5994-7705-D0EB-EDFFA394FFE7}"/>
                  </a:ext>
                </a:extLst>
              </p:cNvPr>
              <p:cNvSpPr/>
              <p:nvPr/>
            </p:nvSpPr>
            <p:spPr>
              <a:xfrm>
                <a:off x="8883592" y="544864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D7359666-85A5-EC0C-92B4-776C62EE607B}"/>
                  </a:ext>
                </a:extLst>
              </p:cNvPr>
              <p:cNvSpPr/>
              <p:nvPr/>
            </p:nvSpPr>
            <p:spPr>
              <a:xfrm>
                <a:off x="9553104" y="572743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E26074B9-01FB-9330-3417-1DD7863B3E95}"/>
                  </a:ext>
                </a:extLst>
              </p:cNvPr>
              <p:cNvSpPr/>
              <p:nvPr/>
            </p:nvSpPr>
            <p:spPr>
              <a:xfrm>
                <a:off x="10005542" y="59211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30104C5-7714-AFEF-4E23-FDE8ADB7D23C}"/>
                  </a:ext>
                </a:extLst>
              </p:cNvPr>
              <p:cNvSpPr/>
              <p:nvPr/>
            </p:nvSpPr>
            <p:spPr>
              <a:xfrm rot="-3747056">
                <a:off x="9235277" y="583113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310CE587-9D83-C925-BA43-E56FD6D41B16}"/>
                  </a:ext>
                </a:extLst>
              </p:cNvPr>
              <p:cNvSpPr/>
              <p:nvPr/>
            </p:nvSpPr>
            <p:spPr>
              <a:xfrm>
                <a:off x="7976622" y="5485600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A3821141-9A86-D467-6C8B-C8EA1930BF8E}"/>
                  </a:ext>
                </a:extLst>
              </p:cNvPr>
              <p:cNvSpPr/>
              <p:nvPr/>
            </p:nvSpPr>
            <p:spPr>
              <a:xfrm>
                <a:off x="8084635" y="57518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5DC51920-2CB8-816C-BA81-B4C0A86F641A}"/>
                  </a:ext>
                </a:extLst>
              </p:cNvPr>
              <p:cNvSpPr/>
              <p:nvPr/>
            </p:nvSpPr>
            <p:spPr>
              <a:xfrm>
                <a:off x="8965698" y="3566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1DB94906-3F3C-C435-E401-358931DBDB18}"/>
                  </a:ext>
                </a:extLst>
              </p:cNvPr>
              <p:cNvSpPr/>
              <p:nvPr/>
            </p:nvSpPr>
            <p:spPr>
              <a:xfrm>
                <a:off x="8254085" y="385930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DAD990F9-E7CF-B3E2-6E40-9D304CE4B932}"/>
                  </a:ext>
                </a:extLst>
              </p:cNvPr>
              <p:cNvSpPr/>
              <p:nvPr/>
            </p:nvSpPr>
            <p:spPr>
              <a:xfrm>
                <a:off x="9078379" y="369356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5CD071B-7492-E711-28E4-BA448F3CF9EE}"/>
                  </a:ext>
                </a:extLst>
              </p:cNvPr>
              <p:cNvSpPr/>
              <p:nvPr/>
            </p:nvSpPr>
            <p:spPr>
              <a:xfrm>
                <a:off x="10395686" y="34316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C0CA347C-87FF-3D53-6AB8-07517BC0CEC3}"/>
                  </a:ext>
                </a:extLst>
              </p:cNvPr>
              <p:cNvSpPr/>
              <p:nvPr/>
            </p:nvSpPr>
            <p:spPr>
              <a:xfrm>
                <a:off x="10909464" y="45436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6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8" y="12706"/>
                      <a:pt x="15424" y="11277"/>
                    </a:cubicBezTo>
                    <a:cubicBezTo>
                      <a:pt x="18757" y="4324"/>
                      <a:pt x="11709" y="-2343"/>
                      <a:pt x="4376" y="800"/>
                    </a:cubicBezTo>
                    <a:cubicBezTo>
                      <a:pt x="2851" y="1467"/>
                      <a:pt x="1518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C86A086-0FFD-D6F9-7936-D49A8C29D2C4}"/>
                  </a:ext>
                </a:extLst>
              </p:cNvPr>
              <p:cNvSpPr/>
              <p:nvPr/>
            </p:nvSpPr>
            <p:spPr>
              <a:xfrm>
                <a:off x="10625810" y="5191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F7A2F033-797D-EB82-A49A-E770317C22AD}"/>
                  </a:ext>
                </a:extLst>
              </p:cNvPr>
              <p:cNvSpPr/>
              <p:nvPr/>
            </p:nvSpPr>
            <p:spPr>
              <a:xfrm>
                <a:off x="9886289" y="53008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EF3C2EB1-1168-B897-F166-6C5D91A449E3}"/>
                  </a:ext>
                </a:extLst>
              </p:cNvPr>
              <p:cNvSpPr/>
              <p:nvPr/>
            </p:nvSpPr>
            <p:spPr>
              <a:xfrm rot="-3747056">
                <a:off x="9753173" y="472257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62EB4EC3-1C6F-CE49-6746-ECCB022C2F8C}"/>
                  </a:ext>
                </a:extLst>
              </p:cNvPr>
              <p:cNvSpPr/>
              <p:nvPr/>
            </p:nvSpPr>
            <p:spPr>
              <a:xfrm>
                <a:off x="10080504" y="648124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FE661A0C-C08F-5FEF-5132-F106C6FED744}"/>
                  </a:ext>
                </a:extLst>
              </p:cNvPr>
              <p:cNvSpPr/>
              <p:nvPr/>
            </p:nvSpPr>
            <p:spPr>
              <a:xfrm>
                <a:off x="6704082" y="5848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A80EA86-20C2-6917-3114-5B2714576269}"/>
                  </a:ext>
                </a:extLst>
              </p:cNvPr>
              <p:cNvSpPr/>
              <p:nvPr/>
            </p:nvSpPr>
            <p:spPr>
              <a:xfrm>
                <a:off x="6158585" y="536320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4FC76C86-B443-A2AD-9732-41939A5BA37F}"/>
                  </a:ext>
                </a:extLst>
              </p:cNvPr>
              <p:cNvSpPr/>
              <p:nvPr/>
            </p:nvSpPr>
            <p:spPr>
              <a:xfrm>
                <a:off x="7128040" y="584907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8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2D3DEF7C-9E8B-89AF-149C-65A1F0020A3A}"/>
                  </a:ext>
                </a:extLst>
              </p:cNvPr>
              <p:cNvSpPr/>
              <p:nvPr/>
            </p:nvSpPr>
            <p:spPr>
              <a:xfrm>
                <a:off x="6770185" y="50119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6F0E1839-DF21-AF3B-B2C6-54D6B96EB534}"/>
                  </a:ext>
                </a:extLst>
              </p:cNvPr>
              <p:cNvSpPr/>
              <p:nvPr/>
            </p:nvSpPr>
            <p:spPr>
              <a:xfrm>
                <a:off x="5968656" y="56305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A36F149E-32D7-8A00-E53D-EC888E2A224E}"/>
                  </a:ext>
                </a:extLst>
              </p:cNvPr>
              <p:cNvSpPr/>
              <p:nvPr/>
            </p:nvSpPr>
            <p:spPr>
              <a:xfrm>
                <a:off x="6943254" y="515813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C68EA18C-6B5D-AFBF-617C-23791554F91B}"/>
                  </a:ext>
                </a:extLst>
              </p:cNvPr>
              <p:cNvSpPr/>
              <p:nvPr/>
            </p:nvSpPr>
            <p:spPr>
              <a:xfrm>
                <a:off x="4175480" y="556122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E324C247-AC08-FCA8-BC21-D2EE050700B0}"/>
                  </a:ext>
                </a:extLst>
              </p:cNvPr>
              <p:cNvSpPr/>
              <p:nvPr/>
            </p:nvSpPr>
            <p:spPr>
              <a:xfrm>
                <a:off x="4176337" y="63488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D7EFC932-6349-6BE5-0A7E-4C695139C037}"/>
                  </a:ext>
                </a:extLst>
              </p:cNvPr>
              <p:cNvSpPr/>
              <p:nvPr/>
            </p:nvSpPr>
            <p:spPr>
              <a:xfrm>
                <a:off x="5142077" y="5566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19717C56-F0BA-ED93-CB1F-693E0D0FE645}"/>
                  </a:ext>
                </a:extLst>
              </p:cNvPr>
              <p:cNvSpPr/>
              <p:nvPr/>
            </p:nvSpPr>
            <p:spPr>
              <a:xfrm>
                <a:off x="3262795" y="58905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8AC7B7E6-A0A7-15D3-0304-8089AED8E042}"/>
                  </a:ext>
                </a:extLst>
              </p:cNvPr>
              <p:cNvSpPr/>
              <p:nvPr/>
            </p:nvSpPr>
            <p:spPr>
              <a:xfrm>
                <a:off x="3756094" y="492638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5B5C450-1141-566E-DC96-F0CB502B8086}"/>
                  </a:ext>
                </a:extLst>
              </p:cNvPr>
              <p:cNvSpPr/>
              <p:nvPr/>
            </p:nvSpPr>
            <p:spPr>
              <a:xfrm>
                <a:off x="3537305" y="38172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7D211D9D-ECBB-FDB6-313D-9645F083FC53}"/>
                  </a:ext>
                </a:extLst>
              </p:cNvPr>
              <p:cNvSpPr/>
              <p:nvPr/>
            </p:nvSpPr>
            <p:spPr>
              <a:xfrm>
                <a:off x="2150275" y="48786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47ABD1C9-0011-F106-61FE-ED0EE4B4E2CF}"/>
                  </a:ext>
                </a:extLst>
              </p:cNvPr>
              <p:cNvSpPr/>
              <p:nvPr/>
            </p:nvSpPr>
            <p:spPr>
              <a:xfrm rot="-3747056">
                <a:off x="1923221" y="577834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A898B549-8DD1-9BEE-0564-25F4C174D521}"/>
                  </a:ext>
                </a:extLst>
              </p:cNvPr>
              <p:cNvSpPr/>
              <p:nvPr/>
            </p:nvSpPr>
            <p:spPr>
              <a:xfrm>
                <a:off x="1668214" y="603566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764E4553-27B3-29E4-4DBF-B8A29591A8EC}"/>
                  </a:ext>
                </a:extLst>
              </p:cNvPr>
              <p:cNvSpPr/>
              <p:nvPr/>
            </p:nvSpPr>
            <p:spPr>
              <a:xfrm>
                <a:off x="1485620" y="4861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69607A51-CE11-FE54-2919-98B47B1469A6}"/>
                  </a:ext>
                </a:extLst>
              </p:cNvPr>
              <p:cNvSpPr/>
              <p:nvPr/>
            </p:nvSpPr>
            <p:spPr>
              <a:xfrm>
                <a:off x="1824710" y="46434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994E0B80-8AE3-FA19-BA88-319D708DC85D}"/>
                  </a:ext>
                </a:extLst>
              </p:cNvPr>
              <p:cNvSpPr/>
              <p:nvPr/>
            </p:nvSpPr>
            <p:spPr>
              <a:xfrm>
                <a:off x="2412307" y="5826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7D87A4FC-20B9-9C61-FA3A-CC72D6CF138E}"/>
                  </a:ext>
                </a:extLst>
              </p:cNvPr>
              <p:cNvSpPr/>
              <p:nvPr/>
            </p:nvSpPr>
            <p:spPr>
              <a:xfrm>
                <a:off x="3580072" y="49762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98A2EC0E-0378-2713-EEEF-59A7E94D1480}"/>
                  </a:ext>
                </a:extLst>
              </p:cNvPr>
              <p:cNvSpPr/>
              <p:nvPr/>
            </p:nvSpPr>
            <p:spPr>
              <a:xfrm>
                <a:off x="2984284" y="433926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17951012-0A48-FA99-248D-65F3BB2B3D4F}"/>
                  </a:ext>
                </a:extLst>
              </p:cNvPr>
              <p:cNvSpPr/>
              <p:nvPr/>
            </p:nvSpPr>
            <p:spPr>
              <a:xfrm>
                <a:off x="2944850" y="2496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C847709B-5712-8509-8C4C-570F13EEA135}"/>
                  </a:ext>
                </a:extLst>
              </p:cNvPr>
              <p:cNvSpPr/>
              <p:nvPr/>
            </p:nvSpPr>
            <p:spPr>
              <a:xfrm>
                <a:off x="4147000" y="19403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2A9A48FA-32DD-2352-F5E8-6A00B68B0E4C}"/>
                  </a:ext>
                </a:extLst>
              </p:cNvPr>
              <p:cNvSpPr/>
              <p:nvPr/>
            </p:nvSpPr>
            <p:spPr>
              <a:xfrm>
                <a:off x="4784032" y="212384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5F5C2F39-7150-97F2-1A32-0593BA16A362}"/>
                  </a:ext>
                </a:extLst>
              </p:cNvPr>
              <p:cNvSpPr/>
              <p:nvPr/>
            </p:nvSpPr>
            <p:spPr>
              <a:xfrm>
                <a:off x="4391316" y="25615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B8DE8959-4568-8313-9514-9C0401E49D70}"/>
                  </a:ext>
                </a:extLst>
              </p:cNvPr>
              <p:cNvSpPr/>
              <p:nvPr/>
            </p:nvSpPr>
            <p:spPr>
              <a:xfrm>
                <a:off x="6835813" y="16893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81439B6-EDBA-3A1E-61BE-F30706A933D4}"/>
                  </a:ext>
                </a:extLst>
              </p:cNvPr>
              <p:cNvSpPr/>
              <p:nvPr/>
            </p:nvSpPr>
            <p:spPr>
              <a:xfrm>
                <a:off x="7856035" y="25489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1467273-5A14-14DB-357E-F9B5B20BDAAA}"/>
                  </a:ext>
                </a:extLst>
              </p:cNvPr>
              <p:cNvSpPr/>
              <p:nvPr/>
            </p:nvSpPr>
            <p:spPr>
              <a:xfrm>
                <a:off x="7599432" y="305262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D4655641-AE9B-662C-3184-6AA5D5735353}"/>
                  </a:ext>
                </a:extLst>
              </p:cNvPr>
              <p:cNvSpPr/>
              <p:nvPr/>
            </p:nvSpPr>
            <p:spPr>
              <a:xfrm>
                <a:off x="5983325" y="16469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7D576B77-C20A-AEA7-5F00-EA54010D2640}"/>
                  </a:ext>
                </a:extLst>
              </p:cNvPr>
              <p:cNvSpPr/>
              <p:nvPr/>
            </p:nvSpPr>
            <p:spPr>
              <a:xfrm>
                <a:off x="6310413" y="25172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88D99375-980B-EFC2-4528-01B310ACA131}"/>
                  </a:ext>
                </a:extLst>
              </p:cNvPr>
              <p:cNvSpPr/>
              <p:nvPr/>
            </p:nvSpPr>
            <p:spPr>
              <a:xfrm>
                <a:off x="7688395" y="20465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BA024C1D-1921-4B32-1439-36C549638228}"/>
                  </a:ext>
                </a:extLst>
              </p:cNvPr>
              <p:cNvSpPr/>
              <p:nvPr/>
            </p:nvSpPr>
            <p:spPr>
              <a:xfrm>
                <a:off x="8154835" y="22464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EFFB7483-0DDF-0519-6282-2E1157110C4C}"/>
                  </a:ext>
                </a:extLst>
              </p:cNvPr>
              <p:cNvSpPr/>
              <p:nvPr/>
            </p:nvSpPr>
            <p:spPr>
              <a:xfrm>
                <a:off x="8700331" y="12285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A6E15882-656E-AA8C-9407-9F25380594B1}"/>
                  </a:ext>
                </a:extLst>
              </p:cNvPr>
              <p:cNvSpPr/>
              <p:nvPr/>
            </p:nvSpPr>
            <p:spPr>
              <a:xfrm>
                <a:off x="8313616" y="14131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C8500A05-F04C-FB66-39C1-C258DE752F49}"/>
                  </a:ext>
                </a:extLst>
              </p:cNvPr>
              <p:cNvSpPr/>
              <p:nvPr/>
            </p:nvSpPr>
            <p:spPr>
              <a:xfrm>
                <a:off x="8824728" y="189819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9308532B-ACDD-D32E-34E0-8E67478C4CC8}"/>
                  </a:ext>
                </a:extLst>
              </p:cNvPr>
              <p:cNvSpPr/>
              <p:nvPr/>
            </p:nvSpPr>
            <p:spPr>
              <a:xfrm>
                <a:off x="8933599" y="18864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B453A691-025C-86E5-F043-8C83CC83DF0A}"/>
                  </a:ext>
                </a:extLst>
              </p:cNvPr>
              <p:cNvSpPr/>
              <p:nvPr/>
            </p:nvSpPr>
            <p:spPr>
              <a:xfrm>
                <a:off x="9202108" y="1308887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1B4B9857-F691-A65B-EF0E-5379C1000D38}"/>
                  </a:ext>
                </a:extLst>
              </p:cNvPr>
              <p:cNvSpPr/>
              <p:nvPr/>
            </p:nvSpPr>
            <p:spPr>
              <a:xfrm>
                <a:off x="8584412" y="191277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2D80CFA-4C56-2608-969C-BE47885D8FB6}"/>
                  </a:ext>
                </a:extLst>
              </p:cNvPr>
              <p:cNvSpPr/>
              <p:nvPr/>
            </p:nvSpPr>
            <p:spPr>
              <a:xfrm>
                <a:off x="8828538" y="18228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59E38366-C0C8-A297-CBF0-341B2D069EF6}"/>
                  </a:ext>
                </a:extLst>
              </p:cNvPr>
              <p:cNvSpPr/>
              <p:nvPr/>
            </p:nvSpPr>
            <p:spPr>
              <a:xfrm>
                <a:off x="8608225" y="180952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D84CF9EF-AE95-6B08-D326-EB5193872334}"/>
                  </a:ext>
                </a:extLst>
              </p:cNvPr>
              <p:cNvSpPr/>
              <p:nvPr/>
            </p:nvSpPr>
            <p:spPr>
              <a:xfrm>
                <a:off x="9365176" y="11379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BE58D989-D707-7774-FAE0-01A4898160D3}"/>
                  </a:ext>
                </a:extLst>
              </p:cNvPr>
              <p:cNvSpPr/>
              <p:nvPr/>
            </p:nvSpPr>
            <p:spPr>
              <a:xfrm>
                <a:off x="9324504" y="13329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9B69031A-A9A0-4934-6339-D1A552F3CA17}"/>
                  </a:ext>
                </a:extLst>
              </p:cNvPr>
              <p:cNvSpPr/>
              <p:nvPr/>
            </p:nvSpPr>
            <p:spPr>
              <a:xfrm>
                <a:off x="10227475" y="18679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23B41BAF-A0FE-D198-949F-FB76A5356FAC}"/>
                  </a:ext>
                </a:extLst>
              </p:cNvPr>
              <p:cNvSpPr/>
              <p:nvPr/>
            </p:nvSpPr>
            <p:spPr>
              <a:xfrm rot="-3747056">
                <a:off x="9648652" y="2289737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6593B96C-DC8D-134C-62A0-85D3FA1A81FA}"/>
                  </a:ext>
                </a:extLst>
              </p:cNvPr>
              <p:cNvSpPr/>
              <p:nvPr/>
            </p:nvSpPr>
            <p:spPr>
              <a:xfrm>
                <a:off x="9521577" y="18499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87A15807-DD94-6243-D13E-24CCD74812EF}"/>
                  </a:ext>
                </a:extLst>
              </p:cNvPr>
              <p:cNvSpPr/>
              <p:nvPr/>
            </p:nvSpPr>
            <p:spPr>
              <a:xfrm>
                <a:off x="9649117" y="17202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8C4B9715-24E7-7C40-552A-3F25A3029D41}"/>
                  </a:ext>
                </a:extLst>
              </p:cNvPr>
              <p:cNvSpPr/>
              <p:nvPr/>
            </p:nvSpPr>
            <p:spPr>
              <a:xfrm>
                <a:off x="9670548" y="215927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BD1E64C0-1180-345F-202A-77834ED5F95B}"/>
                  </a:ext>
                </a:extLst>
              </p:cNvPr>
              <p:cNvSpPr/>
              <p:nvPr/>
            </p:nvSpPr>
            <p:spPr>
              <a:xfrm>
                <a:off x="10269766" y="200430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04D3FF51-4D27-4595-5C34-DC73D57260B1}"/>
                  </a:ext>
                </a:extLst>
              </p:cNvPr>
              <p:cNvSpPr/>
              <p:nvPr/>
            </p:nvSpPr>
            <p:spPr>
              <a:xfrm>
                <a:off x="10142131" y="134022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3AEE0F42-AE3D-95E0-32C6-A3F26C7EB95E}"/>
                  </a:ext>
                </a:extLst>
              </p:cNvPr>
              <p:cNvSpPr/>
              <p:nvPr/>
            </p:nvSpPr>
            <p:spPr>
              <a:xfrm rot="-3747056">
                <a:off x="9973544" y="17201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EEB1D272-2205-865B-CEB9-3D69E900B157}"/>
                  </a:ext>
                </a:extLst>
              </p:cNvPr>
              <p:cNvSpPr/>
              <p:nvPr/>
            </p:nvSpPr>
            <p:spPr>
              <a:xfrm>
                <a:off x="10622667" y="13702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57A7D5D7-6D54-CCFB-5F1A-A71E6F9A2C89}"/>
                  </a:ext>
                </a:extLst>
              </p:cNvPr>
              <p:cNvSpPr/>
              <p:nvPr/>
            </p:nvSpPr>
            <p:spPr>
              <a:xfrm>
                <a:off x="10473410" y="10262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62CAA5AA-4828-9F87-E105-7FE222BFFFE8}"/>
                  </a:ext>
                </a:extLst>
              </p:cNvPr>
              <p:cNvSpPr/>
              <p:nvPr/>
            </p:nvSpPr>
            <p:spPr>
              <a:xfrm>
                <a:off x="10535418" y="141271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8BC235A7-E85A-661E-8D0E-25E79C35CDF6}"/>
                  </a:ext>
                </a:extLst>
              </p:cNvPr>
              <p:cNvSpPr/>
              <p:nvPr/>
            </p:nvSpPr>
            <p:spPr>
              <a:xfrm rot="-3747056">
                <a:off x="10763564" y="21891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5110199D-BBAB-A9C0-A68D-87AF1FF3C891}"/>
                  </a:ext>
                </a:extLst>
              </p:cNvPr>
              <p:cNvSpPr/>
              <p:nvPr/>
            </p:nvSpPr>
            <p:spPr>
              <a:xfrm>
                <a:off x="9731984" y="189686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6C6935D1-DF11-7490-ED30-7B8514925424}"/>
                  </a:ext>
                </a:extLst>
              </p:cNvPr>
              <p:cNvSpPr/>
              <p:nvPr/>
            </p:nvSpPr>
            <p:spPr>
              <a:xfrm>
                <a:off x="9788181" y="5967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4D893DC5-3617-A243-A13D-48699B74B39E}"/>
                  </a:ext>
                </a:extLst>
              </p:cNvPr>
              <p:cNvSpPr/>
              <p:nvPr/>
            </p:nvSpPr>
            <p:spPr>
              <a:xfrm>
                <a:off x="9184201" y="76615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0D808A63-6A13-366D-2E46-32C87D55382A}"/>
                  </a:ext>
                </a:extLst>
              </p:cNvPr>
              <p:cNvSpPr/>
              <p:nvPr/>
            </p:nvSpPr>
            <p:spPr>
              <a:xfrm>
                <a:off x="9209061" y="8991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DE7B8846-883D-8724-05AB-81DA690B294D}"/>
                  </a:ext>
                </a:extLst>
              </p:cNvPr>
              <p:cNvSpPr/>
              <p:nvPr/>
            </p:nvSpPr>
            <p:spPr>
              <a:xfrm>
                <a:off x="9572250" y="7171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3AC705A6-430F-161A-5BA8-7471C9260D7D}"/>
                  </a:ext>
                </a:extLst>
              </p:cNvPr>
              <p:cNvSpPr/>
              <p:nvPr/>
            </p:nvSpPr>
            <p:spPr>
              <a:xfrm>
                <a:off x="9642259" y="136708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30A7A5E4-1C10-00F2-E462-5FDBE757895B}"/>
                  </a:ext>
                </a:extLst>
              </p:cNvPr>
              <p:cNvSpPr/>
              <p:nvPr/>
            </p:nvSpPr>
            <p:spPr>
              <a:xfrm>
                <a:off x="10645336" y="157701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AD7364DA-91E4-C004-E6BB-652EF89174D6}"/>
                  </a:ext>
                </a:extLst>
              </p:cNvPr>
              <p:cNvSpPr/>
              <p:nvPr/>
            </p:nvSpPr>
            <p:spPr>
              <a:xfrm>
                <a:off x="10576280" y="88597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2057C2B1-6EC9-E1E5-50E7-6485388A80A2}"/>
                  </a:ext>
                </a:extLst>
              </p:cNvPr>
              <p:cNvSpPr/>
              <p:nvPr/>
            </p:nvSpPr>
            <p:spPr>
              <a:xfrm>
                <a:off x="11040053" y="93865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812A3E95-5296-54E8-1DBC-AD4494A4CDBA}"/>
                  </a:ext>
                </a:extLst>
              </p:cNvPr>
              <p:cNvSpPr/>
              <p:nvPr/>
            </p:nvSpPr>
            <p:spPr>
              <a:xfrm>
                <a:off x="10636954" y="83263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6AB79B42-DE2A-2930-1682-BDFA574ECA98}"/>
                  </a:ext>
                </a:extLst>
              </p:cNvPr>
              <p:cNvSpPr/>
              <p:nvPr/>
            </p:nvSpPr>
            <p:spPr>
              <a:xfrm>
                <a:off x="10868317" y="132869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524D901D-D125-8E61-41AB-45895CDA1C7F}"/>
                  </a:ext>
                </a:extLst>
              </p:cNvPr>
              <p:cNvSpPr/>
              <p:nvPr/>
            </p:nvSpPr>
            <p:spPr>
              <a:xfrm>
                <a:off x="11114728" y="28050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C9E03D25-DCDC-E74A-A7CD-6E008A1129AE}"/>
                  </a:ext>
                </a:extLst>
              </p:cNvPr>
              <p:cNvSpPr/>
              <p:nvPr/>
            </p:nvSpPr>
            <p:spPr>
              <a:xfrm>
                <a:off x="11027860" y="30126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D6E2E0D7-3E2A-3621-AF6D-54551CB5B64C}"/>
                  </a:ext>
                </a:extLst>
              </p:cNvPr>
              <p:cNvSpPr/>
              <p:nvPr/>
            </p:nvSpPr>
            <p:spPr>
              <a:xfrm>
                <a:off x="11283226" y="37508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44B3C0E7-449D-2CC0-8424-3C0DB670800B}"/>
                  </a:ext>
                </a:extLst>
              </p:cNvPr>
              <p:cNvSpPr/>
              <p:nvPr/>
            </p:nvSpPr>
            <p:spPr>
              <a:xfrm>
                <a:off x="11178451" y="399874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3C558DB5-07DB-A1A7-F5B7-297D42EA6111}"/>
                  </a:ext>
                </a:extLst>
              </p:cNvPr>
              <p:cNvSpPr/>
              <p:nvPr/>
            </p:nvSpPr>
            <p:spPr>
              <a:xfrm>
                <a:off x="10265289" y="25792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88B4C821-5928-02B7-669C-2CA92E1E01CE}"/>
                  </a:ext>
                </a:extLst>
              </p:cNvPr>
              <p:cNvSpPr/>
              <p:nvPr/>
            </p:nvSpPr>
            <p:spPr>
              <a:xfrm>
                <a:off x="10197852" y="303186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0FCF0174-B521-E153-8AAD-DCCD7298227E}"/>
                  </a:ext>
                </a:extLst>
              </p:cNvPr>
              <p:cNvSpPr/>
              <p:nvPr/>
            </p:nvSpPr>
            <p:spPr>
              <a:xfrm>
                <a:off x="9852856" y="18955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64C016E3-9009-434C-7332-ABBA30F45FA4}"/>
                  </a:ext>
                </a:extLst>
              </p:cNvPr>
              <p:cNvSpPr/>
              <p:nvPr/>
            </p:nvSpPr>
            <p:spPr>
              <a:xfrm>
                <a:off x="8914072" y="118144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107CE0FF-D57E-0AF3-E5B3-F85A821E9891}"/>
                  </a:ext>
                </a:extLst>
              </p:cNvPr>
              <p:cNvSpPr/>
              <p:nvPr/>
            </p:nvSpPr>
            <p:spPr>
              <a:xfrm>
                <a:off x="7595241" y="9088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34B2FE0B-35BB-79D6-1577-F05D36388A13}"/>
                  </a:ext>
                </a:extLst>
              </p:cNvPr>
              <p:cNvSpPr/>
              <p:nvPr/>
            </p:nvSpPr>
            <p:spPr>
              <a:xfrm>
                <a:off x="7685443" y="109733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60E59230-C33E-D317-60EB-F88EBA9DCB00}"/>
                  </a:ext>
                </a:extLst>
              </p:cNvPr>
              <p:cNvSpPr/>
              <p:nvPr/>
            </p:nvSpPr>
            <p:spPr>
              <a:xfrm>
                <a:off x="7435983" y="16689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DD4506C4-9079-3E45-23F7-462B4BAC0510}"/>
                  </a:ext>
                </a:extLst>
              </p:cNvPr>
              <p:cNvSpPr/>
              <p:nvPr/>
            </p:nvSpPr>
            <p:spPr>
              <a:xfrm>
                <a:off x="7686395" y="14409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93CED075-C8FD-FE84-10D0-1D314EB7D759}"/>
                  </a:ext>
                </a:extLst>
              </p:cNvPr>
              <p:cNvSpPr/>
              <p:nvPr/>
            </p:nvSpPr>
            <p:spPr>
              <a:xfrm>
                <a:off x="7423219" y="12177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316B6591-0373-1982-FF82-DF3799D3CF15}"/>
                  </a:ext>
                </a:extLst>
              </p:cNvPr>
              <p:cNvSpPr/>
              <p:nvPr/>
            </p:nvSpPr>
            <p:spPr>
              <a:xfrm>
                <a:off x="6144012" y="9458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7CBD9C7B-E497-49F7-01A4-37B7FF202454}"/>
                  </a:ext>
                </a:extLst>
              </p:cNvPr>
              <p:cNvSpPr/>
              <p:nvPr/>
            </p:nvSpPr>
            <p:spPr>
              <a:xfrm>
                <a:off x="6792855" y="12838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CE286F13-E526-3486-1643-228FAA2E284C}"/>
                  </a:ext>
                </a:extLst>
              </p:cNvPr>
              <p:cNvSpPr/>
              <p:nvPr/>
            </p:nvSpPr>
            <p:spPr>
              <a:xfrm>
                <a:off x="5544032" y="14887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53480E00-8C81-021F-6437-F5BD26702C27}"/>
                  </a:ext>
                </a:extLst>
              </p:cNvPr>
              <p:cNvSpPr/>
              <p:nvPr/>
            </p:nvSpPr>
            <p:spPr>
              <a:xfrm>
                <a:off x="5606802" y="19323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0E88CB9A-D7D7-3FDA-4760-79067680AEB2}"/>
                  </a:ext>
                </a:extLst>
              </p:cNvPr>
              <p:cNvSpPr/>
              <p:nvPr/>
            </p:nvSpPr>
            <p:spPr>
              <a:xfrm>
                <a:off x="4504950" y="17757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B90A3B6-2169-34DF-11DA-0B1CC1B0521E}"/>
                  </a:ext>
                </a:extLst>
              </p:cNvPr>
              <p:cNvSpPr/>
              <p:nvPr/>
            </p:nvSpPr>
            <p:spPr>
              <a:xfrm>
                <a:off x="5187130" y="9300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1DA8A6B6-E046-2490-771E-403C729FC5D9}"/>
                  </a:ext>
                </a:extLst>
              </p:cNvPr>
              <p:cNvSpPr/>
              <p:nvPr/>
            </p:nvSpPr>
            <p:spPr>
              <a:xfrm rot="-3747056">
                <a:off x="4654732" y="148247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F5554363-1D76-879D-357F-B6ABAB5B88A0}"/>
                  </a:ext>
                </a:extLst>
              </p:cNvPr>
              <p:cNvSpPr/>
              <p:nvPr/>
            </p:nvSpPr>
            <p:spPr>
              <a:xfrm>
                <a:off x="4785366" y="16312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AA0C23D5-E912-23A8-B538-7AC1277AC02A}"/>
                  </a:ext>
                </a:extLst>
              </p:cNvPr>
              <p:cNvSpPr/>
              <p:nvPr/>
            </p:nvSpPr>
            <p:spPr>
              <a:xfrm>
                <a:off x="4976247" y="1815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C9A18521-EA40-5F09-1A1F-BEADCA7FD1E8}"/>
                  </a:ext>
                </a:extLst>
              </p:cNvPr>
              <p:cNvSpPr/>
              <p:nvPr/>
            </p:nvSpPr>
            <p:spPr>
              <a:xfrm>
                <a:off x="5142267" y="1346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493DA978-42CF-9398-09DA-F00038D2A948}"/>
                  </a:ext>
                </a:extLst>
              </p:cNvPr>
              <p:cNvSpPr/>
              <p:nvPr/>
            </p:nvSpPr>
            <p:spPr>
              <a:xfrm>
                <a:off x="4679352" y="7381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E4FF3E6C-5FDA-8F79-3155-FAF01A203466}"/>
                  </a:ext>
                </a:extLst>
              </p:cNvPr>
              <p:cNvSpPr/>
              <p:nvPr/>
            </p:nvSpPr>
            <p:spPr>
              <a:xfrm>
                <a:off x="3667798" y="10028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DE7E67F3-BD58-8C53-C27A-0B5A9C26FF02}"/>
                  </a:ext>
                </a:extLst>
              </p:cNvPr>
              <p:cNvSpPr/>
              <p:nvPr/>
            </p:nvSpPr>
            <p:spPr>
              <a:xfrm>
                <a:off x="3705993" y="105476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4F741B52-2459-7EF2-EA17-83AE5DB981E2}"/>
                  </a:ext>
                </a:extLst>
              </p:cNvPr>
              <p:cNvSpPr/>
              <p:nvPr/>
            </p:nvSpPr>
            <p:spPr>
              <a:xfrm>
                <a:off x="3220218" y="8384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839BFEDB-1E23-1909-A4EB-3A3FA677D6EF}"/>
                  </a:ext>
                </a:extLst>
              </p:cNvPr>
              <p:cNvSpPr/>
              <p:nvPr/>
            </p:nvSpPr>
            <p:spPr>
              <a:xfrm>
                <a:off x="2448598" y="15300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A8FD648A-9C17-B00D-B80C-95ABDEA51E3C}"/>
                  </a:ext>
                </a:extLst>
              </p:cNvPr>
              <p:cNvSpPr/>
              <p:nvPr/>
            </p:nvSpPr>
            <p:spPr>
              <a:xfrm>
                <a:off x="3137827" y="17954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B6997338-251A-87FF-9D76-3AA7521E9417}"/>
                  </a:ext>
                </a:extLst>
              </p:cNvPr>
              <p:cNvSpPr/>
              <p:nvPr/>
            </p:nvSpPr>
            <p:spPr>
              <a:xfrm>
                <a:off x="2167801" y="21067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95DFB485-AB18-CBF0-416D-45CF64532AE9}"/>
                  </a:ext>
                </a:extLst>
              </p:cNvPr>
              <p:cNvSpPr/>
              <p:nvPr/>
            </p:nvSpPr>
            <p:spPr>
              <a:xfrm>
                <a:off x="2110270" y="24123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CB66F9A9-4934-2143-AA9E-46A4433C2CE5}"/>
                  </a:ext>
                </a:extLst>
              </p:cNvPr>
              <p:cNvSpPr/>
              <p:nvPr/>
            </p:nvSpPr>
            <p:spPr>
              <a:xfrm>
                <a:off x="2708725" y="7982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C6C3DE63-B94F-9E12-7EDD-EBCBFEB65BC8}"/>
                  </a:ext>
                </a:extLst>
              </p:cNvPr>
              <p:cNvSpPr/>
              <p:nvPr/>
            </p:nvSpPr>
            <p:spPr>
              <a:xfrm>
                <a:off x="2379637" y="16797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6F5FF2A7-3D31-7B91-B006-BCC95078153A}"/>
                  </a:ext>
                </a:extLst>
              </p:cNvPr>
              <p:cNvSpPr/>
              <p:nvPr/>
            </p:nvSpPr>
            <p:spPr>
              <a:xfrm>
                <a:off x="2445454" y="19038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88250C7-9C4C-289A-92D0-C070E1948435}"/>
                  </a:ext>
                </a:extLst>
              </p:cNvPr>
              <p:cNvSpPr/>
              <p:nvPr/>
            </p:nvSpPr>
            <p:spPr>
              <a:xfrm>
                <a:off x="2147608" y="28188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8B9740F8-49EE-AC27-D57C-3C84AC5FE3A7}"/>
                  </a:ext>
                </a:extLst>
              </p:cNvPr>
              <p:cNvSpPr/>
              <p:nvPr/>
            </p:nvSpPr>
            <p:spPr>
              <a:xfrm>
                <a:off x="1753368" y="24096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4759302A-ADAF-40C7-4329-C7C14391B4D9}"/>
                  </a:ext>
                </a:extLst>
              </p:cNvPr>
              <p:cNvSpPr/>
              <p:nvPr/>
            </p:nvSpPr>
            <p:spPr>
              <a:xfrm>
                <a:off x="1614303" y="36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5C33DD83-2950-DA12-190A-A1331A15B3DB}"/>
                  </a:ext>
                </a:extLst>
              </p:cNvPr>
              <p:cNvSpPr/>
              <p:nvPr/>
            </p:nvSpPr>
            <p:spPr>
              <a:xfrm>
                <a:off x="1352746" y="8585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D74DA6C7-EAD9-BF25-0820-5A989582EF9C}"/>
                  </a:ext>
                </a:extLst>
              </p:cNvPr>
              <p:cNvSpPr/>
              <p:nvPr/>
            </p:nvSpPr>
            <p:spPr>
              <a:xfrm>
                <a:off x="1298073" y="12478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D7F89E3A-0DA6-B1C1-DB90-F8A57B1AE262}"/>
                  </a:ext>
                </a:extLst>
              </p:cNvPr>
              <p:cNvSpPr/>
              <p:nvPr/>
            </p:nvSpPr>
            <p:spPr>
              <a:xfrm>
                <a:off x="1215301" y="10060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DB53E817-C791-01DD-A793-8352DD59069E}"/>
                  </a:ext>
                </a:extLst>
              </p:cNvPr>
              <p:cNvSpPr/>
              <p:nvPr/>
            </p:nvSpPr>
            <p:spPr>
              <a:xfrm>
                <a:off x="1195774" y="23637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F12C9871-8457-5809-DAE8-34352BB58328}"/>
                  </a:ext>
                </a:extLst>
              </p:cNvPr>
              <p:cNvSpPr/>
              <p:nvPr/>
            </p:nvSpPr>
            <p:spPr>
              <a:xfrm>
                <a:off x="1222349" y="22647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1CEF0F69-5595-802A-B202-C27F72C44796}"/>
                  </a:ext>
                </a:extLst>
              </p:cNvPr>
              <p:cNvSpPr/>
              <p:nvPr/>
            </p:nvSpPr>
            <p:spPr>
              <a:xfrm>
                <a:off x="1493716" y="3961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4625CFC1-5036-877C-65A4-410DD8870A53}"/>
                  </a:ext>
                </a:extLst>
              </p:cNvPr>
              <p:cNvSpPr/>
              <p:nvPr/>
            </p:nvSpPr>
            <p:spPr>
              <a:xfrm>
                <a:off x="1639068" y="351821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9CFB3FF0-A822-92EB-E023-4A08A19E96A1}"/>
                  </a:ext>
                </a:extLst>
              </p:cNvPr>
              <p:cNvSpPr/>
              <p:nvPr/>
            </p:nvSpPr>
            <p:spPr>
              <a:xfrm>
                <a:off x="1469047" y="37160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F014009-B208-F019-5791-96950BC1F6FC}"/>
                  </a:ext>
                </a:extLst>
              </p:cNvPr>
              <p:cNvSpPr/>
              <p:nvPr/>
            </p:nvSpPr>
            <p:spPr>
              <a:xfrm>
                <a:off x="890593" y="44109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80FE6081-B1C4-A65D-FD63-8525C1D59BAA}"/>
                  </a:ext>
                </a:extLst>
              </p:cNvPr>
              <p:cNvSpPr/>
              <p:nvPr/>
            </p:nvSpPr>
            <p:spPr>
              <a:xfrm>
                <a:off x="896499" y="332990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95E12D2F-3FF9-09B3-FACD-623AA369A5E3}"/>
                  </a:ext>
                </a:extLst>
              </p:cNvPr>
              <p:cNvSpPr/>
              <p:nvPr/>
            </p:nvSpPr>
            <p:spPr>
              <a:xfrm>
                <a:off x="953458" y="517756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3DB2BFAC-E611-5966-9106-F0D984ED9AC0}"/>
                  </a:ext>
                </a:extLst>
              </p:cNvPr>
              <p:cNvSpPr/>
              <p:nvPr/>
            </p:nvSpPr>
            <p:spPr>
              <a:xfrm>
                <a:off x="950601" y="435298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2589367-4D95-E055-482C-02580BA54808}"/>
                  </a:ext>
                </a:extLst>
              </p:cNvPr>
              <p:cNvSpPr/>
              <p:nvPr/>
            </p:nvSpPr>
            <p:spPr>
              <a:xfrm>
                <a:off x="1316551" y="568724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17FC25D1-6E89-295B-A3AD-B5470DB20964}"/>
                  </a:ext>
                </a:extLst>
              </p:cNvPr>
              <p:cNvSpPr/>
              <p:nvPr/>
            </p:nvSpPr>
            <p:spPr>
              <a:xfrm>
                <a:off x="1827282" y="54470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751B2B57-61A8-3EBA-1609-D86DA1C691A3}"/>
                  </a:ext>
                </a:extLst>
              </p:cNvPr>
              <p:cNvSpPr/>
              <p:nvPr/>
            </p:nvSpPr>
            <p:spPr>
              <a:xfrm>
                <a:off x="2453741" y="42566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1FA3EE8A-7808-755A-AFB0-1FE686328F8D}"/>
                  </a:ext>
                </a:extLst>
              </p:cNvPr>
              <p:cNvSpPr/>
              <p:nvPr/>
            </p:nvSpPr>
            <p:spPr>
              <a:xfrm>
                <a:off x="2285434" y="410761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C17C3509-17AF-9BA3-0187-4A0B02E222F9}"/>
                  </a:ext>
                </a:extLst>
              </p:cNvPr>
              <p:cNvSpPr/>
              <p:nvPr/>
            </p:nvSpPr>
            <p:spPr>
              <a:xfrm>
                <a:off x="1860715" y="441318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574121AA-8F12-D1C8-A5AE-0B5CEEFC2C9A}"/>
                  </a:ext>
                </a:extLst>
              </p:cNvPr>
              <p:cNvSpPr/>
              <p:nvPr/>
            </p:nvSpPr>
            <p:spPr>
              <a:xfrm>
                <a:off x="2324868" y="520737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840347C0-DA2C-56FC-A50D-717E63A8DB47}"/>
                  </a:ext>
                </a:extLst>
              </p:cNvPr>
              <p:cNvSpPr/>
              <p:nvPr/>
            </p:nvSpPr>
            <p:spPr>
              <a:xfrm>
                <a:off x="2147608" y="506535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7D7C0829-3F8E-EA59-819D-93ED3674C512}"/>
                  </a:ext>
                </a:extLst>
              </p:cNvPr>
              <p:cNvSpPr/>
              <p:nvPr/>
            </p:nvSpPr>
            <p:spPr>
              <a:xfrm>
                <a:off x="2069026" y="444099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C2F53EE0-55F9-F8B7-7D1D-24DE2EB40C83}"/>
                  </a:ext>
                </a:extLst>
              </p:cNvPr>
              <p:cNvSpPr/>
              <p:nvPr/>
            </p:nvSpPr>
            <p:spPr>
              <a:xfrm>
                <a:off x="3703707" y="26501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954AD147-6863-BDFD-6D56-B6BD73889BBF}"/>
                  </a:ext>
                </a:extLst>
              </p:cNvPr>
              <p:cNvSpPr/>
              <p:nvPr/>
            </p:nvSpPr>
            <p:spPr>
              <a:xfrm>
                <a:off x="3592836" y="27804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5D119438-5AEF-5501-D670-796DF1AEB5D9}"/>
                  </a:ext>
                </a:extLst>
              </p:cNvPr>
              <p:cNvSpPr/>
              <p:nvPr/>
            </p:nvSpPr>
            <p:spPr>
              <a:xfrm>
                <a:off x="3955167" y="238683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0F2CCE87-881C-AC33-4746-0982D7474304}"/>
                  </a:ext>
                </a:extLst>
              </p:cNvPr>
              <p:cNvSpPr/>
              <p:nvPr/>
            </p:nvSpPr>
            <p:spPr>
              <a:xfrm>
                <a:off x="4451610" y="261867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0E6EF2D7-1350-7AF6-E79F-F84012C482AF}"/>
                  </a:ext>
                </a:extLst>
              </p:cNvPr>
              <p:cNvSpPr/>
              <p:nvPr/>
            </p:nvSpPr>
            <p:spPr>
              <a:xfrm>
                <a:off x="3935641" y="34918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95B16C30-C880-E70F-BA14-39899FABBD5D}"/>
                  </a:ext>
                </a:extLst>
              </p:cNvPr>
              <p:cNvSpPr/>
              <p:nvPr/>
            </p:nvSpPr>
            <p:spPr>
              <a:xfrm>
                <a:off x="4513046" y="29652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51EC753A-7A6A-4649-2265-87E5C39D19E6}"/>
                  </a:ext>
                </a:extLst>
              </p:cNvPr>
              <p:cNvSpPr/>
              <p:nvPr/>
            </p:nvSpPr>
            <p:spPr>
              <a:xfrm rot="-3747056">
                <a:off x="4151788" y="293710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CE7D6F11-63C9-0983-C239-E90CE840AC0E}"/>
                  </a:ext>
                </a:extLst>
              </p:cNvPr>
              <p:cNvSpPr/>
              <p:nvPr/>
            </p:nvSpPr>
            <p:spPr>
              <a:xfrm>
                <a:off x="6732752" y="214870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5DF4EE8A-DC49-C862-F92B-A5310532C9DC}"/>
                  </a:ext>
                </a:extLst>
              </p:cNvPr>
              <p:cNvSpPr/>
              <p:nvPr/>
            </p:nvSpPr>
            <p:spPr>
              <a:xfrm>
                <a:off x="5957893" y="2490178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15CF9136-048F-B633-7A22-D8E35DC95BE6}"/>
                  </a:ext>
                </a:extLst>
              </p:cNvPr>
              <p:cNvSpPr/>
              <p:nvPr/>
            </p:nvSpPr>
            <p:spPr>
              <a:xfrm>
                <a:off x="7287393" y="24029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CC16ADAE-A0E8-85F9-6990-E3B2D4E2B598}"/>
                  </a:ext>
                </a:extLst>
              </p:cNvPr>
              <p:cNvSpPr/>
              <p:nvPr/>
            </p:nvSpPr>
            <p:spPr>
              <a:xfrm>
                <a:off x="6346609" y="245284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386FFE1A-7F52-9232-1F0D-0EB061381DFE}"/>
                  </a:ext>
                </a:extLst>
              </p:cNvPr>
              <p:cNvSpPr/>
              <p:nvPr/>
            </p:nvSpPr>
            <p:spPr>
              <a:xfrm>
                <a:off x="8922454" y="3019958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FB224BDF-8E8F-3874-D99F-0B2B42987940}"/>
                  </a:ext>
                </a:extLst>
              </p:cNvPr>
              <p:cNvSpPr/>
              <p:nvPr/>
            </p:nvSpPr>
            <p:spPr>
              <a:xfrm>
                <a:off x="8531929" y="314035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E4FF075-C171-150A-AA65-FC6AFCBADAAD}"/>
                  </a:ext>
                </a:extLst>
              </p:cNvPr>
              <p:cNvSpPr/>
              <p:nvPr/>
            </p:nvSpPr>
            <p:spPr>
              <a:xfrm>
                <a:off x="9362890" y="32814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F845D2F1-F9A2-117E-75FD-F2CF6C3901B4}"/>
                  </a:ext>
                </a:extLst>
              </p:cNvPr>
              <p:cNvSpPr/>
              <p:nvPr/>
            </p:nvSpPr>
            <p:spPr>
              <a:xfrm>
                <a:off x="9491478" y="32316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B40CD3C4-4946-B194-4DF5-C21EE250C089}"/>
                  </a:ext>
                </a:extLst>
              </p:cNvPr>
              <p:cNvSpPr/>
              <p:nvPr/>
            </p:nvSpPr>
            <p:spPr>
              <a:xfrm>
                <a:off x="9962489" y="380891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048B8638-768F-9F53-A44B-39A5CCD6C0A2}"/>
                  </a:ext>
                </a:extLst>
              </p:cNvPr>
              <p:cNvSpPr/>
              <p:nvPr/>
            </p:nvSpPr>
            <p:spPr>
              <a:xfrm>
                <a:off x="10020972" y="4804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7D69974D-F8A7-E475-C493-19699905B0BF}"/>
                  </a:ext>
                </a:extLst>
              </p:cNvPr>
              <p:cNvSpPr/>
              <p:nvPr/>
            </p:nvSpPr>
            <p:spPr>
              <a:xfrm>
                <a:off x="10107174" y="45087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BCF26BE0-1D41-E9C3-4426-78D013275D61}"/>
                  </a:ext>
                </a:extLst>
              </p:cNvPr>
              <p:cNvSpPr/>
              <p:nvPr/>
            </p:nvSpPr>
            <p:spPr>
              <a:xfrm>
                <a:off x="10704106" y="5521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EFFDDE66-D860-02DA-EF66-BA15BA353CDD}"/>
                  </a:ext>
                </a:extLst>
              </p:cNvPr>
              <p:cNvSpPr/>
              <p:nvPr/>
            </p:nvSpPr>
            <p:spPr>
              <a:xfrm>
                <a:off x="10593139" y="51266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DDF3F706-C28C-7391-D853-E5CED4C0454B}"/>
                  </a:ext>
                </a:extLst>
              </p:cNvPr>
              <p:cNvSpPr/>
              <p:nvPr/>
            </p:nvSpPr>
            <p:spPr>
              <a:xfrm>
                <a:off x="10609046" y="567819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79EA33EE-C114-E4C2-79E1-E6E78AD25632}"/>
                  </a:ext>
                </a:extLst>
              </p:cNvPr>
              <p:cNvSpPr/>
              <p:nvPr/>
            </p:nvSpPr>
            <p:spPr>
              <a:xfrm>
                <a:off x="10561993" y="5668956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5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090206D1-11B8-0966-2C62-76E3588777EA}"/>
                  </a:ext>
                </a:extLst>
              </p:cNvPr>
              <p:cNvSpPr/>
              <p:nvPr/>
            </p:nvSpPr>
            <p:spPr>
              <a:xfrm>
                <a:off x="8736621" y="5372729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758744C1-CD8F-BF7A-AA18-30712F7856AA}"/>
                  </a:ext>
                </a:extLst>
              </p:cNvPr>
              <p:cNvSpPr/>
              <p:nvPr/>
            </p:nvSpPr>
            <p:spPr>
              <a:xfrm>
                <a:off x="8726811" y="5300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5958BFFD-A377-46BF-39F3-B3D0EE9AC923}"/>
                  </a:ext>
                </a:extLst>
              </p:cNvPr>
              <p:cNvSpPr/>
              <p:nvPr/>
            </p:nvSpPr>
            <p:spPr>
              <a:xfrm>
                <a:off x="7645533" y="527776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4D7BD192-ED0D-9DCD-D052-3E808C2ACAF6}"/>
                  </a:ext>
                </a:extLst>
              </p:cNvPr>
              <p:cNvSpPr/>
              <p:nvPr/>
            </p:nvSpPr>
            <p:spPr>
              <a:xfrm>
                <a:off x="7342733" y="573982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BDD9AFCA-8C48-F41D-391A-646440017C95}"/>
                  </a:ext>
                </a:extLst>
              </p:cNvPr>
              <p:cNvSpPr/>
              <p:nvPr/>
            </p:nvSpPr>
            <p:spPr>
              <a:xfrm>
                <a:off x="8484685" y="5802401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16817E79-B9AA-421F-5E6B-2C5390A92FB7}"/>
                  </a:ext>
                </a:extLst>
              </p:cNvPr>
              <p:cNvSpPr/>
              <p:nvPr/>
            </p:nvSpPr>
            <p:spPr>
              <a:xfrm>
                <a:off x="8954649" y="5626760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10D697F7-5545-40A9-DFEA-EC601F6E2D7D}"/>
                  </a:ext>
                </a:extLst>
              </p:cNvPr>
              <p:cNvSpPr/>
              <p:nvPr/>
            </p:nvSpPr>
            <p:spPr>
              <a:xfrm>
                <a:off x="8401818" y="51462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05F4309C-1A15-30CB-8E8F-1A91A7877B8D}"/>
                  </a:ext>
                </a:extLst>
              </p:cNvPr>
              <p:cNvSpPr/>
              <p:nvPr/>
            </p:nvSpPr>
            <p:spPr>
              <a:xfrm>
                <a:off x="8514499" y="47066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6F2DA8A1-0AAB-AE30-3F05-0C19E30EE1C0}"/>
                  </a:ext>
                </a:extLst>
              </p:cNvPr>
              <p:cNvSpPr/>
              <p:nvPr/>
            </p:nvSpPr>
            <p:spPr>
              <a:xfrm>
                <a:off x="7938141" y="47824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FFB9407F-67C5-AADA-4597-F8BFCFBC23D9}"/>
                  </a:ext>
                </a:extLst>
              </p:cNvPr>
              <p:cNvSpPr/>
              <p:nvPr/>
            </p:nvSpPr>
            <p:spPr>
              <a:xfrm>
                <a:off x="8627846" y="5299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A0823A9D-64DC-232C-E8F8-A91970DE6B60}"/>
                  </a:ext>
                </a:extLst>
              </p:cNvPr>
              <p:cNvSpPr/>
              <p:nvPr/>
            </p:nvSpPr>
            <p:spPr>
              <a:xfrm>
                <a:off x="9286500" y="49519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3309A8F8-CD89-EDB4-8393-8D1ABB1E3DED}"/>
                  </a:ext>
                </a:extLst>
              </p:cNvPr>
              <p:cNvSpPr/>
              <p:nvPr/>
            </p:nvSpPr>
            <p:spPr>
              <a:xfrm>
                <a:off x="8558123" y="506907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B32EFF50-803F-06B6-67A2-C57D742B04B8}"/>
                  </a:ext>
                </a:extLst>
              </p:cNvPr>
              <p:cNvSpPr/>
              <p:nvPr/>
            </p:nvSpPr>
            <p:spPr>
              <a:xfrm>
                <a:off x="9262306" y="4658830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87DD5446-43E3-5108-6FB4-ED708012361D}"/>
                  </a:ext>
                </a:extLst>
              </p:cNvPr>
              <p:cNvSpPr/>
              <p:nvPr/>
            </p:nvSpPr>
            <p:spPr>
              <a:xfrm>
                <a:off x="8675185" y="39365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C5C4F076-4659-21D9-A887-4E54F4F93D21}"/>
                  </a:ext>
                </a:extLst>
              </p:cNvPr>
              <p:cNvSpPr/>
              <p:nvPr/>
            </p:nvSpPr>
            <p:spPr>
              <a:xfrm>
                <a:off x="8430964" y="433307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66D7430A-A30B-00B7-6869-F9CBD9F3DE0F}"/>
                  </a:ext>
                </a:extLst>
              </p:cNvPr>
              <p:cNvSpPr/>
              <p:nvPr/>
            </p:nvSpPr>
            <p:spPr>
              <a:xfrm>
                <a:off x="8661184" y="3776529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9300042A-46C3-12E8-76DE-203E92ECB21D}"/>
                  </a:ext>
                </a:extLst>
              </p:cNvPr>
              <p:cNvSpPr/>
              <p:nvPr/>
            </p:nvSpPr>
            <p:spPr>
              <a:xfrm>
                <a:off x="9173152" y="46170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C425F2CE-6A73-FB5A-6ABD-4310C4C63276}"/>
                  </a:ext>
                </a:extLst>
              </p:cNvPr>
              <p:cNvSpPr/>
              <p:nvPr/>
            </p:nvSpPr>
            <p:spPr>
              <a:xfrm>
                <a:off x="9154960" y="47545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9569535A-17AE-FA0F-EA9B-B3A0FC9D504B}"/>
                  </a:ext>
                </a:extLst>
              </p:cNvPr>
              <p:cNvSpPr/>
              <p:nvPr/>
            </p:nvSpPr>
            <p:spPr>
              <a:xfrm>
                <a:off x="9074188" y="440289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EC2BA6C4-E78D-1C25-4CCD-890E9671433E}"/>
                  </a:ext>
                </a:extLst>
              </p:cNvPr>
              <p:cNvSpPr/>
              <p:nvPr/>
            </p:nvSpPr>
            <p:spPr>
              <a:xfrm>
                <a:off x="9025896" y="440089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5C9E69BD-CF3D-78ED-69CE-EB12B107572F}"/>
                  </a:ext>
                </a:extLst>
              </p:cNvPr>
              <p:cNvSpPr/>
              <p:nvPr/>
            </p:nvSpPr>
            <p:spPr>
              <a:xfrm>
                <a:off x="9084379" y="422048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70CCFF47-8409-BAD5-153B-2B8CC0125B21}"/>
                  </a:ext>
                </a:extLst>
              </p:cNvPr>
              <p:cNvSpPr/>
              <p:nvPr/>
            </p:nvSpPr>
            <p:spPr>
              <a:xfrm>
                <a:off x="8699569" y="43728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ACC438F6-2D42-0CDD-6A9F-9B3E783A11CE}"/>
                  </a:ext>
                </a:extLst>
              </p:cNvPr>
              <p:cNvSpPr/>
              <p:nvPr/>
            </p:nvSpPr>
            <p:spPr>
              <a:xfrm>
                <a:off x="8831491" y="420724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D1449E0C-401F-2CA6-E6C4-D823D6DF3A73}"/>
                  </a:ext>
                </a:extLst>
              </p:cNvPr>
              <p:cNvSpPr/>
              <p:nvPr/>
            </p:nvSpPr>
            <p:spPr>
              <a:xfrm>
                <a:off x="9147435" y="429059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1AFA24F6-13CB-C800-D84A-9A8839C50D71}"/>
                  </a:ext>
                </a:extLst>
              </p:cNvPr>
              <p:cNvSpPr/>
              <p:nvPr/>
            </p:nvSpPr>
            <p:spPr>
              <a:xfrm>
                <a:off x="9668833" y="4537195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105F795-5DAC-5B8E-89D7-57E9EC747DA7}"/>
                  </a:ext>
                </a:extLst>
              </p:cNvPr>
              <p:cNvSpPr/>
              <p:nvPr/>
            </p:nvSpPr>
            <p:spPr>
              <a:xfrm>
                <a:off x="9919055" y="440241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1D7E39B2-4ED8-02FC-B645-E91FF8F52EBE}"/>
                  </a:ext>
                </a:extLst>
              </p:cNvPr>
              <p:cNvSpPr/>
              <p:nvPr/>
            </p:nvSpPr>
            <p:spPr>
              <a:xfrm>
                <a:off x="9936105" y="417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4513EA3E-05AD-12C9-2D0C-F5C6EE111E31}"/>
                  </a:ext>
                </a:extLst>
              </p:cNvPr>
              <p:cNvSpPr/>
              <p:nvPr/>
            </p:nvSpPr>
            <p:spPr>
              <a:xfrm>
                <a:off x="9842188" y="41898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963D6681-CFB2-94F6-C2A4-6300A7E3470C}"/>
                  </a:ext>
                </a:extLst>
              </p:cNvPr>
              <p:cNvSpPr/>
              <p:nvPr/>
            </p:nvSpPr>
            <p:spPr>
              <a:xfrm>
                <a:off x="10076218" y="4177436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C9238AE5-B45D-F0CF-BEA7-458E0C100525}"/>
                  </a:ext>
                </a:extLst>
              </p:cNvPr>
              <p:cNvSpPr/>
              <p:nvPr/>
            </p:nvSpPr>
            <p:spPr>
              <a:xfrm>
                <a:off x="10527417" y="3816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2CA87830-8C27-2D3B-C878-4E61258701F9}"/>
                  </a:ext>
                </a:extLst>
              </p:cNvPr>
              <p:cNvSpPr/>
              <p:nvPr/>
            </p:nvSpPr>
            <p:spPr>
              <a:xfrm>
                <a:off x="10571994" y="375405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E1234261-1451-9E70-8760-D9FA154E94EA}"/>
                  </a:ext>
                </a:extLst>
              </p:cNvPr>
              <p:cNvSpPr/>
              <p:nvPr/>
            </p:nvSpPr>
            <p:spPr>
              <a:xfrm>
                <a:off x="10781544" y="40991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06C27D80-3646-3B46-5B87-FC6BD07791F5}"/>
                  </a:ext>
                </a:extLst>
              </p:cNvPr>
              <p:cNvSpPr/>
              <p:nvPr/>
            </p:nvSpPr>
            <p:spPr>
              <a:xfrm>
                <a:off x="10716488" y="4541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6FD0FA10-E986-E193-4C5D-7B6C916139C8}"/>
                  </a:ext>
                </a:extLst>
              </p:cNvPr>
              <p:cNvSpPr/>
              <p:nvPr/>
            </p:nvSpPr>
            <p:spPr>
              <a:xfrm>
                <a:off x="10820882" y="48078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3A36B5A2-9B5A-ECFE-DA9F-FAF8D8949F2E}"/>
                  </a:ext>
                </a:extLst>
              </p:cNvPr>
              <p:cNvSpPr/>
              <p:nvPr/>
            </p:nvSpPr>
            <p:spPr>
              <a:xfrm>
                <a:off x="9721126" y="54495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50AD7DAB-F24A-CFAC-7174-7573B744D7C8}"/>
                  </a:ext>
                </a:extLst>
              </p:cNvPr>
              <p:cNvSpPr/>
              <p:nvPr/>
            </p:nvSpPr>
            <p:spPr>
              <a:xfrm>
                <a:off x="7410170" y="47981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F803390F-07A4-F9C5-C06D-775A0E7FD3B2}"/>
                  </a:ext>
                </a:extLst>
              </p:cNvPr>
              <p:cNvSpPr/>
              <p:nvPr/>
            </p:nvSpPr>
            <p:spPr>
              <a:xfrm>
                <a:off x="6723418" y="425954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C8166104-B633-7213-60DD-49F0C5336087}"/>
                  </a:ext>
                </a:extLst>
              </p:cNvPr>
              <p:cNvSpPr/>
              <p:nvPr/>
            </p:nvSpPr>
            <p:spPr>
              <a:xfrm>
                <a:off x="6253454" y="40336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DF2B7139-00AE-DAD0-CD12-43D6F2A6DD82}"/>
                  </a:ext>
                </a:extLst>
              </p:cNvPr>
              <p:cNvSpPr/>
              <p:nvPr/>
            </p:nvSpPr>
            <p:spPr>
              <a:xfrm>
                <a:off x="6068860" y="359641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6A72B564-C20C-CE8D-7AC8-BA7372C67BA0}"/>
                  </a:ext>
                </a:extLst>
              </p:cNvPr>
              <p:cNvSpPr/>
              <p:nvPr/>
            </p:nvSpPr>
            <p:spPr>
              <a:xfrm>
                <a:off x="6052667" y="3256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5FE1D617-077C-33A3-F6D6-27147C96D042}"/>
                  </a:ext>
                </a:extLst>
              </p:cNvPr>
              <p:cNvSpPr/>
              <p:nvPr/>
            </p:nvSpPr>
            <p:spPr>
              <a:xfrm>
                <a:off x="5820638" y="34957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1F895A81-7AC1-34D5-0942-D042E90E4D5C}"/>
                  </a:ext>
                </a:extLst>
              </p:cNvPr>
              <p:cNvSpPr/>
              <p:nvPr/>
            </p:nvSpPr>
            <p:spPr>
              <a:xfrm>
                <a:off x="6725132" y="335533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645A2772-2A68-CF24-140C-F286BA9C9D54}"/>
                  </a:ext>
                </a:extLst>
              </p:cNvPr>
              <p:cNvSpPr/>
              <p:nvPr/>
            </p:nvSpPr>
            <p:spPr>
              <a:xfrm>
                <a:off x="7633341" y="32510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2029DB5D-42DE-D5F7-7AEC-D9C990382AF8}"/>
                  </a:ext>
                </a:extLst>
              </p:cNvPr>
              <p:cNvSpPr/>
              <p:nvPr/>
            </p:nvSpPr>
            <p:spPr>
              <a:xfrm>
                <a:off x="7842795" y="31250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C6BEEACD-D624-197F-6EC3-C4F85829C810}"/>
                  </a:ext>
                </a:extLst>
              </p:cNvPr>
              <p:cNvSpPr/>
              <p:nvPr/>
            </p:nvSpPr>
            <p:spPr>
              <a:xfrm>
                <a:off x="8061394" y="26430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C243868A-5599-D0C1-C4F4-F4CE255367BD}"/>
                  </a:ext>
                </a:extLst>
              </p:cNvPr>
              <p:cNvSpPr/>
              <p:nvPr/>
            </p:nvSpPr>
            <p:spPr>
              <a:xfrm>
                <a:off x="7728686" y="315711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4B0128F3-3415-D792-5128-BCDDA119A92A}"/>
                  </a:ext>
                </a:extLst>
              </p:cNvPr>
              <p:cNvSpPr/>
              <p:nvPr/>
            </p:nvSpPr>
            <p:spPr>
              <a:xfrm>
                <a:off x="7421505" y="37078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C57BF7E1-6882-C38B-4BF2-8249E1C9A074}"/>
                  </a:ext>
                </a:extLst>
              </p:cNvPr>
              <p:cNvSpPr/>
              <p:nvPr/>
            </p:nvSpPr>
            <p:spPr>
              <a:xfrm>
                <a:off x="6503485" y="34191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0B49A30B-213E-AA75-DC8E-83AE38C38F6C}"/>
                  </a:ext>
                </a:extLst>
              </p:cNvPr>
              <p:cNvSpPr/>
              <p:nvPr/>
            </p:nvSpPr>
            <p:spPr>
              <a:xfrm>
                <a:off x="5667476" y="30383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FF1D3E7B-6452-6770-FEF9-FB0968DA2420}"/>
                  </a:ext>
                </a:extLst>
              </p:cNvPr>
              <p:cNvSpPr/>
              <p:nvPr/>
            </p:nvSpPr>
            <p:spPr>
              <a:xfrm>
                <a:off x="5050923" y="328599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BD1A0A74-5E13-D391-9D92-495757EF59ED}"/>
                  </a:ext>
                </a:extLst>
              </p:cNvPr>
              <p:cNvSpPr/>
              <p:nvPr/>
            </p:nvSpPr>
            <p:spPr>
              <a:xfrm>
                <a:off x="5031492" y="32069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9B9E5F53-698A-1003-D037-6125B8FACDA9}"/>
                  </a:ext>
                </a:extLst>
              </p:cNvPr>
              <p:cNvSpPr/>
              <p:nvPr/>
            </p:nvSpPr>
            <p:spPr>
              <a:xfrm>
                <a:off x="5465832" y="2354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4853AB55-CB70-B302-AC56-9C5FB5D1325C}"/>
                  </a:ext>
                </a:extLst>
              </p:cNvPr>
              <p:cNvSpPr/>
              <p:nvPr/>
            </p:nvSpPr>
            <p:spPr>
              <a:xfrm>
                <a:off x="5262092" y="2125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F17D6D79-D533-CB8D-D65E-FAD354360664}"/>
                  </a:ext>
                </a:extLst>
              </p:cNvPr>
              <p:cNvSpPr/>
              <p:nvPr/>
            </p:nvSpPr>
            <p:spPr>
              <a:xfrm>
                <a:off x="4057275" y="29835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8F04FFA-CDAD-5A13-BBA1-F96A8F309511}"/>
                  </a:ext>
                </a:extLst>
              </p:cNvPr>
              <p:cNvSpPr/>
              <p:nvPr/>
            </p:nvSpPr>
            <p:spPr>
              <a:xfrm>
                <a:off x="4562957" y="382663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F077B630-985E-7FF3-96B0-D0B76779B88C}"/>
                  </a:ext>
                </a:extLst>
              </p:cNvPr>
              <p:cNvSpPr/>
              <p:nvPr/>
            </p:nvSpPr>
            <p:spPr>
              <a:xfrm>
                <a:off x="5402872" y="427611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383A7622-8BF8-C83B-CF2B-A36D41B915BF}"/>
                  </a:ext>
                </a:extLst>
              </p:cNvPr>
              <p:cNvSpPr/>
              <p:nvPr/>
            </p:nvSpPr>
            <p:spPr>
              <a:xfrm>
                <a:off x="5244852" y="38152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609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C32BADBA-4B9F-2186-22D3-AE9981312EF8}"/>
                  </a:ext>
                </a:extLst>
              </p:cNvPr>
              <p:cNvSpPr/>
              <p:nvPr/>
            </p:nvSpPr>
            <p:spPr>
              <a:xfrm>
                <a:off x="4721072" y="40654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2658434A-125A-F31F-C0CB-5C51C465E76F}"/>
                  </a:ext>
                </a:extLst>
              </p:cNvPr>
              <p:cNvSpPr/>
              <p:nvPr/>
            </p:nvSpPr>
            <p:spPr>
              <a:xfrm>
                <a:off x="4705832" y="45154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57E23724-E0E5-7D0A-7562-7F04DFDF919A}"/>
                  </a:ext>
                </a:extLst>
              </p:cNvPr>
              <p:cNvSpPr/>
              <p:nvPr/>
            </p:nvSpPr>
            <p:spPr>
              <a:xfrm>
                <a:off x="4956911" y="4717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96F7DE59-ED1C-5228-A7CA-0266B53BAD65}"/>
                  </a:ext>
                </a:extLst>
              </p:cNvPr>
              <p:cNvSpPr/>
              <p:nvPr/>
            </p:nvSpPr>
            <p:spPr>
              <a:xfrm>
                <a:off x="5074354" y="501601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0B77A2EE-0BF0-CEE1-D8EA-4662FB785A0D}"/>
                  </a:ext>
                </a:extLst>
              </p:cNvPr>
              <p:cNvSpPr/>
              <p:nvPr/>
            </p:nvSpPr>
            <p:spPr>
              <a:xfrm>
                <a:off x="4609439" y="52197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EA7A2500-AB4B-E41C-4D3B-B8F33A23C52C}"/>
                  </a:ext>
                </a:extLst>
              </p:cNvPr>
              <p:cNvSpPr/>
              <p:nvPr/>
            </p:nvSpPr>
            <p:spPr>
              <a:xfrm>
                <a:off x="4164241" y="430107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2EDB43B-58DB-C297-CAFB-22DEF0ECC3B0}"/>
                  </a:ext>
                </a:extLst>
              </p:cNvPr>
              <p:cNvSpPr/>
              <p:nvPr/>
            </p:nvSpPr>
            <p:spPr>
              <a:xfrm>
                <a:off x="3982027" y="43448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B5410086-C7EE-ED35-1D5C-B96758D2B253}"/>
                  </a:ext>
                </a:extLst>
              </p:cNvPr>
              <p:cNvSpPr/>
              <p:nvPr/>
            </p:nvSpPr>
            <p:spPr>
              <a:xfrm rot="-3747056">
                <a:off x="3350186" y="4607721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4ACC2C34-5AE5-D269-A38C-7C9DC931CE17}"/>
                  </a:ext>
                </a:extLst>
              </p:cNvPr>
              <p:cNvSpPr/>
              <p:nvPr/>
            </p:nvSpPr>
            <p:spPr>
              <a:xfrm>
                <a:off x="3057626" y="47633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DC3F884C-48D4-6B29-8B21-B1850A2E0A74}"/>
                  </a:ext>
                </a:extLst>
              </p:cNvPr>
              <p:cNvSpPr/>
              <p:nvPr/>
            </p:nvSpPr>
            <p:spPr>
              <a:xfrm>
                <a:off x="3514921" y="489543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2573E76D-28F7-CC5A-28AB-4E3C80D0A6F5}"/>
                  </a:ext>
                </a:extLst>
              </p:cNvPr>
              <p:cNvSpPr/>
              <p:nvPr/>
            </p:nvSpPr>
            <p:spPr>
              <a:xfrm>
                <a:off x="4924716" y="510526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BA304A8D-4AB6-9696-EC13-A03B606F030D}"/>
                  </a:ext>
                </a:extLst>
              </p:cNvPr>
              <p:cNvSpPr/>
              <p:nvPr/>
            </p:nvSpPr>
            <p:spPr>
              <a:xfrm>
                <a:off x="4737646" y="51903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0F903A67-1B69-CCA4-7BA6-8E1CD3302849}"/>
                  </a:ext>
                </a:extLst>
              </p:cNvPr>
              <p:cNvSpPr/>
              <p:nvPr/>
            </p:nvSpPr>
            <p:spPr>
              <a:xfrm>
                <a:off x="3928878" y="4638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67478820-51B6-D9BD-CA0D-C366E189DBD4}"/>
                  </a:ext>
                </a:extLst>
              </p:cNvPr>
              <p:cNvSpPr/>
              <p:nvPr/>
            </p:nvSpPr>
            <p:spPr>
              <a:xfrm>
                <a:off x="3454723" y="422239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5A477235-DFA0-CEC8-F34B-CEF4F4990A70}"/>
                  </a:ext>
                </a:extLst>
              </p:cNvPr>
              <p:cNvSpPr/>
              <p:nvPr/>
            </p:nvSpPr>
            <p:spPr>
              <a:xfrm>
                <a:off x="3322040" y="40506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E260BC11-1223-2B95-FA89-C765B578D08C}"/>
                  </a:ext>
                </a:extLst>
              </p:cNvPr>
              <p:cNvSpPr/>
              <p:nvPr/>
            </p:nvSpPr>
            <p:spPr>
              <a:xfrm>
                <a:off x="3735139" y="333809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6CA94109-5C38-D683-1D94-8D821EE72B01}"/>
                  </a:ext>
                </a:extLst>
              </p:cNvPr>
              <p:cNvSpPr/>
              <p:nvPr/>
            </p:nvSpPr>
            <p:spPr>
              <a:xfrm>
                <a:off x="3898302" y="399589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8" name="Freeform: Shape 357">
                <a:extLst>
                  <a:ext uri="{FF2B5EF4-FFF2-40B4-BE49-F238E27FC236}">
                    <a16:creationId xmlns:a16="http://schemas.microsoft.com/office/drawing/2014/main" id="{7B979640-AAD9-9FE2-1F99-1837A0B36FDE}"/>
                  </a:ext>
                </a:extLst>
              </p:cNvPr>
              <p:cNvSpPr/>
              <p:nvPr/>
            </p:nvSpPr>
            <p:spPr>
              <a:xfrm>
                <a:off x="3227266" y="314940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9" name="Freeform: Shape 358">
                <a:extLst>
                  <a:ext uri="{FF2B5EF4-FFF2-40B4-BE49-F238E27FC236}">
                    <a16:creationId xmlns:a16="http://schemas.microsoft.com/office/drawing/2014/main" id="{A1C9F65B-11EF-A5B5-CF1D-DFD03A80DDD9}"/>
                  </a:ext>
                </a:extLst>
              </p:cNvPr>
              <p:cNvSpPr/>
              <p:nvPr/>
            </p:nvSpPr>
            <p:spPr>
              <a:xfrm>
                <a:off x="3171069" y="322226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1EC591B7-5931-BAF4-83E5-1118E3FC4F67}"/>
                  </a:ext>
                </a:extLst>
              </p:cNvPr>
              <p:cNvSpPr/>
              <p:nvPr/>
            </p:nvSpPr>
            <p:spPr>
              <a:xfrm>
                <a:off x="2724823" y="40909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1" name="Freeform: Shape 360">
                <a:extLst>
                  <a:ext uri="{FF2B5EF4-FFF2-40B4-BE49-F238E27FC236}">
                    <a16:creationId xmlns:a16="http://schemas.microsoft.com/office/drawing/2014/main" id="{51775211-C4DA-ABCC-1C2A-6D623D4D24A7}"/>
                  </a:ext>
                </a:extLst>
              </p:cNvPr>
              <p:cNvSpPr/>
              <p:nvPr/>
            </p:nvSpPr>
            <p:spPr>
              <a:xfrm rot="-3747056">
                <a:off x="2932083" y="41482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2" name="Freeform: Shape 361">
                <a:extLst>
                  <a:ext uri="{FF2B5EF4-FFF2-40B4-BE49-F238E27FC236}">
                    <a16:creationId xmlns:a16="http://schemas.microsoft.com/office/drawing/2014/main" id="{27ECCEE0-E4EB-49A9-ED82-571B1DDCCBD6}"/>
                  </a:ext>
                </a:extLst>
              </p:cNvPr>
              <p:cNvSpPr/>
              <p:nvPr/>
            </p:nvSpPr>
            <p:spPr>
              <a:xfrm>
                <a:off x="3104108" y="385606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3" name="Freeform: Shape 362">
                <a:extLst>
                  <a:ext uri="{FF2B5EF4-FFF2-40B4-BE49-F238E27FC236}">
                    <a16:creationId xmlns:a16="http://schemas.microsoft.com/office/drawing/2014/main" id="{43A385D9-DB55-AF44-8D59-C842EBF7CC43}"/>
                  </a:ext>
                </a:extLst>
              </p:cNvPr>
              <p:cNvSpPr/>
              <p:nvPr/>
            </p:nvSpPr>
            <p:spPr>
              <a:xfrm>
                <a:off x="3090487" y="36811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E118FF97-9836-0564-CE02-A2F133085BD4}"/>
                  </a:ext>
                </a:extLst>
              </p:cNvPr>
              <p:cNvSpPr/>
              <p:nvPr/>
            </p:nvSpPr>
            <p:spPr>
              <a:xfrm>
                <a:off x="2782925" y="361641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80B3C449-2FCE-64AE-2028-7501258F15E0}"/>
                  </a:ext>
                </a:extLst>
              </p:cNvPr>
              <p:cNvSpPr/>
              <p:nvPr/>
            </p:nvSpPr>
            <p:spPr>
              <a:xfrm>
                <a:off x="2481554" y="4544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6" name="Freeform: Shape 365">
                <a:extLst>
                  <a:ext uri="{FF2B5EF4-FFF2-40B4-BE49-F238E27FC236}">
                    <a16:creationId xmlns:a16="http://schemas.microsoft.com/office/drawing/2014/main" id="{6E0E9AD3-CA44-697D-74B7-0383EF391883}"/>
                  </a:ext>
                </a:extLst>
              </p:cNvPr>
              <p:cNvSpPr/>
              <p:nvPr/>
            </p:nvSpPr>
            <p:spPr>
              <a:xfrm>
                <a:off x="2696152" y="51174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7" name="Freeform: Shape 366">
                <a:extLst>
                  <a:ext uri="{FF2B5EF4-FFF2-40B4-BE49-F238E27FC236}">
                    <a16:creationId xmlns:a16="http://schemas.microsoft.com/office/drawing/2014/main" id="{2D1DD1A8-E22A-826E-8FED-19556A4EA4A6}"/>
                  </a:ext>
                </a:extLst>
              </p:cNvPr>
              <p:cNvSpPr/>
              <p:nvPr/>
            </p:nvSpPr>
            <p:spPr>
              <a:xfrm>
                <a:off x="2861697" y="52188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8" name="Freeform: Shape 367">
                <a:extLst>
                  <a:ext uri="{FF2B5EF4-FFF2-40B4-BE49-F238E27FC236}">
                    <a16:creationId xmlns:a16="http://schemas.microsoft.com/office/drawing/2014/main" id="{40405EE7-8E67-5622-AF4B-FD305AAA217F}"/>
                  </a:ext>
                </a:extLst>
              </p:cNvPr>
              <p:cNvSpPr/>
              <p:nvPr/>
            </p:nvSpPr>
            <p:spPr>
              <a:xfrm>
                <a:off x="3177641" y="546788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9" name="Freeform: Shape 368">
                <a:extLst>
                  <a:ext uri="{FF2B5EF4-FFF2-40B4-BE49-F238E27FC236}">
                    <a16:creationId xmlns:a16="http://schemas.microsoft.com/office/drawing/2014/main" id="{4ED31308-D440-E621-AED7-3D77EC1BD562}"/>
                  </a:ext>
                </a:extLst>
              </p:cNvPr>
              <p:cNvSpPr/>
              <p:nvPr/>
            </p:nvSpPr>
            <p:spPr>
              <a:xfrm>
                <a:off x="3463772" y="550626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0" name="Freeform: Shape 369">
                <a:extLst>
                  <a:ext uri="{FF2B5EF4-FFF2-40B4-BE49-F238E27FC236}">
                    <a16:creationId xmlns:a16="http://schemas.microsoft.com/office/drawing/2014/main" id="{7138F7DD-4DA1-F316-0583-BBAB99C34B01}"/>
                  </a:ext>
                </a:extLst>
              </p:cNvPr>
              <p:cNvSpPr/>
              <p:nvPr/>
            </p:nvSpPr>
            <p:spPr>
              <a:xfrm>
                <a:off x="3549783" y="557265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1" name="Freeform: Shape 370">
                <a:extLst>
                  <a:ext uri="{FF2B5EF4-FFF2-40B4-BE49-F238E27FC236}">
                    <a16:creationId xmlns:a16="http://schemas.microsoft.com/office/drawing/2014/main" id="{62D0E08E-4CCB-AAB9-C44B-CD0C327D9E05}"/>
                  </a:ext>
                </a:extLst>
              </p:cNvPr>
              <p:cNvSpPr/>
              <p:nvPr/>
            </p:nvSpPr>
            <p:spPr>
              <a:xfrm>
                <a:off x="3644557" y="58094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2" name="Freeform: Shape 371">
                <a:extLst>
                  <a:ext uri="{FF2B5EF4-FFF2-40B4-BE49-F238E27FC236}">
                    <a16:creationId xmlns:a16="http://schemas.microsoft.com/office/drawing/2014/main" id="{FEB3B8D3-8657-1D35-5639-7AC64F82A837}"/>
                  </a:ext>
                </a:extLst>
              </p:cNvPr>
              <p:cNvSpPr/>
              <p:nvPr/>
            </p:nvSpPr>
            <p:spPr>
              <a:xfrm>
                <a:off x="4001744" y="598213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3" name="Freeform: Shape 372">
                <a:extLst>
                  <a:ext uri="{FF2B5EF4-FFF2-40B4-BE49-F238E27FC236}">
                    <a16:creationId xmlns:a16="http://schemas.microsoft.com/office/drawing/2014/main" id="{BE91E86A-E514-6485-3C46-C30661D4313B}"/>
                  </a:ext>
                </a:extLst>
              </p:cNvPr>
              <p:cNvSpPr/>
              <p:nvPr/>
            </p:nvSpPr>
            <p:spPr>
              <a:xfrm>
                <a:off x="4166431" y="612044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4" name="Freeform: Shape 373">
                <a:extLst>
                  <a:ext uri="{FF2B5EF4-FFF2-40B4-BE49-F238E27FC236}">
                    <a16:creationId xmlns:a16="http://schemas.microsoft.com/office/drawing/2014/main" id="{C5C61F3B-F6F2-031B-22AB-6FD0A4D24D40}"/>
                  </a:ext>
                </a:extLst>
              </p:cNvPr>
              <p:cNvSpPr/>
              <p:nvPr/>
            </p:nvSpPr>
            <p:spPr>
              <a:xfrm>
                <a:off x="5010156" y="6082246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5" name="Freeform: Shape 374">
                <a:extLst>
                  <a:ext uri="{FF2B5EF4-FFF2-40B4-BE49-F238E27FC236}">
                    <a16:creationId xmlns:a16="http://schemas.microsoft.com/office/drawing/2014/main" id="{57682C27-0751-11CD-62FB-F9CF9BEE53E2}"/>
                  </a:ext>
                </a:extLst>
              </p:cNvPr>
              <p:cNvSpPr/>
              <p:nvPr/>
            </p:nvSpPr>
            <p:spPr>
              <a:xfrm>
                <a:off x="5842355" y="6098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6" name="Freeform: Shape 375">
                <a:extLst>
                  <a:ext uri="{FF2B5EF4-FFF2-40B4-BE49-F238E27FC236}">
                    <a16:creationId xmlns:a16="http://schemas.microsoft.com/office/drawing/2014/main" id="{8C23A9CF-9A54-0073-9527-D1127E8355F9}"/>
                  </a:ext>
                </a:extLst>
              </p:cNvPr>
              <p:cNvSpPr/>
              <p:nvPr/>
            </p:nvSpPr>
            <p:spPr>
              <a:xfrm>
                <a:off x="6445669" y="6207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5CEFF66C-CE4D-F4B6-4DAC-6423CBA5002B}"/>
                  </a:ext>
                </a:extLst>
              </p:cNvPr>
              <p:cNvSpPr/>
              <p:nvPr/>
            </p:nvSpPr>
            <p:spPr>
              <a:xfrm>
                <a:off x="6909250" y="62638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8" name="Freeform: Shape 377">
                <a:extLst>
                  <a:ext uri="{FF2B5EF4-FFF2-40B4-BE49-F238E27FC236}">
                    <a16:creationId xmlns:a16="http://schemas.microsoft.com/office/drawing/2014/main" id="{C7635340-9996-E0E7-46E7-D6EB8B8DBDEA}"/>
                  </a:ext>
                </a:extLst>
              </p:cNvPr>
              <p:cNvSpPr/>
              <p:nvPr/>
            </p:nvSpPr>
            <p:spPr>
              <a:xfrm>
                <a:off x="7487227" y="6291605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A912A336-CE57-0482-4752-129086D53D15}"/>
                  </a:ext>
                </a:extLst>
              </p:cNvPr>
              <p:cNvSpPr/>
              <p:nvPr/>
            </p:nvSpPr>
            <p:spPr>
              <a:xfrm>
                <a:off x="8209127" y="6291224"/>
                <a:ext cx="16273" cy="15411"/>
              </a:xfrm>
              <a:custGeom>
                <a:avLst/>
                <a:gdLst>
                  <a:gd name="connsiteX0" fmla="*/ 850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F5AABF37-91C1-0F2E-A826-51FFDCD06418}"/>
                  </a:ext>
                </a:extLst>
              </p:cNvPr>
              <p:cNvSpPr/>
              <p:nvPr/>
            </p:nvSpPr>
            <p:spPr>
              <a:xfrm>
                <a:off x="8760434" y="6316751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1" name="Freeform: Shape 380">
                <a:extLst>
                  <a:ext uri="{FF2B5EF4-FFF2-40B4-BE49-F238E27FC236}">
                    <a16:creationId xmlns:a16="http://schemas.microsoft.com/office/drawing/2014/main" id="{446C80B2-4302-FAA0-6ACE-98FFE8F15D00}"/>
                  </a:ext>
                </a:extLst>
              </p:cNvPr>
              <p:cNvSpPr/>
              <p:nvPr/>
            </p:nvSpPr>
            <p:spPr>
              <a:xfrm>
                <a:off x="9842284" y="628179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CDBBB748-EA31-43A6-5FCE-D3EB900AC896}"/>
                  </a:ext>
                </a:extLst>
              </p:cNvPr>
              <p:cNvSpPr/>
              <p:nvPr/>
            </p:nvSpPr>
            <p:spPr>
              <a:xfrm>
                <a:off x="10313581" y="6288367"/>
                <a:ext cx="16273" cy="15410"/>
              </a:xfrm>
              <a:custGeom>
                <a:avLst/>
                <a:gdLst>
                  <a:gd name="connsiteX0" fmla="*/ 850 w 16273"/>
                  <a:gd name="connsiteY0" fmla="*/ 4133 h 15410"/>
                  <a:gd name="connsiteX1" fmla="*/ 11899 w 16273"/>
                  <a:gd name="connsiteY1" fmla="*/ 14611 h 15410"/>
                  <a:gd name="connsiteX2" fmla="*/ 15423 w 16273"/>
                  <a:gd name="connsiteY2" fmla="*/ 11277 h 15410"/>
                  <a:gd name="connsiteX3" fmla="*/ 4375 w 16273"/>
                  <a:gd name="connsiteY3" fmla="*/ 800 h 15410"/>
                  <a:gd name="connsiteX4" fmla="*/ 850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3" name="Freeform: Shape 382">
                <a:extLst>
                  <a:ext uri="{FF2B5EF4-FFF2-40B4-BE49-F238E27FC236}">
                    <a16:creationId xmlns:a16="http://schemas.microsoft.com/office/drawing/2014/main" id="{3E8BEB4C-1D91-6A78-7DFF-8960619C30D3}"/>
                  </a:ext>
                </a:extLst>
              </p:cNvPr>
              <p:cNvSpPr/>
              <p:nvPr/>
            </p:nvSpPr>
            <p:spPr>
              <a:xfrm>
                <a:off x="10648670" y="6285223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3" y="11277"/>
                    </a:cubicBezTo>
                    <a:cubicBezTo>
                      <a:pt x="18757" y="4324"/>
                      <a:pt x="11708" y="-2343"/>
                      <a:pt x="4375" y="800"/>
                    </a:cubicBezTo>
                    <a:cubicBezTo>
                      <a:pt x="2851" y="1467"/>
                      <a:pt x="1612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4" name="Freeform: Shape 383">
                <a:extLst>
                  <a:ext uri="{FF2B5EF4-FFF2-40B4-BE49-F238E27FC236}">
                    <a16:creationId xmlns:a16="http://schemas.microsoft.com/office/drawing/2014/main" id="{83D2A9C0-556B-83BD-05A4-7D22B6FB9C33}"/>
                  </a:ext>
                </a:extLst>
              </p:cNvPr>
              <p:cNvSpPr/>
              <p:nvPr/>
            </p:nvSpPr>
            <p:spPr>
              <a:xfrm rot="-3747056">
                <a:off x="10915657" y="6114515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1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1"/>
                      <a:pt x="7334" y="1"/>
                    </a:cubicBezTo>
                    <a:cubicBezTo>
                      <a:pt x="11385" y="1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5" name="Freeform: Shape 384">
                <a:extLst>
                  <a:ext uri="{FF2B5EF4-FFF2-40B4-BE49-F238E27FC236}">
                    <a16:creationId xmlns:a16="http://schemas.microsoft.com/office/drawing/2014/main" id="{EA78037F-70E0-FAFA-CE50-28D2827070A2}"/>
                  </a:ext>
                </a:extLst>
              </p:cNvPr>
              <p:cNvSpPr/>
              <p:nvPr/>
            </p:nvSpPr>
            <p:spPr>
              <a:xfrm>
                <a:off x="11200835" y="53991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6" name="Freeform: Shape 385">
                <a:extLst>
                  <a:ext uri="{FF2B5EF4-FFF2-40B4-BE49-F238E27FC236}">
                    <a16:creationId xmlns:a16="http://schemas.microsoft.com/office/drawing/2014/main" id="{295F9135-0714-9EC2-C0AD-62072A7A2B45}"/>
                  </a:ext>
                </a:extLst>
              </p:cNvPr>
              <p:cNvSpPr/>
              <p:nvPr/>
            </p:nvSpPr>
            <p:spPr>
              <a:xfrm>
                <a:off x="11205216" y="511774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7" name="Freeform: Shape 386">
                <a:extLst>
                  <a:ext uri="{FF2B5EF4-FFF2-40B4-BE49-F238E27FC236}">
                    <a16:creationId xmlns:a16="http://schemas.microsoft.com/office/drawing/2014/main" id="{77ADF4F2-F0AD-4E76-E49D-18CA98FC4AD4}"/>
                  </a:ext>
                </a:extLst>
              </p:cNvPr>
              <p:cNvSpPr/>
              <p:nvPr/>
            </p:nvSpPr>
            <p:spPr>
              <a:xfrm>
                <a:off x="9853047" y="4708360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8" name="Freeform: Shape 387">
                <a:extLst>
                  <a:ext uri="{FF2B5EF4-FFF2-40B4-BE49-F238E27FC236}">
                    <a16:creationId xmlns:a16="http://schemas.microsoft.com/office/drawing/2014/main" id="{30BC9073-561E-286D-7A9F-26CB00A10FBC}"/>
                  </a:ext>
                </a:extLst>
              </p:cNvPr>
              <p:cNvSpPr/>
              <p:nvPr/>
            </p:nvSpPr>
            <p:spPr>
              <a:xfrm>
                <a:off x="7562475" y="53585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9" name="Freeform: Shape 388">
                <a:extLst>
                  <a:ext uri="{FF2B5EF4-FFF2-40B4-BE49-F238E27FC236}">
                    <a16:creationId xmlns:a16="http://schemas.microsoft.com/office/drawing/2014/main" id="{82F395FC-2F31-9E09-5196-10B1D2CD1D94}"/>
                  </a:ext>
                </a:extLst>
              </p:cNvPr>
              <p:cNvSpPr/>
              <p:nvPr/>
            </p:nvSpPr>
            <p:spPr>
              <a:xfrm>
                <a:off x="6821811" y="5559514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0" name="Freeform: Shape 389">
                <a:extLst>
                  <a:ext uri="{FF2B5EF4-FFF2-40B4-BE49-F238E27FC236}">
                    <a16:creationId xmlns:a16="http://schemas.microsoft.com/office/drawing/2014/main" id="{D6648C37-80EE-FF4B-AC5D-F6F3FE308EB2}"/>
                  </a:ext>
                </a:extLst>
              </p:cNvPr>
              <p:cNvSpPr/>
              <p:nvPr/>
            </p:nvSpPr>
            <p:spPr>
              <a:xfrm>
                <a:off x="6408902" y="5202421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1" name="Freeform: Shape 390">
                <a:extLst>
                  <a:ext uri="{FF2B5EF4-FFF2-40B4-BE49-F238E27FC236}">
                    <a16:creationId xmlns:a16="http://schemas.microsoft.com/office/drawing/2014/main" id="{646EA434-44E0-7278-C185-56FE5DBFA1DB}"/>
                  </a:ext>
                </a:extLst>
              </p:cNvPr>
              <p:cNvSpPr/>
              <p:nvPr/>
            </p:nvSpPr>
            <p:spPr>
              <a:xfrm>
                <a:off x="7717256" y="588203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2" name="Freeform: Shape 391">
                <a:extLst>
                  <a:ext uri="{FF2B5EF4-FFF2-40B4-BE49-F238E27FC236}">
                    <a16:creationId xmlns:a16="http://schemas.microsoft.com/office/drawing/2014/main" id="{C86725F3-D990-4282-2C7C-6E64548FA571}"/>
                  </a:ext>
                </a:extLst>
              </p:cNvPr>
              <p:cNvSpPr/>
              <p:nvPr/>
            </p:nvSpPr>
            <p:spPr>
              <a:xfrm>
                <a:off x="8018341" y="51868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3" name="Freeform: Shape 392">
                <a:extLst>
                  <a:ext uri="{FF2B5EF4-FFF2-40B4-BE49-F238E27FC236}">
                    <a16:creationId xmlns:a16="http://schemas.microsoft.com/office/drawing/2014/main" id="{E88BFFE8-B4B9-E17B-FD23-525BEACE9419}"/>
                  </a:ext>
                </a:extLst>
              </p:cNvPr>
              <p:cNvSpPr/>
              <p:nvPr/>
            </p:nvSpPr>
            <p:spPr>
              <a:xfrm>
                <a:off x="6677983" y="4409656"/>
                <a:ext cx="16273" cy="15410"/>
              </a:xfrm>
              <a:custGeom>
                <a:avLst/>
                <a:gdLst>
                  <a:gd name="connsiteX0" fmla="*/ 850 w 16273"/>
                  <a:gd name="connsiteY0" fmla="*/ 4134 h 15410"/>
                  <a:gd name="connsiteX1" fmla="*/ 11899 w 16273"/>
                  <a:gd name="connsiteY1" fmla="*/ 14611 h 15410"/>
                  <a:gd name="connsiteX2" fmla="*/ 15423 w 16273"/>
                  <a:gd name="connsiteY2" fmla="*/ 11278 h 15410"/>
                  <a:gd name="connsiteX3" fmla="*/ 4375 w 16273"/>
                  <a:gd name="connsiteY3" fmla="*/ 800 h 15410"/>
                  <a:gd name="connsiteX4" fmla="*/ 850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4" name="Freeform: Shape 393">
                <a:extLst>
                  <a:ext uri="{FF2B5EF4-FFF2-40B4-BE49-F238E27FC236}">
                    <a16:creationId xmlns:a16="http://schemas.microsoft.com/office/drawing/2014/main" id="{98BE4A2B-EEFA-30CF-0209-4BD48FB9C884}"/>
                  </a:ext>
                </a:extLst>
              </p:cNvPr>
              <p:cNvSpPr/>
              <p:nvPr/>
            </p:nvSpPr>
            <p:spPr>
              <a:xfrm>
                <a:off x="6202019" y="50466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5" name="Freeform: Shape 394">
                <a:extLst>
                  <a:ext uri="{FF2B5EF4-FFF2-40B4-BE49-F238E27FC236}">
                    <a16:creationId xmlns:a16="http://schemas.microsoft.com/office/drawing/2014/main" id="{9EDEBB9F-FC5E-D491-18F0-71464513572E}"/>
                  </a:ext>
                </a:extLst>
              </p:cNvPr>
              <p:cNvSpPr/>
              <p:nvPr/>
            </p:nvSpPr>
            <p:spPr>
              <a:xfrm>
                <a:off x="7445984" y="41595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6" name="Freeform: Shape 395">
                <a:extLst>
                  <a:ext uri="{FF2B5EF4-FFF2-40B4-BE49-F238E27FC236}">
                    <a16:creationId xmlns:a16="http://schemas.microsoft.com/office/drawing/2014/main" id="{BEF85BCE-9AE8-4A3A-F861-87469757CA2C}"/>
                  </a:ext>
                </a:extLst>
              </p:cNvPr>
              <p:cNvSpPr/>
              <p:nvPr/>
            </p:nvSpPr>
            <p:spPr>
              <a:xfrm>
                <a:off x="7614672" y="451700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7" name="Freeform: Shape 396">
                <a:extLst>
                  <a:ext uri="{FF2B5EF4-FFF2-40B4-BE49-F238E27FC236}">
                    <a16:creationId xmlns:a16="http://schemas.microsoft.com/office/drawing/2014/main" id="{05633299-CFA6-B03E-EAE1-F7FBAC10234F}"/>
                  </a:ext>
                </a:extLst>
              </p:cNvPr>
              <p:cNvSpPr/>
              <p:nvPr/>
            </p:nvSpPr>
            <p:spPr>
              <a:xfrm>
                <a:off x="8017294" y="43311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8" name="Freeform: Shape 397">
                <a:extLst>
                  <a:ext uri="{FF2B5EF4-FFF2-40B4-BE49-F238E27FC236}">
                    <a16:creationId xmlns:a16="http://schemas.microsoft.com/office/drawing/2014/main" id="{62E95EDF-798D-13CD-0906-47F9F383F372}"/>
                  </a:ext>
                </a:extLst>
              </p:cNvPr>
              <p:cNvSpPr/>
              <p:nvPr/>
            </p:nvSpPr>
            <p:spPr>
              <a:xfrm>
                <a:off x="7246435" y="38475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9" name="Freeform: Shape 398">
                <a:extLst>
                  <a:ext uri="{FF2B5EF4-FFF2-40B4-BE49-F238E27FC236}">
                    <a16:creationId xmlns:a16="http://schemas.microsoft.com/office/drawing/2014/main" id="{FAD5A7E7-851B-AE96-4E3B-8B946ABDD358}"/>
                  </a:ext>
                </a:extLst>
              </p:cNvPr>
              <p:cNvSpPr/>
              <p:nvPr/>
            </p:nvSpPr>
            <p:spPr>
              <a:xfrm>
                <a:off x="6596830" y="33359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0" name="Freeform: Shape 399">
                <a:extLst>
                  <a:ext uri="{FF2B5EF4-FFF2-40B4-BE49-F238E27FC236}">
                    <a16:creationId xmlns:a16="http://schemas.microsoft.com/office/drawing/2014/main" id="{2F8A7EDA-73C1-C2A6-4726-0261A1A87D60}"/>
                  </a:ext>
                </a:extLst>
              </p:cNvPr>
              <p:cNvSpPr/>
              <p:nvPr/>
            </p:nvSpPr>
            <p:spPr>
              <a:xfrm>
                <a:off x="6396329" y="26855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1" name="Freeform: Shape 400">
                <a:extLst>
                  <a:ext uri="{FF2B5EF4-FFF2-40B4-BE49-F238E27FC236}">
                    <a16:creationId xmlns:a16="http://schemas.microsoft.com/office/drawing/2014/main" id="{CC7C89A7-7DB4-ACEA-5FE0-31EDC8E0905D}"/>
                  </a:ext>
                </a:extLst>
              </p:cNvPr>
              <p:cNvSpPr/>
              <p:nvPr/>
            </p:nvSpPr>
            <p:spPr>
              <a:xfrm>
                <a:off x="6596259" y="28130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2" name="Freeform: Shape 401">
                <a:extLst>
                  <a:ext uri="{FF2B5EF4-FFF2-40B4-BE49-F238E27FC236}">
                    <a16:creationId xmlns:a16="http://schemas.microsoft.com/office/drawing/2014/main" id="{ED63408B-CB74-E85A-BA5C-CFEFF4B01781}"/>
                  </a:ext>
                </a:extLst>
              </p:cNvPr>
              <p:cNvSpPr/>
              <p:nvPr/>
            </p:nvSpPr>
            <p:spPr>
              <a:xfrm>
                <a:off x="7036219" y="300500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3" name="Freeform: Shape 402">
                <a:extLst>
                  <a:ext uri="{FF2B5EF4-FFF2-40B4-BE49-F238E27FC236}">
                    <a16:creationId xmlns:a16="http://schemas.microsoft.com/office/drawing/2014/main" id="{3B4190A9-4DB4-B7D3-F6B5-D695D8761AFF}"/>
                  </a:ext>
                </a:extLst>
              </p:cNvPr>
              <p:cNvSpPr/>
              <p:nvPr/>
            </p:nvSpPr>
            <p:spPr>
              <a:xfrm>
                <a:off x="7083653" y="318826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4" name="Freeform: Shape 403">
                <a:extLst>
                  <a:ext uri="{FF2B5EF4-FFF2-40B4-BE49-F238E27FC236}">
                    <a16:creationId xmlns:a16="http://schemas.microsoft.com/office/drawing/2014/main" id="{17628E67-E583-AB88-504E-E816BD856607}"/>
                  </a:ext>
                </a:extLst>
              </p:cNvPr>
              <p:cNvSpPr/>
              <p:nvPr/>
            </p:nvSpPr>
            <p:spPr>
              <a:xfrm>
                <a:off x="7159472" y="33464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5" name="Freeform: Shape 404">
                <a:extLst>
                  <a:ext uri="{FF2B5EF4-FFF2-40B4-BE49-F238E27FC236}">
                    <a16:creationId xmlns:a16="http://schemas.microsoft.com/office/drawing/2014/main" id="{530EA487-0B87-C82F-5130-7496916AA8E2}"/>
                  </a:ext>
                </a:extLst>
              </p:cNvPr>
              <p:cNvSpPr/>
              <p:nvPr/>
            </p:nvSpPr>
            <p:spPr>
              <a:xfrm>
                <a:off x="7155662" y="28525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6" name="Freeform: Shape 405">
                <a:extLst>
                  <a:ext uri="{FF2B5EF4-FFF2-40B4-BE49-F238E27FC236}">
                    <a16:creationId xmlns:a16="http://schemas.microsoft.com/office/drawing/2014/main" id="{89B90F61-A845-6E24-8DA3-057036C09F09}"/>
                  </a:ext>
                </a:extLst>
              </p:cNvPr>
              <p:cNvSpPr/>
              <p:nvPr/>
            </p:nvSpPr>
            <p:spPr>
              <a:xfrm>
                <a:off x="7057269" y="260943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7" name="Freeform: Shape 406">
                <a:extLst>
                  <a:ext uri="{FF2B5EF4-FFF2-40B4-BE49-F238E27FC236}">
                    <a16:creationId xmlns:a16="http://schemas.microsoft.com/office/drawing/2014/main" id="{C3E61A5B-091A-9F94-E790-13DEC0C29080}"/>
                  </a:ext>
                </a:extLst>
              </p:cNvPr>
              <p:cNvSpPr/>
              <p:nvPr/>
            </p:nvSpPr>
            <p:spPr>
              <a:xfrm>
                <a:off x="6867721" y="24715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8" name="Freeform: Shape 407">
                <a:extLst>
                  <a:ext uri="{FF2B5EF4-FFF2-40B4-BE49-F238E27FC236}">
                    <a16:creationId xmlns:a16="http://schemas.microsoft.com/office/drawing/2014/main" id="{F32111DA-25D4-87CF-AA8E-BF8ADEAF7679}"/>
                  </a:ext>
                </a:extLst>
              </p:cNvPr>
              <p:cNvSpPr/>
              <p:nvPr/>
            </p:nvSpPr>
            <p:spPr>
              <a:xfrm>
                <a:off x="6722656" y="225452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9" name="Freeform: Shape 408">
                <a:extLst>
                  <a:ext uri="{FF2B5EF4-FFF2-40B4-BE49-F238E27FC236}">
                    <a16:creationId xmlns:a16="http://schemas.microsoft.com/office/drawing/2014/main" id="{360CC33F-422E-D2D2-8F5F-B8BBEFEAF4C5}"/>
                  </a:ext>
                </a:extLst>
              </p:cNvPr>
              <p:cNvSpPr/>
              <p:nvPr/>
            </p:nvSpPr>
            <p:spPr>
              <a:xfrm>
                <a:off x="7413790" y="2030692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0" name="Freeform: Shape 409">
                <a:extLst>
                  <a:ext uri="{FF2B5EF4-FFF2-40B4-BE49-F238E27FC236}">
                    <a16:creationId xmlns:a16="http://schemas.microsoft.com/office/drawing/2014/main" id="{74597655-2117-7E40-341F-392A20E588B4}"/>
                  </a:ext>
                </a:extLst>
              </p:cNvPr>
              <p:cNvSpPr/>
              <p:nvPr/>
            </p:nvSpPr>
            <p:spPr>
              <a:xfrm>
                <a:off x="6449860" y="19999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1" name="Freeform: Shape 410">
                <a:extLst>
                  <a:ext uri="{FF2B5EF4-FFF2-40B4-BE49-F238E27FC236}">
                    <a16:creationId xmlns:a16="http://schemas.microsoft.com/office/drawing/2014/main" id="{63552B2E-8D81-BAEA-73A2-A3F3A407E5D5}"/>
                  </a:ext>
                </a:extLst>
              </p:cNvPr>
              <p:cNvSpPr/>
              <p:nvPr/>
            </p:nvSpPr>
            <p:spPr>
              <a:xfrm>
                <a:off x="6305937" y="195734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2" name="Freeform: Shape 411">
                <a:extLst>
                  <a:ext uri="{FF2B5EF4-FFF2-40B4-BE49-F238E27FC236}">
                    <a16:creationId xmlns:a16="http://schemas.microsoft.com/office/drawing/2014/main" id="{DA0ED195-D7B7-4C48-375F-FC2D84482986}"/>
                  </a:ext>
                </a:extLst>
              </p:cNvPr>
              <p:cNvSpPr/>
              <p:nvPr/>
            </p:nvSpPr>
            <p:spPr>
              <a:xfrm>
                <a:off x="5584132" y="21543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3" name="Freeform: Shape 412">
                <a:extLst>
                  <a:ext uri="{FF2B5EF4-FFF2-40B4-BE49-F238E27FC236}">
                    <a16:creationId xmlns:a16="http://schemas.microsoft.com/office/drawing/2014/main" id="{4D3BA381-F866-901D-980B-158585A31819}"/>
                  </a:ext>
                </a:extLst>
              </p:cNvPr>
              <p:cNvSpPr/>
              <p:nvPr/>
            </p:nvSpPr>
            <p:spPr>
              <a:xfrm>
                <a:off x="5211229" y="271849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4" name="Freeform: Shape 413">
                <a:extLst>
                  <a:ext uri="{FF2B5EF4-FFF2-40B4-BE49-F238E27FC236}">
                    <a16:creationId xmlns:a16="http://schemas.microsoft.com/office/drawing/2014/main" id="{9B4654DC-D699-B952-DAF2-F1E88FB8BC13}"/>
                  </a:ext>
                </a:extLst>
              </p:cNvPr>
              <p:cNvSpPr/>
              <p:nvPr/>
            </p:nvSpPr>
            <p:spPr>
              <a:xfrm>
                <a:off x="5101691" y="26260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5" name="Freeform: Shape 414">
                <a:extLst>
                  <a:ext uri="{FF2B5EF4-FFF2-40B4-BE49-F238E27FC236}">
                    <a16:creationId xmlns:a16="http://schemas.microsoft.com/office/drawing/2014/main" id="{E6D5ED36-CA8D-2A30-2109-4CE49A72D120}"/>
                  </a:ext>
                </a:extLst>
              </p:cNvPr>
              <p:cNvSpPr/>
              <p:nvPr/>
            </p:nvSpPr>
            <p:spPr>
              <a:xfrm>
                <a:off x="4500092" y="2183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6" name="Freeform: Shape 415">
                <a:extLst>
                  <a:ext uri="{FF2B5EF4-FFF2-40B4-BE49-F238E27FC236}">
                    <a16:creationId xmlns:a16="http://schemas.microsoft.com/office/drawing/2014/main" id="{59A25F69-0495-196D-2008-275958533738}"/>
                  </a:ext>
                </a:extLst>
              </p:cNvPr>
              <p:cNvSpPr/>
              <p:nvPr/>
            </p:nvSpPr>
            <p:spPr>
              <a:xfrm>
                <a:off x="3770287" y="182733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7" name="Freeform: Shape 416">
                <a:extLst>
                  <a:ext uri="{FF2B5EF4-FFF2-40B4-BE49-F238E27FC236}">
                    <a16:creationId xmlns:a16="http://schemas.microsoft.com/office/drawing/2014/main" id="{64090453-14D1-FCF6-1163-5C589678EDB9}"/>
                  </a:ext>
                </a:extLst>
              </p:cNvPr>
              <p:cNvSpPr/>
              <p:nvPr/>
            </p:nvSpPr>
            <p:spPr>
              <a:xfrm rot="-3747056">
                <a:off x="3788175" y="146412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8" name="Freeform: Shape 417">
                <a:extLst>
                  <a:ext uri="{FF2B5EF4-FFF2-40B4-BE49-F238E27FC236}">
                    <a16:creationId xmlns:a16="http://schemas.microsoft.com/office/drawing/2014/main" id="{6BF69DC7-0530-828E-1D63-123367FC2D40}"/>
                  </a:ext>
                </a:extLst>
              </p:cNvPr>
              <p:cNvSpPr/>
              <p:nvPr/>
            </p:nvSpPr>
            <p:spPr>
              <a:xfrm>
                <a:off x="3038004" y="22531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9" name="Freeform: Shape 418">
                <a:extLst>
                  <a:ext uri="{FF2B5EF4-FFF2-40B4-BE49-F238E27FC236}">
                    <a16:creationId xmlns:a16="http://schemas.microsoft.com/office/drawing/2014/main" id="{33DBE466-7D6C-6B12-6FCD-4C0ED96D426F}"/>
                  </a:ext>
                </a:extLst>
              </p:cNvPr>
              <p:cNvSpPr/>
              <p:nvPr/>
            </p:nvSpPr>
            <p:spPr>
              <a:xfrm>
                <a:off x="2880271" y="23634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0" name="Freeform: Shape 419">
                <a:extLst>
                  <a:ext uri="{FF2B5EF4-FFF2-40B4-BE49-F238E27FC236}">
                    <a16:creationId xmlns:a16="http://schemas.microsoft.com/office/drawing/2014/main" id="{DCBD8728-B5A8-6D79-640A-307F2D4CDE97}"/>
                  </a:ext>
                </a:extLst>
              </p:cNvPr>
              <p:cNvSpPr/>
              <p:nvPr/>
            </p:nvSpPr>
            <p:spPr>
              <a:xfrm>
                <a:off x="2593663" y="20660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1" name="Freeform: Shape 420">
                <a:extLst>
                  <a:ext uri="{FF2B5EF4-FFF2-40B4-BE49-F238E27FC236}">
                    <a16:creationId xmlns:a16="http://schemas.microsoft.com/office/drawing/2014/main" id="{521BDC19-91CB-0A3F-9B2A-E17C00806C5B}"/>
                  </a:ext>
                </a:extLst>
              </p:cNvPr>
              <p:cNvSpPr/>
              <p:nvPr/>
            </p:nvSpPr>
            <p:spPr>
              <a:xfrm>
                <a:off x="2933896" y="1802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2" name="Freeform: Shape 421">
                <a:extLst>
                  <a:ext uri="{FF2B5EF4-FFF2-40B4-BE49-F238E27FC236}">
                    <a16:creationId xmlns:a16="http://schemas.microsoft.com/office/drawing/2014/main" id="{A777241A-2BF6-2EED-14F2-109214A6AB71}"/>
                  </a:ext>
                </a:extLst>
              </p:cNvPr>
              <p:cNvSpPr/>
              <p:nvPr/>
            </p:nvSpPr>
            <p:spPr>
              <a:xfrm>
                <a:off x="2666244" y="12840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3" name="Freeform: Shape 422">
                <a:extLst>
                  <a:ext uri="{FF2B5EF4-FFF2-40B4-BE49-F238E27FC236}">
                    <a16:creationId xmlns:a16="http://schemas.microsoft.com/office/drawing/2014/main" id="{F852C764-E0EB-6FDC-2D87-55548F9CC33D}"/>
                  </a:ext>
                </a:extLst>
              </p:cNvPr>
              <p:cNvSpPr/>
              <p:nvPr/>
            </p:nvSpPr>
            <p:spPr>
              <a:xfrm>
                <a:off x="1764512" y="15098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4" name="Freeform: Shape 423">
                <a:extLst>
                  <a:ext uri="{FF2B5EF4-FFF2-40B4-BE49-F238E27FC236}">
                    <a16:creationId xmlns:a16="http://schemas.microsoft.com/office/drawing/2014/main" id="{F1672414-5338-D937-7224-C386E26939BA}"/>
                  </a:ext>
                </a:extLst>
              </p:cNvPr>
              <p:cNvSpPr/>
              <p:nvPr/>
            </p:nvSpPr>
            <p:spPr>
              <a:xfrm rot="-3747056">
                <a:off x="1778545" y="169400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5" name="Freeform: Shape 424">
                <a:extLst>
                  <a:ext uri="{FF2B5EF4-FFF2-40B4-BE49-F238E27FC236}">
                    <a16:creationId xmlns:a16="http://schemas.microsoft.com/office/drawing/2014/main" id="{B3C57413-2A47-9779-1EEF-FC3DC872B3E4}"/>
                  </a:ext>
                </a:extLst>
              </p:cNvPr>
              <p:cNvSpPr/>
              <p:nvPr/>
            </p:nvSpPr>
            <p:spPr>
              <a:xfrm rot="-3747056">
                <a:off x="995725" y="289496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6" name="Freeform: Shape 425">
                <a:extLst>
                  <a:ext uri="{FF2B5EF4-FFF2-40B4-BE49-F238E27FC236}">
                    <a16:creationId xmlns:a16="http://schemas.microsoft.com/office/drawing/2014/main" id="{6D989B08-7721-6F0E-9D4E-01A24CAEA838}"/>
                  </a:ext>
                </a:extLst>
              </p:cNvPr>
              <p:cNvSpPr/>
              <p:nvPr/>
            </p:nvSpPr>
            <p:spPr>
              <a:xfrm>
                <a:off x="1222349" y="3354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7" name="Freeform: Shape 426">
                <a:extLst>
                  <a:ext uri="{FF2B5EF4-FFF2-40B4-BE49-F238E27FC236}">
                    <a16:creationId xmlns:a16="http://schemas.microsoft.com/office/drawing/2014/main" id="{DB97DE04-E1E5-279D-502D-DC274CB5244B}"/>
                  </a:ext>
                </a:extLst>
              </p:cNvPr>
              <p:cNvSpPr/>
              <p:nvPr/>
            </p:nvSpPr>
            <p:spPr>
              <a:xfrm>
                <a:off x="1425327" y="31145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8" name="Freeform: Shape 427">
                <a:extLst>
                  <a:ext uri="{FF2B5EF4-FFF2-40B4-BE49-F238E27FC236}">
                    <a16:creationId xmlns:a16="http://schemas.microsoft.com/office/drawing/2014/main" id="{7E2B2A86-F419-11CA-104E-9A87BF81DFE8}"/>
                  </a:ext>
                </a:extLst>
              </p:cNvPr>
              <p:cNvSpPr/>
              <p:nvPr/>
            </p:nvSpPr>
            <p:spPr>
              <a:xfrm>
                <a:off x="1179772" y="40025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9" name="Freeform: Shape 428">
                <a:extLst>
                  <a:ext uri="{FF2B5EF4-FFF2-40B4-BE49-F238E27FC236}">
                    <a16:creationId xmlns:a16="http://schemas.microsoft.com/office/drawing/2014/main" id="{54F4FE4E-DCB4-7AFC-AA25-54AB94E0F933}"/>
                  </a:ext>
                </a:extLst>
              </p:cNvPr>
              <p:cNvSpPr/>
              <p:nvPr/>
            </p:nvSpPr>
            <p:spPr>
              <a:xfrm>
                <a:off x="1057567" y="46042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0" name="Freeform: Shape 429">
                <a:extLst>
                  <a:ext uri="{FF2B5EF4-FFF2-40B4-BE49-F238E27FC236}">
                    <a16:creationId xmlns:a16="http://schemas.microsoft.com/office/drawing/2014/main" id="{37FE3D01-52C1-5D2D-36E7-2DE5DF729E39}"/>
                  </a:ext>
                </a:extLst>
              </p:cNvPr>
              <p:cNvSpPr/>
              <p:nvPr/>
            </p:nvSpPr>
            <p:spPr>
              <a:xfrm>
                <a:off x="1261021" y="48554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1" name="Freeform: Shape 430">
                <a:extLst>
                  <a:ext uri="{FF2B5EF4-FFF2-40B4-BE49-F238E27FC236}">
                    <a16:creationId xmlns:a16="http://schemas.microsoft.com/office/drawing/2014/main" id="{5010ADBD-B71D-78D7-81FF-721D96A637BD}"/>
                  </a:ext>
                </a:extLst>
              </p:cNvPr>
              <p:cNvSpPr/>
              <p:nvPr/>
            </p:nvSpPr>
            <p:spPr>
              <a:xfrm>
                <a:off x="1492954" y="44839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2" name="Freeform: Shape 431">
                <a:extLst>
                  <a:ext uri="{FF2B5EF4-FFF2-40B4-BE49-F238E27FC236}">
                    <a16:creationId xmlns:a16="http://schemas.microsoft.com/office/drawing/2014/main" id="{85DBBB6C-2AA1-643C-1F1A-B286B8B58D1D}"/>
                  </a:ext>
                </a:extLst>
              </p:cNvPr>
              <p:cNvSpPr/>
              <p:nvPr/>
            </p:nvSpPr>
            <p:spPr>
              <a:xfrm>
                <a:off x="1490478" y="44313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3" name="Freeform: Shape 432">
                <a:extLst>
                  <a:ext uri="{FF2B5EF4-FFF2-40B4-BE49-F238E27FC236}">
                    <a16:creationId xmlns:a16="http://schemas.microsoft.com/office/drawing/2014/main" id="{1CFEFF14-20C4-5ADC-7006-CA787FF8C13F}"/>
                  </a:ext>
                </a:extLst>
              </p:cNvPr>
              <p:cNvSpPr/>
              <p:nvPr/>
            </p:nvSpPr>
            <p:spPr>
              <a:xfrm>
                <a:off x="2003304" y="5437975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4" name="Freeform: Shape 433">
                <a:extLst>
                  <a:ext uri="{FF2B5EF4-FFF2-40B4-BE49-F238E27FC236}">
                    <a16:creationId xmlns:a16="http://schemas.microsoft.com/office/drawing/2014/main" id="{D73C69B1-7770-C7BD-7799-339E8D02AAE6}"/>
                  </a:ext>
                </a:extLst>
              </p:cNvPr>
              <p:cNvSpPr/>
              <p:nvPr/>
            </p:nvSpPr>
            <p:spPr>
              <a:xfrm>
                <a:off x="1577822" y="562980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23DC1A2B-17B3-5A46-79CC-C5DA516B66BF}"/>
                  </a:ext>
                </a:extLst>
              </p:cNvPr>
              <p:cNvSpPr/>
              <p:nvPr/>
            </p:nvSpPr>
            <p:spPr>
              <a:xfrm>
                <a:off x="1499622" y="536110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6" name="Freeform: Shape 435">
                <a:extLst>
                  <a:ext uri="{FF2B5EF4-FFF2-40B4-BE49-F238E27FC236}">
                    <a16:creationId xmlns:a16="http://schemas.microsoft.com/office/drawing/2014/main" id="{82D43422-4A1D-A403-8DC9-C1C22B8BA9FB}"/>
                  </a:ext>
                </a:extLst>
              </p:cNvPr>
              <p:cNvSpPr/>
              <p:nvPr/>
            </p:nvSpPr>
            <p:spPr>
              <a:xfrm>
                <a:off x="3087439" y="575363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7" name="Freeform: Shape 436">
                <a:extLst>
                  <a:ext uri="{FF2B5EF4-FFF2-40B4-BE49-F238E27FC236}">
                    <a16:creationId xmlns:a16="http://schemas.microsoft.com/office/drawing/2014/main" id="{4376B4BE-9BEC-C00C-9AEF-9EDBE79FEF81}"/>
                  </a:ext>
                </a:extLst>
              </p:cNvPr>
              <p:cNvSpPr/>
              <p:nvPr/>
            </p:nvSpPr>
            <p:spPr>
              <a:xfrm>
                <a:off x="2913608" y="55416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8" name="Freeform: Shape 437">
                <a:extLst>
                  <a:ext uri="{FF2B5EF4-FFF2-40B4-BE49-F238E27FC236}">
                    <a16:creationId xmlns:a16="http://schemas.microsoft.com/office/drawing/2014/main" id="{34299AB8-87FE-5506-1B24-566DE22952C0}"/>
                  </a:ext>
                </a:extLst>
              </p:cNvPr>
              <p:cNvSpPr/>
              <p:nvPr/>
            </p:nvSpPr>
            <p:spPr>
              <a:xfrm>
                <a:off x="2409450" y="553274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9" name="Freeform: Shape 438">
                <a:extLst>
                  <a:ext uri="{FF2B5EF4-FFF2-40B4-BE49-F238E27FC236}">
                    <a16:creationId xmlns:a16="http://schemas.microsoft.com/office/drawing/2014/main" id="{8B3D1B30-BBEC-7AD7-A891-3E664CD4F74C}"/>
                  </a:ext>
                </a:extLst>
              </p:cNvPr>
              <p:cNvSpPr/>
              <p:nvPr/>
            </p:nvSpPr>
            <p:spPr>
              <a:xfrm>
                <a:off x="2468600" y="55610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0" name="Freeform: Shape 439">
                <a:extLst>
                  <a:ext uri="{FF2B5EF4-FFF2-40B4-BE49-F238E27FC236}">
                    <a16:creationId xmlns:a16="http://schemas.microsoft.com/office/drawing/2014/main" id="{97B98FB5-FCC7-614B-D06B-C59FECD5BD72}"/>
                  </a:ext>
                </a:extLst>
              </p:cNvPr>
              <p:cNvSpPr/>
              <p:nvPr/>
            </p:nvSpPr>
            <p:spPr>
              <a:xfrm>
                <a:off x="4073372" y="52243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1" name="Freeform: Shape 440">
                <a:extLst>
                  <a:ext uri="{FF2B5EF4-FFF2-40B4-BE49-F238E27FC236}">
                    <a16:creationId xmlns:a16="http://schemas.microsoft.com/office/drawing/2014/main" id="{AB5D8711-9B12-98F7-CE6C-500265A45A8D}"/>
                  </a:ext>
                </a:extLst>
              </p:cNvPr>
              <p:cNvSpPr/>
              <p:nvPr/>
            </p:nvSpPr>
            <p:spPr>
              <a:xfrm>
                <a:off x="4507141" y="487961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2" name="Freeform: Shape 441">
                <a:extLst>
                  <a:ext uri="{FF2B5EF4-FFF2-40B4-BE49-F238E27FC236}">
                    <a16:creationId xmlns:a16="http://schemas.microsoft.com/office/drawing/2014/main" id="{9B98E3B0-9A01-E97F-ED4B-4F1140B6178D}"/>
                  </a:ext>
                </a:extLst>
              </p:cNvPr>
              <p:cNvSpPr/>
              <p:nvPr/>
            </p:nvSpPr>
            <p:spPr>
              <a:xfrm>
                <a:off x="4681448" y="47970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3" name="Freeform: Shape 442">
                <a:extLst>
                  <a:ext uri="{FF2B5EF4-FFF2-40B4-BE49-F238E27FC236}">
                    <a16:creationId xmlns:a16="http://schemas.microsoft.com/office/drawing/2014/main" id="{9026C772-6E45-E6DE-E186-54D28632BF50}"/>
                  </a:ext>
                </a:extLst>
              </p:cNvPr>
              <p:cNvSpPr/>
              <p:nvPr/>
            </p:nvSpPr>
            <p:spPr>
              <a:xfrm rot="-3747056">
                <a:off x="4626242" y="4710134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4" name="Freeform: Shape 443">
                <a:extLst>
                  <a:ext uri="{FF2B5EF4-FFF2-40B4-BE49-F238E27FC236}">
                    <a16:creationId xmlns:a16="http://schemas.microsoft.com/office/drawing/2014/main" id="{3989ACBF-EE94-F0FC-46D3-73C8F5AAE3BA}"/>
                  </a:ext>
                </a:extLst>
              </p:cNvPr>
              <p:cNvSpPr/>
              <p:nvPr/>
            </p:nvSpPr>
            <p:spPr>
              <a:xfrm>
                <a:off x="5469642" y="489009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5" name="Freeform: Shape 444">
                <a:extLst>
                  <a:ext uri="{FF2B5EF4-FFF2-40B4-BE49-F238E27FC236}">
                    <a16:creationId xmlns:a16="http://schemas.microsoft.com/office/drawing/2014/main" id="{50324821-8534-55B2-2030-153E1DA76C63}"/>
                  </a:ext>
                </a:extLst>
              </p:cNvPr>
              <p:cNvSpPr/>
              <p:nvPr/>
            </p:nvSpPr>
            <p:spPr>
              <a:xfrm>
                <a:off x="5538412" y="528043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6" name="Freeform: Shape 445">
                <a:extLst>
                  <a:ext uri="{FF2B5EF4-FFF2-40B4-BE49-F238E27FC236}">
                    <a16:creationId xmlns:a16="http://schemas.microsoft.com/office/drawing/2014/main" id="{7C8B6CDD-E544-E183-CECC-AA2DFA3BE9E8}"/>
                  </a:ext>
                </a:extLst>
              </p:cNvPr>
              <p:cNvSpPr/>
              <p:nvPr/>
            </p:nvSpPr>
            <p:spPr>
              <a:xfrm>
                <a:off x="5552224" y="5538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7" name="Freeform: Shape 446">
                <a:extLst>
                  <a:ext uri="{FF2B5EF4-FFF2-40B4-BE49-F238E27FC236}">
                    <a16:creationId xmlns:a16="http://schemas.microsoft.com/office/drawing/2014/main" id="{27ECAE54-9817-6A44-05DA-9DA12A084D9C}"/>
                  </a:ext>
                </a:extLst>
              </p:cNvPr>
              <p:cNvSpPr/>
              <p:nvPr/>
            </p:nvSpPr>
            <p:spPr>
              <a:xfrm>
                <a:off x="5827972" y="5407876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8" name="Freeform: Shape 447">
                <a:extLst>
                  <a:ext uri="{FF2B5EF4-FFF2-40B4-BE49-F238E27FC236}">
                    <a16:creationId xmlns:a16="http://schemas.microsoft.com/office/drawing/2014/main" id="{DACA9C09-EE8C-99BE-EC34-5D8EED047EA3}"/>
                  </a:ext>
                </a:extLst>
              </p:cNvPr>
              <p:cNvSpPr/>
              <p:nvPr/>
            </p:nvSpPr>
            <p:spPr>
              <a:xfrm>
                <a:off x="6222021" y="439203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9" name="Freeform: Shape 448">
                <a:extLst>
                  <a:ext uri="{FF2B5EF4-FFF2-40B4-BE49-F238E27FC236}">
                    <a16:creationId xmlns:a16="http://schemas.microsoft.com/office/drawing/2014/main" id="{2F7E4C33-131B-5807-A20C-93AD12382BAC}"/>
                  </a:ext>
                </a:extLst>
              </p:cNvPr>
              <p:cNvSpPr/>
              <p:nvPr/>
            </p:nvSpPr>
            <p:spPr>
              <a:xfrm>
                <a:off x="6269551" y="42067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50" name="Graphic 7">
              <a:extLst>
                <a:ext uri="{FF2B5EF4-FFF2-40B4-BE49-F238E27FC236}">
                  <a16:creationId xmlns:a16="http://schemas.microsoft.com/office/drawing/2014/main" id="{3E07381C-8734-5D25-61D2-BA097AE65B6A}"/>
                </a:ext>
              </a:extLst>
            </p:cNvPr>
            <p:cNvGrpSpPr/>
            <p:nvPr/>
          </p:nvGrpSpPr>
          <p:grpSpPr>
            <a:xfrm>
              <a:off x="890784" y="361912"/>
              <a:ext cx="10408906" cy="6134747"/>
              <a:chOff x="890784" y="361912"/>
              <a:chExt cx="10408906" cy="6134747"/>
            </a:xfrm>
            <a:solidFill>
              <a:srgbClr val="FFFFFF"/>
            </a:solidFill>
          </p:grpSpPr>
          <p:sp>
            <p:nvSpPr>
              <p:cNvPr id="451" name="Freeform: Shape 450">
                <a:extLst>
                  <a:ext uri="{FF2B5EF4-FFF2-40B4-BE49-F238E27FC236}">
                    <a16:creationId xmlns:a16="http://schemas.microsoft.com/office/drawing/2014/main" id="{2F6B6208-776B-860A-54D4-44C7CB2CC6E7}"/>
                  </a:ext>
                </a:extLst>
              </p:cNvPr>
              <p:cNvSpPr/>
              <p:nvPr/>
            </p:nvSpPr>
            <p:spPr>
              <a:xfrm>
                <a:off x="1924532" y="1056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2" name="Freeform: Shape 451">
                <a:extLst>
                  <a:ext uri="{FF2B5EF4-FFF2-40B4-BE49-F238E27FC236}">
                    <a16:creationId xmlns:a16="http://schemas.microsoft.com/office/drawing/2014/main" id="{16BEF678-746A-5530-D560-083DBD830150}"/>
                  </a:ext>
                </a:extLst>
              </p:cNvPr>
              <p:cNvSpPr/>
              <p:nvPr/>
            </p:nvSpPr>
            <p:spPr>
              <a:xfrm>
                <a:off x="3537115" y="10956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3" name="Freeform: Shape 452">
                <a:extLst>
                  <a:ext uri="{FF2B5EF4-FFF2-40B4-BE49-F238E27FC236}">
                    <a16:creationId xmlns:a16="http://schemas.microsoft.com/office/drawing/2014/main" id="{2FA2A8E9-91B4-ECFE-60D3-D37B053802F0}"/>
                  </a:ext>
                </a:extLst>
              </p:cNvPr>
              <p:cNvSpPr/>
              <p:nvPr/>
            </p:nvSpPr>
            <p:spPr>
              <a:xfrm>
                <a:off x="3792385" y="124268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4" name="Freeform: Shape 453">
                <a:extLst>
                  <a:ext uri="{FF2B5EF4-FFF2-40B4-BE49-F238E27FC236}">
                    <a16:creationId xmlns:a16="http://schemas.microsoft.com/office/drawing/2014/main" id="{DA9CCBF5-EA81-CB20-C59D-D6E7F1090D3D}"/>
                  </a:ext>
                </a:extLst>
              </p:cNvPr>
              <p:cNvSpPr/>
              <p:nvPr/>
            </p:nvSpPr>
            <p:spPr>
              <a:xfrm>
                <a:off x="3833152" y="10780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5" name="Freeform: Shape 454">
                <a:extLst>
                  <a:ext uri="{FF2B5EF4-FFF2-40B4-BE49-F238E27FC236}">
                    <a16:creationId xmlns:a16="http://schemas.microsoft.com/office/drawing/2014/main" id="{533876FB-563D-FB3D-FD77-4AD94C829B33}"/>
                  </a:ext>
                </a:extLst>
              </p:cNvPr>
              <p:cNvSpPr/>
              <p:nvPr/>
            </p:nvSpPr>
            <p:spPr>
              <a:xfrm>
                <a:off x="4157002" y="723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6" name="Freeform: Shape 455">
                <a:extLst>
                  <a:ext uri="{FF2B5EF4-FFF2-40B4-BE49-F238E27FC236}">
                    <a16:creationId xmlns:a16="http://schemas.microsoft.com/office/drawing/2014/main" id="{9D6B0A5F-2828-28C7-CDE4-9FDCE8C49B56}"/>
                  </a:ext>
                </a:extLst>
              </p:cNvPr>
              <p:cNvSpPr/>
              <p:nvPr/>
            </p:nvSpPr>
            <p:spPr>
              <a:xfrm>
                <a:off x="4997964" y="7592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81C733EA-BF4B-118A-F8D3-30AFF072FF4D}"/>
                  </a:ext>
                </a:extLst>
              </p:cNvPr>
              <p:cNvSpPr/>
              <p:nvPr/>
            </p:nvSpPr>
            <p:spPr>
              <a:xfrm>
                <a:off x="5144173" y="1437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8" name="Freeform: Shape 457">
                <a:extLst>
                  <a:ext uri="{FF2B5EF4-FFF2-40B4-BE49-F238E27FC236}">
                    <a16:creationId xmlns:a16="http://schemas.microsoft.com/office/drawing/2014/main" id="{6180C4EF-822D-0463-F81F-F9A37DA5D2EC}"/>
                  </a:ext>
                </a:extLst>
              </p:cNvPr>
              <p:cNvSpPr/>
              <p:nvPr/>
            </p:nvSpPr>
            <p:spPr>
              <a:xfrm>
                <a:off x="4404652" y="17587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9" name="Freeform: Shape 458">
                <a:extLst>
                  <a:ext uri="{FF2B5EF4-FFF2-40B4-BE49-F238E27FC236}">
                    <a16:creationId xmlns:a16="http://schemas.microsoft.com/office/drawing/2014/main" id="{AC45BEED-1329-A6F4-D26F-F83DC880F900}"/>
                  </a:ext>
                </a:extLst>
              </p:cNvPr>
              <p:cNvSpPr/>
              <p:nvPr/>
            </p:nvSpPr>
            <p:spPr>
              <a:xfrm>
                <a:off x="2801118" y="19652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0" name="Freeform: Shape 459">
                <a:extLst>
                  <a:ext uri="{FF2B5EF4-FFF2-40B4-BE49-F238E27FC236}">
                    <a16:creationId xmlns:a16="http://schemas.microsoft.com/office/drawing/2014/main" id="{D4C1960C-E992-401C-EAD9-3B77D34779EF}"/>
                  </a:ext>
                </a:extLst>
              </p:cNvPr>
              <p:cNvSpPr/>
              <p:nvPr/>
            </p:nvSpPr>
            <p:spPr>
              <a:xfrm>
                <a:off x="2561469" y="17790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1" name="Freeform: Shape 460">
                <a:extLst>
                  <a:ext uri="{FF2B5EF4-FFF2-40B4-BE49-F238E27FC236}">
                    <a16:creationId xmlns:a16="http://schemas.microsoft.com/office/drawing/2014/main" id="{36218C4C-2859-AABC-1B34-8E8DFD3A01DA}"/>
                  </a:ext>
                </a:extLst>
              </p:cNvPr>
              <p:cNvSpPr/>
              <p:nvPr/>
            </p:nvSpPr>
            <p:spPr>
              <a:xfrm>
                <a:off x="2116270" y="1332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2" name="Freeform: Shape 461">
                <a:extLst>
                  <a:ext uri="{FF2B5EF4-FFF2-40B4-BE49-F238E27FC236}">
                    <a16:creationId xmlns:a16="http://schemas.microsoft.com/office/drawing/2014/main" id="{67FC29A6-7B6D-2190-CC5E-025A4E8D19BF}"/>
                  </a:ext>
                </a:extLst>
              </p:cNvPr>
              <p:cNvSpPr/>
              <p:nvPr/>
            </p:nvSpPr>
            <p:spPr>
              <a:xfrm>
                <a:off x="1972348" y="1167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3" name="Freeform: Shape 462">
                <a:extLst>
                  <a:ext uri="{FF2B5EF4-FFF2-40B4-BE49-F238E27FC236}">
                    <a16:creationId xmlns:a16="http://schemas.microsoft.com/office/drawing/2014/main" id="{E34BD171-8E89-1010-DB6D-1E3B05062356}"/>
                  </a:ext>
                </a:extLst>
              </p:cNvPr>
              <p:cNvSpPr/>
              <p:nvPr/>
            </p:nvSpPr>
            <p:spPr>
              <a:xfrm>
                <a:off x="1629162" y="20258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8AAD274C-539B-3ABF-F96A-735E7816F5AD}"/>
                  </a:ext>
                </a:extLst>
              </p:cNvPr>
              <p:cNvSpPr/>
              <p:nvPr/>
            </p:nvSpPr>
            <p:spPr>
              <a:xfrm>
                <a:off x="1709934" y="20823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5" name="Freeform: Shape 464">
                <a:extLst>
                  <a:ext uri="{FF2B5EF4-FFF2-40B4-BE49-F238E27FC236}">
                    <a16:creationId xmlns:a16="http://schemas.microsoft.com/office/drawing/2014/main" id="{E9B05713-F9F1-2DB6-B573-DB935A6A5CE9}"/>
                  </a:ext>
                </a:extLst>
              </p:cNvPr>
              <p:cNvSpPr/>
              <p:nvPr/>
            </p:nvSpPr>
            <p:spPr>
              <a:xfrm>
                <a:off x="1495336" y="19542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6" name="Freeform: Shape 465">
                <a:extLst>
                  <a:ext uri="{FF2B5EF4-FFF2-40B4-BE49-F238E27FC236}">
                    <a16:creationId xmlns:a16="http://schemas.microsoft.com/office/drawing/2014/main" id="{3DC8AB19-21D8-C2B8-5D3E-C77E8AD0B2CC}"/>
                  </a:ext>
                </a:extLst>
              </p:cNvPr>
              <p:cNvSpPr/>
              <p:nvPr/>
            </p:nvSpPr>
            <p:spPr>
              <a:xfrm>
                <a:off x="2317057" y="3545262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7" name="Freeform: Shape 466">
                <a:extLst>
                  <a:ext uri="{FF2B5EF4-FFF2-40B4-BE49-F238E27FC236}">
                    <a16:creationId xmlns:a16="http://schemas.microsoft.com/office/drawing/2014/main" id="{D6DE58AB-9B6A-942E-2F81-A86650AE267F}"/>
                  </a:ext>
                </a:extLst>
              </p:cNvPr>
              <p:cNvSpPr/>
              <p:nvPr/>
            </p:nvSpPr>
            <p:spPr>
              <a:xfrm>
                <a:off x="2364778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8" name="Freeform: Shape 467">
                <a:extLst>
                  <a:ext uri="{FF2B5EF4-FFF2-40B4-BE49-F238E27FC236}">
                    <a16:creationId xmlns:a16="http://schemas.microsoft.com/office/drawing/2014/main" id="{3B435776-3B5C-42AF-487B-30CCBB80F162}"/>
                  </a:ext>
                </a:extLst>
              </p:cNvPr>
              <p:cNvSpPr/>
              <p:nvPr/>
            </p:nvSpPr>
            <p:spPr>
              <a:xfrm>
                <a:off x="2707773" y="3339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9" name="Freeform: Shape 468">
                <a:extLst>
                  <a:ext uri="{FF2B5EF4-FFF2-40B4-BE49-F238E27FC236}">
                    <a16:creationId xmlns:a16="http://schemas.microsoft.com/office/drawing/2014/main" id="{B16AB382-897A-6B9A-DB06-BA244CB77C30}"/>
                  </a:ext>
                </a:extLst>
              </p:cNvPr>
              <p:cNvSpPr/>
              <p:nvPr/>
            </p:nvSpPr>
            <p:spPr>
              <a:xfrm>
                <a:off x="3587788" y="285469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0" name="Freeform: Shape 469">
                <a:extLst>
                  <a:ext uri="{FF2B5EF4-FFF2-40B4-BE49-F238E27FC236}">
                    <a16:creationId xmlns:a16="http://schemas.microsoft.com/office/drawing/2014/main" id="{2D23EFDC-9767-8C13-576E-42CDA0324C96}"/>
                  </a:ext>
                </a:extLst>
              </p:cNvPr>
              <p:cNvSpPr/>
              <p:nvPr/>
            </p:nvSpPr>
            <p:spPr>
              <a:xfrm>
                <a:off x="3221265" y="24902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3D402037-AE96-B6A5-F89A-74D2262C7C36}"/>
                  </a:ext>
                </a:extLst>
              </p:cNvPr>
              <p:cNvSpPr/>
              <p:nvPr/>
            </p:nvSpPr>
            <p:spPr>
              <a:xfrm rot="-1652943">
                <a:off x="3273803" y="246440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2" name="Freeform: Shape 471">
                <a:extLst>
                  <a:ext uri="{FF2B5EF4-FFF2-40B4-BE49-F238E27FC236}">
                    <a16:creationId xmlns:a16="http://schemas.microsoft.com/office/drawing/2014/main" id="{8A24DF65-2C53-5B1D-9217-404C574C59C4}"/>
                  </a:ext>
                </a:extLst>
              </p:cNvPr>
              <p:cNvSpPr/>
              <p:nvPr/>
            </p:nvSpPr>
            <p:spPr>
              <a:xfrm>
                <a:off x="6578161" y="12123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3" name="Freeform: Shape 472">
                <a:extLst>
                  <a:ext uri="{FF2B5EF4-FFF2-40B4-BE49-F238E27FC236}">
                    <a16:creationId xmlns:a16="http://schemas.microsoft.com/office/drawing/2014/main" id="{E06C3A7C-3F2E-2ED0-CFE5-08E8816A317F}"/>
                  </a:ext>
                </a:extLst>
              </p:cNvPr>
              <p:cNvSpPr/>
              <p:nvPr/>
            </p:nvSpPr>
            <p:spPr>
              <a:xfrm>
                <a:off x="7982242" y="1116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4" name="Freeform: Shape 473">
                <a:extLst>
                  <a:ext uri="{FF2B5EF4-FFF2-40B4-BE49-F238E27FC236}">
                    <a16:creationId xmlns:a16="http://schemas.microsoft.com/office/drawing/2014/main" id="{E65AB0CB-9F3B-5DAB-661C-EEBCB0FE86FA}"/>
                  </a:ext>
                </a:extLst>
              </p:cNvPr>
              <p:cNvSpPr/>
              <p:nvPr/>
            </p:nvSpPr>
            <p:spPr>
              <a:xfrm>
                <a:off x="8833777" y="13535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5" name="Freeform: Shape 474">
                <a:extLst>
                  <a:ext uri="{FF2B5EF4-FFF2-40B4-BE49-F238E27FC236}">
                    <a16:creationId xmlns:a16="http://schemas.microsoft.com/office/drawing/2014/main" id="{445B8F83-BE02-6594-A8AF-68671EF38FB9}"/>
                  </a:ext>
                </a:extLst>
              </p:cNvPr>
              <p:cNvSpPr/>
              <p:nvPr/>
            </p:nvSpPr>
            <p:spPr>
              <a:xfrm>
                <a:off x="8810345" y="1712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6" name="Freeform: Shape 475">
                <a:extLst>
                  <a:ext uri="{FF2B5EF4-FFF2-40B4-BE49-F238E27FC236}">
                    <a16:creationId xmlns:a16="http://schemas.microsoft.com/office/drawing/2014/main" id="{DF76C20A-CBA4-E5A4-26DB-FE193D2D6F3B}"/>
                  </a:ext>
                </a:extLst>
              </p:cNvPr>
              <p:cNvSpPr/>
              <p:nvPr/>
            </p:nvSpPr>
            <p:spPr>
              <a:xfrm>
                <a:off x="9064186" y="16964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7" name="Freeform: Shape 476">
                <a:extLst>
                  <a:ext uri="{FF2B5EF4-FFF2-40B4-BE49-F238E27FC236}">
                    <a16:creationId xmlns:a16="http://schemas.microsoft.com/office/drawing/2014/main" id="{4B909C12-D7A7-70BB-2888-D207BD6F07AC}"/>
                  </a:ext>
                </a:extLst>
              </p:cNvPr>
              <p:cNvSpPr/>
              <p:nvPr/>
            </p:nvSpPr>
            <p:spPr>
              <a:xfrm rot="-1652943">
                <a:off x="9064128" y="1599471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8" name="Freeform: Shape 477">
                <a:extLst>
                  <a:ext uri="{FF2B5EF4-FFF2-40B4-BE49-F238E27FC236}">
                    <a16:creationId xmlns:a16="http://schemas.microsoft.com/office/drawing/2014/main" id="{92B0DBFC-F588-B91A-D41A-FA80A9B2A82B}"/>
                  </a:ext>
                </a:extLst>
              </p:cNvPr>
              <p:cNvSpPr/>
              <p:nvPr/>
            </p:nvSpPr>
            <p:spPr>
              <a:xfrm rot="-1652943">
                <a:off x="9202264" y="105863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616346CA-5E8F-5B32-C08C-D4252D1E9FDE}"/>
                  </a:ext>
                </a:extLst>
              </p:cNvPr>
              <p:cNvSpPr/>
              <p:nvPr/>
            </p:nvSpPr>
            <p:spPr>
              <a:xfrm>
                <a:off x="9520243" y="954176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60C0A190-C10D-FB68-0BA8-D405D4A68569}"/>
                  </a:ext>
                </a:extLst>
              </p:cNvPr>
              <p:cNvSpPr/>
              <p:nvPr/>
            </p:nvSpPr>
            <p:spPr>
              <a:xfrm>
                <a:off x="10238333" y="13324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99EFEAA5-F545-A475-1625-E07E64E0DBA0}"/>
                  </a:ext>
                </a:extLst>
              </p:cNvPr>
              <p:cNvSpPr/>
              <p:nvPr/>
            </p:nvSpPr>
            <p:spPr>
              <a:xfrm>
                <a:off x="10404259" y="1933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7ADDACA4-BA43-A961-94A2-74AF4084F0CC}"/>
                  </a:ext>
                </a:extLst>
              </p:cNvPr>
              <p:cNvSpPr/>
              <p:nvPr/>
            </p:nvSpPr>
            <p:spPr>
              <a:xfrm>
                <a:off x="10234809" y="244636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62533380-0529-BA55-355C-83AB5EFFF7EA}"/>
                  </a:ext>
                </a:extLst>
              </p:cNvPr>
              <p:cNvSpPr/>
              <p:nvPr/>
            </p:nvSpPr>
            <p:spPr>
              <a:xfrm>
                <a:off x="9554152" y="26715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A12AB17A-C12A-F744-7EF1-7082ACDC25F6}"/>
                  </a:ext>
                </a:extLst>
              </p:cNvPr>
              <p:cNvSpPr/>
              <p:nvPr/>
            </p:nvSpPr>
            <p:spPr>
              <a:xfrm>
                <a:off x="9493097" y="2854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F12874A3-0FF2-31BE-029E-8467830B1D05}"/>
                  </a:ext>
                </a:extLst>
              </p:cNvPr>
              <p:cNvSpPr/>
              <p:nvPr/>
            </p:nvSpPr>
            <p:spPr>
              <a:xfrm>
                <a:off x="10313771" y="334942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EC2968B8-F837-D02E-9001-D7481542D416}"/>
                  </a:ext>
                </a:extLst>
              </p:cNvPr>
              <p:cNvSpPr/>
              <p:nvPr/>
            </p:nvSpPr>
            <p:spPr>
              <a:xfrm>
                <a:off x="10431595" y="339819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DFB3A685-D22B-1A51-EF01-6C6F0DCE882B}"/>
                  </a:ext>
                </a:extLst>
              </p:cNvPr>
              <p:cNvSpPr/>
              <p:nvPr/>
            </p:nvSpPr>
            <p:spPr>
              <a:xfrm>
                <a:off x="9257353" y="27055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7E9E6E03-66A3-37E6-A544-09B459CD0D87}"/>
                  </a:ext>
                </a:extLst>
              </p:cNvPr>
              <p:cNvSpPr/>
              <p:nvPr/>
            </p:nvSpPr>
            <p:spPr>
              <a:xfrm>
                <a:off x="9431470" y="31078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9" name="Freeform: Shape 488">
                <a:extLst>
                  <a:ext uri="{FF2B5EF4-FFF2-40B4-BE49-F238E27FC236}">
                    <a16:creationId xmlns:a16="http://schemas.microsoft.com/office/drawing/2014/main" id="{17CC20E4-8E42-12E2-BDC2-8CB25C6B7284}"/>
                  </a:ext>
                </a:extLst>
              </p:cNvPr>
              <p:cNvSpPr/>
              <p:nvPr/>
            </p:nvSpPr>
            <p:spPr>
              <a:xfrm>
                <a:off x="9520815" y="3261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0" name="Freeform: Shape 489">
                <a:extLst>
                  <a:ext uri="{FF2B5EF4-FFF2-40B4-BE49-F238E27FC236}">
                    <a16:creationId xmlns:a16="http://schemas.microsoft.com/office/drawing/2014/main" id="{4D281EF9-125D-D563-3844-4A5024473B7B}"/>
                  </a:ext>
                </a:extLst>
              </p:cNvPr>
              <p:cNvSpPr/>
              <p:nvPr/>
            </p:nvSpPr>
            <p:spPr>
              <a:xfrm>
                <a:off x="9830758" y="3540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1" name="Freeform: Shape 490">
                <a:extLst>
                  <a:ext uri="{FF2B5EF4-FFF2-40B4-BE49-F238E27FC236}">
                    <a16:creationId xmlns:a16="http://schemas.microsoft.com/office/drawing/2014/main" id="{D8614C51-5D88-D0E5-A376-DAE02A3F690A}"/>
                  </a:ext>
                </a:extLst>
              </p:cNvPr>
              <p:cNvSpPr/>
              <p:nvPr/>
            </p:nvSpPr>
            <p:spPr>
              <a:xfrm>
                <a:off x="9922294" y="35590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2" name="Freeform: Shape 491">
                <a:extLst>
                  <a:ext uri="{FF2B5EF4-FFF2-40B4-BE49-F238E27FC236}">
                    <a16:creationId xmlns:a16="http://schemas.microsoft.com/office/drawing/2014/main" id="{143EB5FD-B767-6353-273A-480F4FE0245D}"/>
                  </a:ext>
                </a:extLst>
              </p:cNvPr>
              <p:cNvSpPr/>
              <p:nvPr/>
            </p:nvSpPr>
            <p:spPr>
              <a:xfrm>
                <a:off x="10114699" y="3401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3" name="Freeform: Shape 492">
                <a:extLst>
                  <a:ext uri="{FF2B5EF4-FFF2-40B4-BE49-F238E27FC236}">
                    <a16:creationId xmlns:a16="http://schemas.microsoft.com/office/drawing/2014/main" id="{B799EB60-DA84-8D01-2241-39212CBDF30E}"/>
                  </a:ext>
                </a:extLst>
              </p:cNvPr>
              <p:cNvSpPr/>
              <p:nvPr/>
            </p:nvSpPr>
            <p:spPr>
              <a:xfrm>
                <a:off x="10479982" y="3009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4" name="Freeform: Shape 493">
                <a:extLst>
                  <a:ext uri="{FF2B5EF4-FFF2-40B4-BE49-F238E27FC236}">
                    <a16:creationId xmlns:a16="http://schemas.microsoft.com/office/drawing/2014/main" id="{02A4EA2B-2259-1670-F064-889ACCE5113F}"/>
                  </a:ext>
                </a:extLst>
              </p:cNvPr>
              <p:cNvSpPr/>
              <p:nvPr/>
            </p:nvSpPr>
            <p:spPr>
              <a:xfrm>
                <a:off x="10601426" y="278545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5" name="Freeform: Shape 494">
                <a:extLst>
                  <a:ext uri="{FF2B5EF4-FFF2-40B4-BE49-F238E27FC236}">
                    <a16:creationId xmlns:a16="http://schemas.microsoft.com/office/drawing/2014/main" id="{503BFDCA-0AD1-EBE3-AACE-E8B6E4E55E92}"/>
                  </a:ext>
                </a:extLst>
              </p:cNvPr>
              <p:cNvSpPr/>
              <p:nvPr/>
            </p:nvSpPr>
            <p:spPr>
              <a:xfrm>
                <a:off x="10152799" y="3630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6" name="Freeform: Shape 495">
                <a:extLst>
                  <a:ext uri="{FF2B5EF4-FFF2-40B4-BE49-F238E27FC236}">
                    <a16:creationId xmlns:a16="http://schemas.microsoft.com/office/drawing/2014/main" id="{E2377A2E-9440-1891-F5E6-4887FDFDD346}"/>
                  </a:ext>
                </a:extLst>
              </p:cNvPr>
              <p:cNvSpPr/>
              <p:nvPr/>
            </p:nvSpPr>
            <p:spPr>
              <a:xfrm rot="-1652943">
                <a:off x="10049583" y="384792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7" name="Freeform: Shape 496">
                <a:extLst>
                  <a:ext uri="{FF2B5EF4-FFF2-40B4-BE49-F238E27FC236}">
                    <a16:creationId xmlns:a16="http://schemas.microsoft.com/office/drawing/2014/main" id="{518C1A5F-9290-4844-EDFC-36688810C727}"/>
                  </a:ext>
                </a:extLst>
              </p:cNvPr>
              <p:cNvSpPr/>
              <p:nvPr/>
            </p:nvSpPr>
            <p:spPr>
              <a:xfrm>
                <a:off x="9806279" y="408456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8" name="Freeform: Shape 497">
                <a:extLst>
                  <a:ext uri="{FF2B5EF4-FFF2-40B4-BE49-F238E27FC236}">
                    <a16:creationId xmlns:a16="http://schemas.microsoft.com/office/drawing/2014/main" id="{BADD54BA-E28C-5BB8-983E-98B53C0C1DEB}"/>
                  </a:ext>
                </a:extLst>
              </p:cNvPr>
              <p:cNvSpPr/>
              <p:nvPr/>
            </p:nvSpPr>
            <p:spPr>
              <a:xfrm>
                <a:off x="10176802" y="43155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9" name="Freeform: Shape 498">
                <a:extLst>
                  <a:ext uri="{FF2B5EF4-FFF2-40B4-BE49-F238E27FC236}">
                    <a16:creationId xmlns:a16="http://schemas.microsoft.com/office/drawing/2014/main" id="{B8C457B9-5F79-C53A-E67C-27B28F985FB1}"/>
                  </a:ext>
                </a:extLst>
              </p:cNvPr>
              <p:cNvSpPr/>
              <p:nvPr/>
            </p:nvSpPr>
            <p:spPr>
              <a:xfrm>
                <a:off x="10452360" y="4048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0" name="Freeform: Shape 499">
                <a:extLst>
                  <a:ext uri="{FF2B5EF4-FFF2-40B4-BE49-F238E27FC236}">
                    <a16:creationId xmlns:a16="http://schemas.microsoft.com/office/drawing/2014/main" id="{2AD6C188-43FD-B218-30CC-EA14F5005682}"/>
                  </a:ext>
                </a:extLst>
              </p:cNvPr>
              <p:cNvSpPr/>
              <p:nvPr/>
            </p:nvSpPr>
            <p:spPr>
              <a:xfrm>
                <a:off x="10427976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1" name="Freeform: Shape 500">
                <a:extLst>
                  <a:ext uri="{FF2B5EF4-FFF2-40B4-BE49-F238E27FC236}">
                    <a16:creationId xmlns:a16="http://schemas.microsoft.com/office/drawing/2014/main" id="{3F95A290-3F5A-F204-7132-D47D394384C7}"/>
                  </a:ext>
                </a:extLst>
              </p:cNvPr>
              <p:cNvSpPr/>
              <p:nvPr/>
            </p:nvSpPr>
            <p:spPr>
              <a:xfrm>
                <a:off x="10539133" y="2644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2" name="Freeform: Shape 501">
                <a:extLst>
                  <a:ext uri="{FF2B5EF4-FFF2-40B4-BE49-F238E27FC236}">
                    <a16:creationId xmlns:a16="http://schemas.microsoft.com/office/drawing/2014/main" id="{294718D7-940A-874E-57FB-68F6DCFD59B9}"/>
                  </a:ext>
                </a:extLst>
              </p:cNvPr>
              <p:cNvSpPr/>
              <p:nvPr/>
            </p:nvSpPr>
            <p:spPr>
              <a:xfrm>
                <a:off x="10639621" y="202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3" name="Freeform: Shape 502">
                <a:extLst>
                  <a:ext uri="{FF2B5EF4-FFF2-40B4-BE49-F238E27FC236}">
                    <a16:creationId xmlns:a16="http://schemas.microsoft.com/office/drawing/2014/main" id="{80AFB7D9-1D9B-14B4-A51F-C3B5EA629927}"/>
                  </a:ext>
                </a:extLst>
              </p:cNvPr>
              <p:cNvSpPr/>
              <p:nvPr/>
            </p:nvSpPr>
            <p:spPr>
              <a:xfrm>
                <a:off x="10718393" y="1492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4" name="Freeform: Shape 503">
                <a:extLst>
                  <a:ext uri="{FF2B5EF4-FFF2-40B4-BE49-F238E27FC236}">
                    <a16:creationId xmlns:a16="http://schemas.microsoft.com/office/drawing/2014/main" id="{3945B8C3-2D97-F56A-038B-97364A632E14}"/>
                  </a:ext>
                </a:extLst>
              </p:cNvPr>
              <p:cNvSpPr/>
              <p:nvPr/>
            </p:nvSpPr>
            <p:spPr>
              <a:xfrm>
                <a:off x="10306246" y="984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5" name="Freeform: Shape 504">
                <a:extLst>
                  <a:ext uri="{FF2B5EF4-FFF2-40B4-BE49-F238E27FC236}">
                    <a16:creationId xmlns:a16="http://schemas.microsoft.com/office/drawing/2014/main" id="{95FE9E8C-86AD-3BCE-4E51-4308FFB44C64}"/>
                  </a:ext>
                </a:extLst>
              </p:cNvPr>
              <p:cNvSpPr/>
              <p:nvPr/>
            </p:nvSpPr>
            <p:spPr>
              <a:xfrm>
                <a:off x="8594509" y="104399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6" name="Freeform: Shape 505">
                <a:extLst>
                  <a:ext uri="{FF2B5EF4-FFF2-40B4-BE49-F238E27FC236}">
                    <a16:creationId xmlns:a16="http://schemas.microsoft.com/office/drawing/2014/main" id="{06091673-F50A-C77A-7B61-FA3DB492A5B9}"/>
                  </a:ext>
                </a:extLst>
              </p:cNvPr>
              <p:cNvSpPr/>
              <p:nvPr/>
            </p:nvSpPr>
            <p:spPr>
              <a:xfrm>
                <a:off x="8012817" y="1289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7" name="Freeform: Shape 506">
                <a:extLst>
                  <a:ext uri="{FF2B5EF4-FFF2-40B4-BE49-F238E27FC236}">
                    <a16:creationId xmlns:a16="http://schemas.microsoft.com/office/drawing/2014/main" id="{15F646B4-C3C0-1F10-F27A-3724E1D19F37}"/>
                  </a:ext>
                </a:extLst>
              </p:cNvPr>
              <p:cNvSpPr/>
              <p:nvPr/>
            </p:nvSpPr>
            <p:spPr>
              <a:xfrm>
                <a:off x="7017931" y="106828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8" name="Freeform: Shape 507">
                <a:extLst>
                  <a:ext uri="{FF2B5EF4-FFF2-40B4-BE49-F238E27FC236}">
                    <a16:creationId xmlns:a16="http://schemas.microsoft.com/office/drawing/2014/main" id="{4E2EF861-32DE-37CE-C28E-992072F7DDE4}"/>
                  </a:ext>
                </a:extLst>
              </p:cNvPr>
              <p:cNvSpPr/>
              <p:nvPr/>
            </p:nvSpPr>
            <p:spPr>
              <a:xfrm>
                <a:off x="6328225" y="9271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9" name="Freeform: Shape 508">
                <a:extLst>
                  <a:ext uri="{FF2B5EF4-FFF2-40B4-BE49-F238E27FC236}">
                    <a16:creationId xmlns:a16="http://schemas.microsoft.com/office/drawing/2014/main" id="{A8129F76-10D1-DDCA-43FE-F64E99CA0B36}"/>
                  </a:ext>
                </a:extLst>
              </p:cNvPr>
              <p:cNvSpPr/>
              <p:nvPr/>
            </p:nvSpPr>
            <p:spPr>
              <a:xfrm>
                <a:off x="5982277" y="917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0" name="Freeform: Shape 509">
                <a:extLst>
                  <a:ext uri="{FF2B5EF4-FFF2-40B4-BE49-F238E27FC236}">
                    <a16:creationId xmlns:a16="http://schemas.microsoft.com/office/drawing/2014/main" id="{81F78574-619A-D401-D9B6-1EAE48738A92}"/>
                  </a:ext>
                </a:extLst>
              </p:cNvPr>
              <p:cNvSpPr/>
              <p:nvPr/>
            </p:nvSpPr>
            <p:spPr>
              <a:xfrm>
                <a:off x="5429256" y="11859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1" name="Freeform: Shape 510">
                <a:extLst>
                  <a:ext uri="{FF2B5EF4-FFF2-40B4-BE49-F238E27FC236}">
                    <a16:creationId xmlns:a16="http://schemas.microsoft.com/office/drawing/2014/main" id="{E1872490-1770-29E1-413E-56E8F395C2B4}"/>
                  </a:ext>
                </a:extLst>
              </p:cNvPr>
              <p:cNvSpPr/>
              <p:nvPr/>
            </p:nvSpPr>
            <p:spPr>
              <a:xfrm>
                <a:off x="5829877" y="16599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2" name="Freeform: Shape 511">
                <a:extLst>
                  <a:ext uri="{FF2B5EF4-FFF2-40B4-BE49-F238E27FC236}">
                    <a16:creationId xmlns:a16="http://schemas.microsoft.com/office/drawing/2014/main" id="{3442DA17-5273-4DC5-519D-F094AF58A917}"/>
                  </a:ext>
                </a:extLst>
              </p:cNvPr>
              <p:cNvSpPr/>
              <p:nvPr/>
            </p:nvSpPr>
            <p:spPr>
              <a:xfrm>
                <a:off x="5769298" y="1716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3" name="Freeform: Shape 512">
                <a:extLst>
                  <a:ext uri="{FF2B5EF4-FFF2-40B4-BE49-F238E27FC236}">
                    <a16:creationId xmlns:a16="http://schemas.microsoft.com/office/drawing/2014/main" id="{DD007559-B815-7B04-E008-0DEEE6E60575}"/>
                  </a:ext>
                </a:extLst>
              </p:cNvPr>
              <p:cNvSpPr/>
              <p:nvPr/>
            </p:nvSpPr>
            <p:spPr>
              <a:xfrm>
                <a:off x="4627632" y="1675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4" name="Freeform: Shape 513">
                <a:extLst>
                  <a:ext uri="{FF2B5EF4-FFF2-40B4-BE49-F238E27FC236}">
                    <a16:creationId xmlns:a16="http://schemas.microsoft.com/office/drawing/2014/main" id="{C7694F50-26C6-835F-A2C9-9E4529C41066}"/>
                  </a:ext>
                </a:extLst>
              </p:cNvPr>
              <p:cNvSpPr/>
              <p:nvPr/>
            </p:nvSpPr>
            <p:spPr>
              <a:xfrm>
                <a:off x="4355312" y="17980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5" name="Freeform: Shape 514">
                <a:extLst>
                  <a:ext uri="{FF2B5EF4-FFF2-40B4-BE49-F238E27FC236}">
                    <a16:creationId xmlns:a16="http://schemas.microsoft.com/office/drawing/2014/main" id="{4D889A45-705F-24EE-7C83-FD0860AA8B47}"/>
                  </a:ext>
                </a:extLst>
              </p:cNvPr>
              <p:cNvSpPr/>
              <p:nvPr/>
            </p:nvSpPr>
            <p:spPr>
              <a:xfrm>
                <a:off x="2365444" y="27082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6" name="Freeform: Shape 515">
                <a:extLst>
                  <a:ext uri="{FF2B5EF4-FFF2-40B4-BE49-F238E27FC236}">
                    <a16:creationId xmlns:a16="http://schemas.microsoft.com/office/drawing/2014/main" id="{7730F144-5F60-EB7A-A4B7-46E8F79F462A}"/>
                  </a:ext>
                </a:extLst>
              </p:cNvPr>
              <p:cNvSpPr/>
              <p:nvPr/>
            </p:nvSpPr>
            <p:spPr>
              <a:xfrm>
                <a:off x="1993684" y="2646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7" name="Freeform: Shape 516">
                <a:extLst>
                  <a:ext uri="{FF2B5EF4-FFF2-40B4-BE49-F238E27FC236}">
                    <a16:creationId xmlns:a16="http://schemas.microsoft.com/office/drawing/2014/main" id="{400A4F3A-9767-AA87-596C-A8833DB4D825}"/>
                  </a:ext>
                </a:extLst>
              </p:cNvPr>
              <p:cNvSpPr/>
              <p:nvPr/>
            </p:nvSpPr>
            <p:spPr>
              <a:xfrm>
                <a:off x="1581442" y="2436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8" name="Freeform: Shape 517">
                <a:extLst>
                  <a:ext uri="{FF2B5EF4-FFF2-40B4-BE49-F238E27FC236}">
                    <a16:creationId xmlns:a16="http://schemas.microsoft.com/office/drawing/2014/main" id="{EF09840F-1E48-CA5D-C5B7-A9F09BB1D370}"/>
                  </a:ext>
                </a:extLst>
              </p:cNvPr>
              <p:cNvSpPr/>
              <p:nvPr/>
            </p:nvSpPr>
            <p:spPr>
              <a:xfrm>
                <a:off x="1540008" y="18148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9" name="Freeform: Shape 518">
                <a:extLst>
                  <a:ext uri="{FF2B5EF4-FFF2-40B4-BE49-F238E27FC236}">
                    <a16:creationId xmlns:a16="http://schemas.microsoft.com/office/drawing/2014/main" id="{A26787D0-FB07-2C31-0C58-E8551B68EEB0}"/>
                  </a:ext>
                </a:extLst>
              </p:cNvPr>
              <p:cNvSpPr/>
              <p:nvPr/>
            </p:nvSpPr>
            <p:spPr>
              <a:xfrm>
                <a:off x="1537341" y="126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0" name="Freeform: Shape 519">
                <a:extLst>
                  <a:ext uri="{FF2B5EF4-FFF2-40B4-BE49-F238E27FC236}">
                    <a16:creationId xmlns:a16="http://schemas.microsoft.com/office/drawing/2014/main" id="{7370A69A-8B72-7AD8-18C1-83DCEA1D4533}"/>
                  </a:ext>
                </a:extLst>
              </p:cNvPr>
              <p:cNvSpPr/>
              <p:nvPr/>
            </p:nvSpPr>
            <p:spPr>
              <a:xfrm>
                <a:off x="1485715" y="1177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1" name="Freeform: Shape 520">
                <a:extLst>
                  <a:ext uri="{FF2B5EF4-FFF2-40B4-BE49-F238E27FC236}">
                    <a16:creationId xmlns:a16="http://schemas.microsoft.com/office/drawing/2014/main" id="{48E25586-CE4F-FC6F-6BE3-97B40AC74A22}"/>
                  </a:ext>
                </a:extLst>
              </p:cNvPr>
              <p:cNvSpPr/>
              <p:nvPr/>
            </p:nvSpPr>
            <p:spPr>
              <a:xfrm>
                <a:off x="2990475" y="24345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2" name="Freeform: Shape 521">
                <a:extLst>
                  <a:ext uri="{FF2B5EF4-FFF2-40B4-BE49-F238E27FC236}">
                    <a16:creationId xmlns:a16="http://schemas.microsoft.com/office/drawing/2014/main" id="{46CC42AF-1624-CDEB-A6FA-747723C3C2B2}"/>
                  </a:ext>
                </a:extLst>
              </p:cNvPr>
              <p:cNvSpPr/>
              <p:nvPr/>
            </p:nvSpPr>
            <p:spPr>
              <a:xfrm>
                <a:off x="4926907" y="27874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3" name="Freeform: Shape 522">
                <a:extLst>
                  <a:ext uri="{FF2B5EF4-FFF2-40B4-BE49-F238E27FC236}">
                    <a16:creationId xmlns:a16="http://schemas.microsoft.com/office/drawing/2014/main" id="{72884A65-D9BD-597E-A610-3BFCAF2E8C57}"/>
                  </a:ext>
                </a:extLst>
              </p:cNvPr>
              <p:cNvSpPr/>
              <p:nvPr/>
            </p:nvSpPr>
            <p:spPr>
              <a:xfrm>
                <a:off x="5730532" y="28331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4" name="Freeform: Shape 523">
                <a:extLst>
                  <a:ext uri="{FF2B5EF4-FFF2-40B4-BE49-F238E27FC236}">
                    <a16:creationId xmlns:a16="http://schemas.microsoft.com/office/drawing/2014/main" id="{49272126-9D4E-F52D-14A6-019691F90F77}"/>
                  </a:ext>
                </a:extLst>
              </p:cNvPr>
              <p:cNvSpPr/>
              <p:nvPr/>
            </p:nvSpPr>
            <p:spPr>
              <a:xfrm>
                <a:off x="6612451" y="287708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5" name="Freeform: Shape 524">
                <a:extLst>
                  <a:ext uri="{FF2B5EF4-FFF2-40B4-BE49-F238E27FC236}">
                    <a16:creationId xmlns:a16="http://schemas.microsoft.com/office/drawing/2014/main" id="{DCC76B51-6FBA-6FF9-CA27-EBF27F6BAC34}"/>
                  </a:ext>
                </a:extLst>
              </p:cNvPr>
              <p:cNvSpPr/>
              <p:nvPr/>
            </p:nvSpPr>
            <p:spPr>
              <a:xfrm>
                <a:off x="7490561" y="27972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6" name="Freeform: Shape 525">
                <a:extLst>
                  <a:ext uri="{FF2B5EF4-FFF2-40B4-BE49-F238E27FC236}">
                    <a16:creationId xmlns:a16="http://schemas.microsoft.com/office/drawing/2014/main" id="{5DD55251-A9D2-44F1-110B-C53E209B754F}"/>
                  </a:ext>
                </a:extLst>
              </p:cNvPr>
              <p:cNvSpPr/>
              <p:nvPr/>
            </p:nvSpPr>
            <p:spPr>
              <a:xfrm>
                <a:off x="7792980" y="30656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7" name="Freeform: Shape 526">
                <a:extLst>
                  <a:ext uri="{FF2B5EF4-FFF2-40B4-BE49-F238E27FC236}">
                    <a16:creationId xmlns:a16="http://schemas.microsoft.com/office/drawing/2014/main" id="{12E372BE-7AF6-E0BA-26D8-EC3FF7661A6A}"/>
                  </a:ext>
                </a:extLst>
              </p:cNvPr>
              <p:cNvSpPr/>
              <p:nvPr/>
            </p:nvSpPr>
            <p:spPr>
              <a:xfrm>
                <a:off x="8055679" y="361222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8" name="Freeform: Shape 527">
                <a:extLst>
                  <a:ext uri="{FF2B5EF4-FFF2-40B4-BE49-F238E27FC236}">
                    <a16:creationId xmlns:a16="http://schemas.microsoft.com/office/drawing/2014/main" id="{30A9458C-4F8B-0EC1-B276-F7F58D4B06F1}"/>
                  </a:ext>
                </a:extLst>
              </p:cNvPr>
              <p:cNvSpPr/>
              <p:nvPr/>
            </p:nvSpPr>
            <p:spPr>
              <a:xfrm>
                <a:off x="8012912" y="3782911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9" name="Freeform: Shape 528">
                <a:extLst>
                  <a:ext uri="{FF2B5EF4-FFF2-40B4-BE49-F238E27FC236}">
                    <a16:creationId xmlns:a16="http://schemas.microsoft.com/office/drawing/2014/main" id="{79FC4C71-8085-58E5-63F4-0829ACD3BBB0}"/>
                  </a:ext>
                </a:extLst>
              </p:cNvPr>
              <p:cNvSpPr/>
              <p:nvPr/>
            </p:nvSpPr>
            <p:spPr>
              <a:xfrm>
                <a:off x="5526125" y="38781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0" name="Freeform: Shape 529">
                <a:extLst>
                  <a:ext uri="{FF2B5EF4-FFF2-40B4-BE49-F238E27FC236}">
                    <a16:creationId xmlns:a16="http://schemas.microsoft.com/office/drawing/2014/main" id="{935A24A2-B490-E24D-3874-B1F55B52892B}"/>
                  </a:ext>
                </a:extLst>
              </p:cNvPr>
              <p:cNvSpPr/>
              <p:nvPr/>
            </p:nvSpPr>
            <p:spPr>
              <a:xfrm>
                <a:off x="4761934" y="3900925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FEC5B46E-D1A7-F786-6B6D-52B56CEA6D8B}"/>
                  </a:ext>
                </a:extLst>
              </p:cNvPr>
              <p:cNvSpPr/>
              <p:nvPr/>
            </p:nvSpPr>
            <p:spPr>
              <a:xfrm>
                <a:off x="4398746" y="39196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DA129482-D547-9479-0A48-F32CCCEB9660}"/>
                  </a:ext>
                </a:extLst>
              </p:cNvPr>
              <p:cNvSpPr/>
              <p:nvPr/>
            </p:nvSpPr>
            <p:spPr>
              <a:xfrm>
                <a:off x="3140303" y="285565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3" name="Freeform: Shape 532">
                <a:extLst>
                  <a:ext uri="{FF2B5EF4-FFF2-40B4-BE49-F238E27FC236}">
                    <a16:creationId xmlns:a16="http://schemas.microsoft.com/office/drawing/2014/main" id="{DA00F0C5-B244-B975-457D-5DE397055400}"/>
                  </a:ext>
                </a:extLst>
              </p:cNvPr>
              <p:cNvSpPr/>
              <p:nvPr/>
            </p:nvSpPr>
            <p:spPr>
              <a:xfrm>
                <a:off x="3314420" y="32822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4" name="Freeform: Shape 533">
                <a:extLst>
                  <a:ext uri="{FF2B5EF4-FFF2-40B4-BE49-F238E27FC236}">
                    <a16:creationId xmlns:a16="http://schemas.microsoft.com/office/drawing/2014/main" id="{D2640371-6248-2FE6-1778-66E3C1EF056A}"/>
                  </a:ext>
                </a:extLst>
              </p:cNvPr>
              <p:cNvSpPr/>
              <p:nvPr/>
            </p:nvSpPr>
            <p:spPr>
              <a:xfrm>
                <a:off x="3854773" y="35685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5" name="Freeform: Shape 534">
                <a:extLst>
                  <a:ext uri="{FF2B5EF4-FFF2-40B4-BE49-F238E27FC236}">
                    <a16:creationId xmlns:a16="http://schemas.microsoft.com/office/drawing/2014/main" id="{9AB1D2CD-FA73-1AE8-8076-5F2B18CEFD30}"/>
                  </a:ext>
                </a:extLst>
              </p:cNvPr>
              <p:cNvSpPr/>
              <p:nvPr/>
            </p:nvSpPr>
            <p:spPr>
              <a:xfrm>
                <a:off x="4419225" y="369413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6" name="Freeform: Shape 535">
                <a:extLst>
                  <a:ext uri="{FF2B5EF4-FFF2-40B4-BE49-F238E27FC236}">
                    <a16:creationId xmlns:a16="http://schemas.microsoft.com/office/drawing/2014/main" id="{B7A5D9CA-A757-F9B1-0379-A24BA7B2A3D1}"/>
                  </a:ext>
                </a:extLst>
              </p:cNvPr>
              <p:cNvSpPr/>
              <p:nvPr/>
            </p:nvSpPr>
            <p:spPr>
              <a:xfrm>
                <a:off x="4850612" y="38417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5B1D39DA-37F6-31E9-B9CE-A8C67069A126}"/>
                  </a:ext>
                </a:extLst>
              </p:cNvPr>
              <p:cNvSpPr/>
              <p:nvPr/>
            </p:nvSpPr>
            <p:spPr>
              <a:xfrm>
                <a:off x="4961292" y="432116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E77A37EC-E5A8-6AEA-0D44-7CA6643F0A32}"/>
                  </a:ext>
                </a:extLst>
              </p:cNvPr>
              <p:cNvSpPr/>
              <p:nvPr/>
            </p:nvSpPr>
            <p:spPr>
              <a:xfrm>
                <a:off x="5273808" y="4587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55238044-BF05-0C6B-857B-0C4910C5F587}"/>
                  </a:ext>
                </a:extLst>
              </p:cNvPr>
              <p:cNvSpPr/>
              <p:nvPr/>
            </p:nvSpPr>
            <p:spPr>
              <a:xfrm>
                <a:off x="5955226" y="47658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EA419D55-705E-3482-014A-1F3BF4605309}"/>
                  </a:ext>
                </a:extLst>
              </p:cNvPr>
              <p:cNvSpPr/>
              <p:nvPr/>
            </p:nvSpPr>
            <p:spPr>
              <a:xfrm>
                <a:off x="6213640" y="4887525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2D68C1BE-FCF7-8A68-9F28-C86F87790A46}"/>
                  </a:ext>
                </a:extLst>
              </p:cNvPr>
              <p:cNvSpPr/>
              <p:nvPr/>
            </p:nvSpPr>
            <p:spPr>
              <a:xfrm>
                <a:off x="6714940" y="4481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2" name="Freeform: Shape 541">
                <a:extLst>
                  <a:ext uri="{FF2B5EF4-FFF2-40B4-BE49-F238E27FC236}">
                    <a16:creationId xmlns:a16="http://schemas.microsoft.com/office/drawing/2014/main" id="{82A3AE5C-C221-607F-9DA0-E575C5520AD4}"/>
                  </a:ext>
                </a:extLst>
              </p:cNvPr>
              <p:cNvSpPr/>
              <p:nvPr/>
            </p:nvSpPr>
            <p:spPr>
              <a:xfrm>
                <a:off x="6605593" y="419020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3" name="Freeform: Shape 542">
                <a:extLst>
                  <a:ext uri="{FF2B5EF4-FFF2-40B4-BE49-F238E27FC236}">
                    <a16:creationId xmlns:a16="http://schemas.microsoft.com/office/drawing/2014/main" id="{624A1BFA-490B-6384-3390-F0CAD6712018}"/>
                  </a:ext>
                </a:extLst>
              </p:cNvPr>
              <p:cNvSpPr/>
              <p:nvPr/>
            </p:nvSpPr>
            <p:spPr>
              <a:xfrm>
                <a:off x="6652742" y="396236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4" name="Freeform: Shape 543">
                <a:extLst>
                  <a:ext uri="{FF2B5EF4-FFF2-40B4-BE49-F238E27FC236}">
                    <a16:creationId xmlns:a16="http://schemas.microsoft.com/office/drawing/2014/main" id="{9B7A5C2C-9053-DEAF-808D-9AD7F417E7B7}"/>
                  </a:ext>
                </a:extLst>
              </p:cNvPr>
              <p:cNvSpPr/>
              <p:nvPr/>
            </p:nvSpPr>
            <p:spPr>
              <a:xfrm>
                <a:off x="6739420" y="3594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BDC7A725-C626-97AF-6D92-68D5044DEB7F}"/>
                  </a:ext>
                </a:extLst>
              </p:cNvPr>
              <p:cNvSpPr/>
              <p:nvPr/>
            </p:nvSpPr>
            <p:spPr>
              <a:xfrm>
                <a:off x="5340197" y="35435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C14D9F62-472A-BDD3-D4ED-64DB71F1B602}"/>
                  </a:ext>
                </a:extLst>
              </p:cNvPr>
              <p:cNvSpPr/>
              <p:nvPr/>
            </p:nvSpPr>
            <p:spPr>
              <a:xfrm>
                <a:off x="5763964" y="452500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4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4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7" name="Freeform: Shape 546">
                <a:extLst>
                  <a:ext uri="{FF2B5EF4-FFF2-40B4-BE49-F238E27FC236}">
                    <a16:creationId xmlns:a16="http://schemas.microsoft.com/office/drawing/2014/main" id="{518900CD-DA8D-70E1-0491-2F2EDB9D973E}"/>
                  </a:ext>
                </a:extLst>
              </p:cNvPr>
              <p:cNvSpPr/>
              <p:nvPr/>
            </p:nvSpPr>
            <p:spPr>
              <a:xfrm>
                <a:off x="4271016" y="48410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AD759870-F541-45BA-A6AF-B75685CCD3E2}"/>
                  </a:ext>
                </a:extLst>
              </p:cNvPr>
              <p:cNvSpPr/>
              <p:nvPr/>
            </p:nvSpPr>
            <p:spPr>
              <a:xfrm>
                <a:off x="2857220" y="471388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9" name="Freeform: Shape 548">
                <a:extLst>
                  <a:ext uri="{FF2B5EF4-FFF2-40B4-BE49-F238E27FC236}">
                    <a16:creationId xmlns:a16="http://schemas.microsoft.com/office/drawing/2014/main" id="{2AFCC5E4-17BD-D69D-48D7-29CF307E5CF1}"/>
                  </a:ext>
                </a:extLst>
              </p:cNvPr>
              <p:cNvSpPr/>
              <p:nvPr/>
            </p:nvSpPr>
            <p:spPr>
              <a:xfrm>
                <a:off x="3513207" y="344658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0" name="Freeform: Shape 549">
                <a:extLst>
                  <a:ext uri="{FF2B5EF4-FFF2-40B4-BE49-F238E27FC236}">
                    <a16:creationId xmlns:a16="http://schemas.microsoft.com/office/drawing/2014/main" id="{0B1BCD07-883B-62B9-58ED-108D2597F1A7}"/>
                  </a:ext>
                </a:extLst>
              </p:cNvPr>
              <p:cNvSpPr/>
              <p:nvPr/>
            </p:nvSpPr>
            <p:spPr>
              <a:xfrm>
                <a:off x="2709868" y="38472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D5017D1C-9463-5503-B234-9BAD4B2591B8}"/>
                  </a:ext>
                </a:extLst>
              </p:cNvPr>
              <p:cNvSpPr/>
              <p:nvPr/>
            </p:nvSpPr>
            <p:spPr>
              <a:xfrm>
                <a:off x="2711297" y="4772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2" name="Freeform: Shape 551">
                <a:extLst>
                  <a:ext uri="{FF2B5EF4-FFF2-40B4-BE49-F238E27FC236}">
                    <a16:creationId xmlns:a16="http://schemas.microsoft.com/office/drawing/2014/main" id="{90236D82-92C8-2168-1038-E611B2675AA3}"/>
                  </a:ext>
                </a:extLst>
              </p:cNvPr>
              <p:cNvSpPr/>
              <p:nvPr/>
            </p:nvSpPr>
            <p:spPr>
              <a:xfrm>
                <a:off x="2337822" y="46488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3" name="Freeform: Shape 552">
                <a:extLst>
                  <a:ext uri="{FF2B5EF4-FFF2-40B4-BE49-F238E27FC236}">
                    <a16:creationId xmlns:a16="http://schemas.microsoft.com/office/drawing/2014/main" id="{DAD0C490-695C-554C-9898-A570D807FFA3}"/>
                  </a:ext>
                </a:extLst>
              </p:cNvPr>
              <p:cNvSpPr/>
              <p:nvPr/>
            </p:nvSpPr>
            <p:spPr>
              <a:xfrm>
                <a:off x="2367159" y="475074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4" name="Freeform: Shape 553">
                <a:extLst>
                  <a:ext uri="{FF2B5EF4-FFF2-40B4-BE49-F238E27FC236}">
                    <a16:creationId xmlns:a16="http://schemas.microsoft.com/office/drawing/2014/main" id="{3EDE21E8-805E-AD01-BE53-E0DD66D6B227}"/>
                  </a:ext>
                </a:extLst>
              </p:cNvPr>
              <p:cNvSpPr/>
              <p:nvPr/>
            </p:nvSpPr>
            <p:spPr>
              <a:xfrm>
                <a:off x="2732347" y="40358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5" name="Freeform: Shape 554">
                <a:extLst>
                  <a:ext uri="{FF2B5EF4-FFF2-40B4-BE49-F238E27FC236}">
                    <a16:creationId xmlns:a16="http://schemas.microsoft.com/office/drawing/2014/main" id="{7DA15F36-00A6-076A-F0E5-F86710EBEC8B}"/>
                  </a:ext>
                </a:extLst>
              </p:cNvPr>
              <p:cNvSpPr/>
              <p:nvPr/>
            </p:nvSpPr>
            <p:spPr>
              <a:xfrm>
                <a:off x="2187327" y="499268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6" name="Freeform: Shape 555">
                <a:extLst>
                  <a:ext uri="{FF2B5EF4-FFF2-40B4-BE49-F238E27FC236}">
                    <a16:creationId xmlns:a16="http://schemas.microsoft.com/office/drawing/2014/main" id="{66EDD461-14E1-FC21-AAC7-4797D10586F0}"/>
                  </a:ext>
                </a:extLst>
              </p:cNvPr>
              <p:cNvSpPr/>
              <p:nvPr/>
            </p:nvSpPr>
            <p:spPr>
              <a:xfrm>
                <a:off x="2312009" y="5098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7" name="Freeform: Shape 556">
                <a:extLst>
                  <a:ext uri="{FF2B5EF4-FFF2-40B4-BE49-F238E27FC236}">
                    <a16:creationId xmlns:a16="http://schemas.microsoft.com/office/drawing/2014/main" id="{01DB2A96-7D4D-26DF-82BF-1773AA33BE3F}"/>
                  </a:ext>
                </a:extLst>
              </p:cNvPr>
              <p:cNvSpPr/>
              <p:nvPr/>
            </p:nvSpPr>
            <p:spPr>
              <a:xfrm>
                <a:off x="1867382" y="32671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8461A389-63D2-F035-B54C-E74E474F646E}"/>
                  </a:ext>
                </a:extLst>
              </p:cNvPr>
              <p:cNvSpPr/>
              <p:nvPr/>
            </p:nvSpPr>
            <p:spPr>
              <a:xfrm>
                <a:off x="2001208" y="2902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9" name="Freeform: Shape 558">
                <a:extLst>
                  <a:ext uri="{FF2B5EF4-FFF2-40B4-BE49-F238E27FC236}">
                    <a16:creationId xmlns:a16="http://schemas.microsoft.com/office/drawing/2014/main" id="{243DE972-E9BD-5A7F-E081-F2B73E90CC8B}"/>
                  </a:ext>
                </a:extLst>
              </p:cNvPr>
              <p:cNvSpPr/>
              <p:nvPr/>
            </p:nvSpPr>
            <p:spPr>
              <a:xfrm>
                <a:off x="1900053" y="41160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9287352A-9BE4-EF19-78F3-2614DBD0F0E2}"/>
                  </a:ext>
                </a:extLst>
              </p:cNvPr>
              <p:cNvSpPr/>
              <p:nvPr/>
            </p:nvSpPr>
            <p:spPr>
              <a:xfrm>
                <a:off x="1980825" y="525280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E0F0BC97-BFAA-9177-B762-42C3A82B062A}"/>
                  </a:ext>
                </a:extLst>
              </p:cNvPr>
              <p:cNvSpPr/>
              <p:nvPr/>
            </p:nvSpPr>
            <p:spPr>
              <a:xfrm>
                <a:off x="2356777" y="56645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2" name="Freeform: Shape 561">
                <a:extLst>
                  <a:ext uri="{FF2B5EF4-FFF2-40B4-BE49-F238E27FC236}">
                    <a16:creationId xmlns:a16="http://schemas.microsoft.com/office/drawing/2014/main" id="{D55262A7-4EB6-0083-DB8D-1AA5D89ED468}"/>
                  </a:ext>
                </a:extLst>
              </p:cNvPr>
              <p:cNvSpPr/>
              <p:nvPr/>
            </p:nvSpPr>
            <p:spPr>
              <a:xfrm>
                <a:off x="3713803" y="4600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9A73BBD9-650D-B3EF-457A-04144A47548F}"/>
                  </a:ext>
                </a:extLst>
              </p:cNvPr>
              <p:cNvSpPr/>
              <p:nvPr/>
            </p:nvSpPr>
            <p:spPr>
              <a:xfrm>
                <a:off x="3809149" y="437784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676E8ACF-86DF-67FA-BCB5-5599E6F9A63D}"/>
                  </a:ext>
                </a:extLst>
              </p:cNvPr>
              <p:cNvSpPr/>
              <p:nvPr/>
            </p:nvSpPr>
            <p:spPr>
              <a:xfrm>
                <a:off x="3290417" y="544864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5" name="Freeform: Shape 564">
                <a:extLst>
                  <a:ext uri="{FF2B5EF4-FFF2-40B4-BE49-F238E27FC236}">
                    <a16:creationId xmlns:a16="http://schemas.microsoft.com/office/drawing/2014/main" id="{FBEDBE42-7551-19FA-C409-CDA3BF0C3B64}"/>
                  </a:ext>
                </a:extLst>
              </p:cNvPr>
              <p:cNvSpPr/>
              <p:nvPr/>
            </p:nvSpPr>
            <p:spPr>
              <a:xfrm>
                <a:off x="2620905" y="572743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6" name="Freeform: Shape 565">
                <a:extLst>
                  <a:ext uri="{FF2B5EF4-FFF2-40B4-BE49-F238E27FC236}">
                    <a16:creationId xmlns:a16="http://schemas.microsoft.com/office/drawing/2014/main" id="{056A8249-D19B-FBDB-36BC-EF2A305E94EB}"/>
                  </a:ext>
                </a:extLst>
              </p:cNvPr>
              <p:cNvSpPr/>
              <p:nvPr/>
            </p:nvSpPr>
            <p:spPr>
              <a:xfrm>
                <a:off x="2168467" y="5921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28910346-E4C0-9538-9FCE-2E3817EE4551}"/>
                  </a:ext>
                </a:extLst>
              </p:cNvPr>
              <p:cNvSpPr/>
              <p:nvPr/>
            </p:nvSpPr>
            <p:spPr>
              <a:xfrm>
                <a:off x="2939421" y="58315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8" name="Freeform: Shape 567">
                <a:extLst>
                  <a:ext uri="{FF2B5EF4-FFF2-40B4-BE49-F238E27FC236}">
                    <a16:creationId xmlns:a16="http://schemas.microsoft.com/office/drawing/2014/main" id="{EFCA31B2-A846-9643-B384-2096C32A6519}"/>
                  </a:ext>
                </a:extLst>
              </p:cNvPr>
              <p:cNvSpPr/>
              <p:nvPr/>
            </p:nvSpPr>
            <p:spPr>
              <a:xfrm>
                <a:off x="4197388" y="548560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580E81D5-151D-5B97-0340-AFC0ACD5D6DD}"/>
                  </a:ext>
                </a:extLst>
              </p:cNvPr>
              <p:cNvSpPr/>
              <p:nvPr/>
            </p:nvSpPr>
            <p:spPr>
              <a:xfrm>
                <a:off x="4089374" y="5751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3FC17E34-C854-EB4D-5777-229943341D99}"/>
                  </a:ext>
                </a:extLst>
              </p:cNvPr>
              <p:cNvSpPr/>
              <p:nvPr/>
            </p:nvSpPr>
            <p:spPr>
              <a:xfrm>
                <a:off x="3208312" y="3566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1" name="Freeform: Shape 570">
                <a:extLst>
                  <a:ext uri="{FF2B5EF4-FFF2-40B4-BE49-F238E27FC236}">
                    <a16:creationId xmlns:a16="http://schemas.microsoft.com/office/drawing/2014/main" id="{EBE45EF7-1D77-194E-3FDC-4438FD84DBEC}"/>
                  </a:ext>
                </a:extLst>
              </p:cNvPr>
              <p:cNvSpPr/>
              <p:nvPr/>
            </p:nvSpPr>
            <p:spPr>
              <a:xfrm>
                <a:off x="3919924" y="385930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2" name="Freeform: Shape 571">
                <a:extLst>
                  <a:ext uri="{FF2B5EF4-FFF2-40B4-BE49-F238E27FC236}">
                    <a16:creationId xmlns:a16="http://schemas.microsoft.com/office/drawing/2014/main" id="{0F103A10-B753-6340-9514-9FF0F2B0D2F9}"/>
                  </a:ext>
                </a:extLst>
              </p:cNvPr>
              <p:cNvSpPr/>
              <p:nvPr/>
            </p:nvSpPr>
            <p:spPr>
              <a:xfrm>
                <a:off x="3095631" y="36935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3" name="Freeform: Shape 572">
                <a:extLst>
                  <a:ext uri="{FF2B5EF4-FFF2-40B4-BE49-F238E27FC236}">
                    <a16:creationId xmlns:a16="http://schemas.microsoft.com/office/drawing/2014/main" id="{05C6D2C4-4B6C-E4C6-1AF2-BCDD1F5C948E}"/>
                  </a:ext>
                </a:extLst>
              </p:cNvPr>
              <p:cNvSpPr/>
              <p:nvPr/>
            </p:nvSpPr>
            <p:spPr>
              <a:xfrm>
                <a:off x="1778323" y="3431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4" name="Freeform: Shape 573">
                <a:extLst>
                  <a:ext uri="{FF2B5EF4-FFF2-40B4-BE49-F238E27FC236}">
                    <a16:creationId xmlns:a16="http://schemas.microsoft.com/office/drawing/2014/main" id="{D73A134E-8660-7F21-4263-20A161828137}"/>
                  </a:ext>
                </a:extLst>
              </p:cNvPr>
              <p:cNvSpPr/>
              <p:nvPr/>
            </p:nvSpPr>
            <p:spPr>
              <a:xfrm>
                <a:off x="1264545" y="45436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5" name="Freeform: Shape 574">
                <a:extLst>
                  <a:ext uri="{FF2B5EF4-FFF2-40B4-BE49-F238E27FC236}">
                    <a16:creationId xmlns:a16="http://schemas.microsoft.com/office/drawing/2014/main" id="{B96FE039-8E35-EC14-8BF2-B71066EE3B38}"/>
                  </a:ext>
                </a:extLst>
              </p:cNvPr>
              <p:cNvSpPr/>
              <p:nvPr/>
            </p:nvSpPr>
            <p:spPr>
              <a:xfrm>
                <a:off x="1548199" y="5191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6" name="Freeform: Shape 575">
                <a:extLst>
                  <a:ext uri="{FF2B5EF4-FFF2-40B4-BE49-F238E27FC236}">
                    <a16:creationId xmlns:a16="http://schemas.microsoft.com/office/drawing/2014/main" id="{1F958FDD-525A-3EC4-3A09-EBB90EE442CA}"/>
                  </a:ext>
                </a:extLst>
              </p:cNvPr>
              <p:cNvSpPr/>
              <p:nvPr/>
            </p:nvSpPr>
            <p:spPr>
              <a:xfrm>
                <a:off x="2287720" y="53008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7" name="Freeform: Shape 576">
                <a:extLst>
                  <a:ext uri="{FF2B5EF4-FFF2-40B4-BE49-F238E27FC236}">
                    <a16:creationId xmlns:a16="http://schemas.microsoft.com/office/drawing/2014/main" id="{F38DD7CA-E5BB-8B56-3116-640EBAAA4B01}"/>
                  </a:ext>
                </a:extLst>
              </p:cNvPr>
              <p:cNvSpPr/>
              <p:nvPr/>
            </p:nvSpPr>
            <p:spPr>
              <a:xfrm rot="-1652943">
                <a:off x="2421478" y="472320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8" name="Freeform: Shape 577">
                <a:extLst>
                  <a:ext uri="{FF2B5EF4-FFF2-40B4-BE49-F238E27FC236}">
                    <a16:creationId xmlns:a16="http://schemas.microsoft.com/office/drawing/2014/main" id="{71E74599-B1A0-CE82-2543-4BFF93073FB6}"/>
                  </a:ext>
                </a:extLst>
              </p:cNvPr>
              <p:cNvSpPr/>
              <p:nvPr/>
            </p:nvSpPr>
            <p:spPr>
              <a:xfrm>
                <a:off x="2093506" y="648124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9" name="Freeform: Shape 578">
                <a:extLst>
                  <a:ext uri="{FF2B5EF4-FFF2-40B4-BE49-F238E27FC236}">
                    <a16:creationId xmlns:a16="http://schemas.microsoft.com/office/drawing/2014/main" id="{D06B0B32-9C81-7A82-D7DA-699F73D1B831}"/>
                  </a:ext>
                </a:extLst>
              </p:cNvPr>
              <p:cNvSpPr/>
              <p:nvPr/>
            </p:nvSpPr>
            <p:spPr>
              <a:xfrm>
                <a:off x="5469927" y="5848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0" name="Freeform: Shape 579">
                <a:extLst>
                  <a:ext uri="{FF2B5EF4-FFF2-40B4-BE49-F238E27FC236}">
                    <a16:creationId xmlns:a16="http://schemas.microsoft.com/office/drawing/2014/main" id="{961D1695-CF6D-6F3C-ED99-4763E66A07A6}"/>
                  </a:ext>
                </a:extLst>
              </p:cNvPr>
              <p:cNvSpPr/>
              <p:nvPr/>
            </p:nvSpPr>
            <p:spPr>
              <a:xfrm>
                <a:off x="6015424" y="5363204"/>
                <a:ext cx="16273" cy="15410"/>
              </a:xfrm>
              <a:custGeom>
                <a:avLst/>
                <a:gdLst>
                  <a:gd name="connsiteX0" fmla="*/ 15423 w 16273"/>
                  <a:gd name="connsiteY0" fmla="*/ 4133 h 15410"/>
                  <a:gd name="connsiteX1" fmla="*/ 4375 w 16273"/>
                  <a:gd name="connsiteY1" fmla="*/ 14611 h 15410"/>
                  <a:gd name="connsiteX2" fmla="*/ 850 w 16273"/>
                  <a:gd name="connsiteY2" fmla="*/ 11277 h 15410"/>
                  <a:gd name="connsiteX3" fmla="*/ 11899 w 16273"/>
                  <a:gd name="connsiteY3" fmla="*/ 800 h 15410"/>
                  <a:gd name="connsiteX4" fmla="*/ 15423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4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1" name="Freeform: Shape 580">
                <a:extLst>
                  <a:ext uri="{FF2B5EF4-FFF2-40B4-BE49-F238E27FC236}">
                    <a16:creationId xmlns:a16="http://schemas.microsoft.com/office/drawing/2014/main" id="{B2A36254-933F-5CCA-2048-DD7C3BB220C8}"/>
                  </a:ext>
                </a:extLst>
              </p:cNvPr>
              <p:cNvSpPr/>
              <p:nvPr/>
            </p:nvSpPr>
            <p:spPr>
              <a:xfrm>
                <a:off x="5045970" y="5849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2" name="Freeform: Shape 581">
                <a:extLst>
                  <a:ext uri="{FF2B5EF4-FFF2-40B4-BE49-F238E27FC236}">
                    <a16:creationId xmlns:a16="http://schemas.microsoft.com/office/drawing/2014/main" id="{A01E4AE4-53BB-8766-B603-A9366DA7CC2C}"/>
                  </a:ext>
                </a:extLst>
              </p:cNvPr>
              <p:cNvSpPr/>
              <p:nvPr/>
            </p:nvSpPr>
            <p:spPr>
              <a:xfrm>
                <a:off x="5403824" y="50119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3" name="Freeform: Shape 582">
                <a:extLst>
                  <a:ext uri="{FF2B5EF4-FFF2-40B4-BE49-F238E27FC236}">
                    <a16:creationId xmlns:a16="http://schemas.microsoft.com/office/drawing/2014/main" id="{E7B88843-07D1-5BB3-9DD6-34FB4FC75996}"/>
                  </a:ext>
                </a:extLst>
              </p:cNvPr>
              <p:cNvSpPr/>
              <p:nvPr/>
            </p:nvSpPr>
            <p:spPr>
              <a:xfrm>
                <a:off x="6205448" y="563057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4" name="Freeform: Shape 583">
                <a:extLst>
                  <a:ext uri="{FF2B5EF4-FFF2-40B4-BE49-F238E27FC236}">
                    <a16:creationId xmlns:a16="http://schemas.microsoft.com/office/drawing/2014/main" id="{46BC6946-31AF-E62F-4F85-4776C1AA82E9}"/>
                  </a:ext>
                </a:extLst>
              </p:cNvPr>
              <p:cNvSpPr/>
              <p:nvPr/>
            </p:nvSpPr>
            <p:spPr>
              <a:xfrm>
                <a:off x="5230850" y="51581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5" name="Freeform: Shape 584">
                <a:extLst>
                  <a:ext uri="{FF2B5EF4-FFF2-40B4-BE49-F238E27FC236}">
                    <a16:creationId xmlns:a16="http://schemas.microsoft.com/office/drawing/2014/main" id="{03F1B443-84D6-3B14-52D7-97D1BBC9CC1C}"/>
                  </a:ext>
                </a:extLst>
              </p:cNvPr>
              <p:cNvSpPr/>
              <p:nvPr/>
            </p:nvSpPr>
            <p:spPr>
              <a:xfrm>
                <a:off x="7998529" y="5561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6" name="Freeform: Shape 585">
                <a:extLst>
                  <a:ext uri="{FF2B5EF4-FFF2-40B4-BE49-F238E27FC236}">
                    <a16:creationId xmlns:a16="http://schemas.microsoft.com/office/drawing/2014/main" id="{C1CAA607-8527-DAA3-72A5-B0A1F4FBD008}"/>
                  </a:ext>
                </a:extLst>
              </p:cNvPr>
              <p:cNvSpPr/>
              <p:nvPr/>
            </p:nvSpPr>
            <p:spPr>
              <a:xfrm>
                <a:off x="7997672" y="63488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7" name="Freeform: Shape 586">
                <a:extLst>
                  <a:ext uri="{FF2B5EF4-FFF2-40B4-BE49-F238E27FC236}">
                    <a16:creationId xmlns:a16="http://schemas.microsoft.com/office/drawing/2014/main" id="{C1D07126-0E8B-475F-2E03-4F77A1173747}"/>
                  </a:ext>
                </a:extLst>
              </p:cNvPr>
              <p:cNvSpPr/>
              <p:nvPr/>
            </p:nvSpPr>
            <p:spPr>
              <a:xfrm>
                <a:off x="7031932" y="5566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8" name="Freeform: Shape 587">
                <a:extLst>
                  <a:ext uri="{FF2B5EF4-FFF2-40B4-BE49-F238E27FC236}">
                    <a16:creationId xmlns:a16="http://schemas.microsoft.com/office/drawing/2014/main" id="{36A4CB9A-B5DC-7B60-6CC9-BD5DDEA82457}"/>
                  </a:ext>
                </a:extLst>
              </p:cNvPr>
              <p:cNvSpPr/>
              <p:nvPr/>
            </p:nvSpPr>
            <p:spPr>
              <a:xfrm>
                <a:off x="8911215" y="58905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59CC0F92-4B3E-2F5D-95CE-C407C0FA7A9D}"/>
                  </a:ext>
                </a:extLst>
              </p:cNvPr>
              <p:cNvSpPr/>
              <p:nvPr/>
            </p:nvSpPr>
            <p:spPr>
              <a:xfrm>
                <a:off x="8417915" y="492638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0" name="Freeform: Shape 589">
                <a:extLst>
                  <a:ext uri="{FF2B5EF4-FFF2-40B4-BE49-F238E27FC236}">
                    <a16:creationId xmlns:a16="http://schemas.microsoft.com/office/drawing/2014/main" id="{01BFBAB7-D0F6-AAA7-8BB8-19ED9EA85B93}"/>
                  </a:ext>
                </a:extLst>
              </p:cNvPr>
              <p:cNvSpPr/>
              <p:nvPr/>
            </p:nvSpPr>
            <p:spPr>
              <a:xfrm>
                <a:off x="8636704" y="38172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1" name="Freeform: Shape 590">
                <a:extLst>
                  <a:ext uri="{FF2B5EF4-FFF2-40B4-BE49-F238E27FC236}">
                    <a16:creationId xmlns:a16="http://schemas.microsoft.com/office/drawing/2014/main" id="{40C18343-40DF-30C5-D1E6-BA4B654E4A0F}"/>
                  </a:ext>
                </a:extLst>
              </p:cNvPr>
              <p:cNvSpPr/>
              <p:nvPr/>
            </p:nvSpPr>
            <p:spPr>
              <a:xfrm>
                <a:off x="10023735" y="48786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2" name="Freeform: Shape 591">
                <a:extLst>
                  <a:ext uri="{FF2B5EF4-FFF2-40B4-BE49-F238E27FC236}">
                    <a16:creationId xmlns:a16="http://schemas.microsoft.com/office/drawing/2014/main" id="{C7A0C1C2-E994-BCBF-206F-A4DE74396C2B}"/>
                  </a:ext>
                </a:extLst>
              </p:cNvPr>
              <p:cNvSpPr/>
              <p:nvPr/>
            </p:nvSpPr>
            <p:spPr>
              <a:xfrm rot="-1652943">
                <a:off x="10251386" y="577907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4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3" name="Freeform: Shape 592">
                <a:extLst>
                  <a:ext uri="{FF2B5EF4-FFF2-40B4-BE49-F238E27FC236}">
                    <a16:creationId xmlns:a16="http://schemas.microsoft.com/office/drawing/2014/main" id="{EFAB7503-7822-5B9B-92B4-310D67839983}"/>
                  </a:ext>
                </a:extLst>
              </p:cNvPr>
              <p:cNvSpPr/>
              <p:nvPr/>
            </p:nvSpPr>
            <p:spPr>
              <a:xfrm>
                <a:off x="10505890" y="603566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4" name="Freeform: Shape 593">
                <a:extLst>
                  <a:ext uri="{FF2B5EF4-FFF2-40B4-BE49-F238E27FC236}">
                    <a16:creationId xmlns:a16="http://schemas.microsoft.com/office/drawing/2014/main" id="{9F43C5E2-ACE5-DF67-BB42-61D9B5C8C557}"/>
                  </a:ext>
                </a:extLst>
              </p:cNvPr>
              <p:cNvSpPr/>
              <p:nvPr/>
            </p:nvSpPr>
            <p:spPr>
              <a:xfrm rot="-1652943">
                <a:off x="10688192" y="486233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4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5" name="Freeform: Shape 594">
                <a:extLst>
                  <a:ext uri="{FF2B5EF4-FFF2-40B4-BE49-F238E27FC236}">
                    <a16:creationId xmlns:a16="http://schemas.microsoft.com/office/drawing/2014/main" id="{457574AB-4B90-0457-9C0F-097EB5DDB4A2}"/>
                  </a:ext>
                </a:extLst>
              </p:cNvPr>
              <p:cNvSpPr/>
              <p:nvPr/>
            </p:nvSpPr>
            <p:spPr>
              <a:xfrm>
                <a:off x="10349299" y="4643494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6" name="Freeform: Shape 595">
                <a:extLst>
                  <a:ext uri="{FF2B5EF4-FFF2-40B4-BE49-F238E27FC236}">
                    <a16:creationId xmlns:a16="http://schemas.microsoft.com/office/drawing/2014/main" id="{15024C9A-0532-5142-CBA2-9CEBABF71304}"/>
                  </a:ext>
                </a:extLst>
              </p:cNvPr>
              <p:cNvSpPr/>
              <p:nvPr/>
            </p:nvSpPr>
            <p:spPr>
              <a:xfrm>
                <a:off x="9761702" y="5826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7" name="Freeform: Shape 596">
                <a:extLst>
                  <a:ext uri="{FF2B5EF4-FFF2-40B4-BE49-F238E27FC236}">
                    <a16:creationId xmlns:a16="http://schemas.microsoft.com/office/drawing/2014/main" id="{FF0E08B4-2E98-DAD4-1B54-B53F0CAB810E}"/>
                  </a:ext>
                </a:extLst>
              </p:cNvPr>
              <p:cNvSpPr/>
              <p:nvPr/>
            </p:nvSpPr>
            <p:spPr>
              <a:xfrm>
                <a:off x="8593937" y="4976298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8" name="Freeform: Shape 597">
                <a:extLst>
                  <a:ext uri="{FF2B5EF4-FFF2-40B4-BE49-F238E27FC236}">
                    <a16:creationId xmlns:a16="http://schemas.microsoft.com/office/drawing/2014/main" id="{5C532490-B958-FDAC-A5AA-762D1589BA38}"/>
                  </a:ext>
                </a:extLst>
              </p:cNvPr>
              <p:cNvSpPr/>
              <p:nvPr/>
            </p:nvSpPr>
            <p:spPr>
              <a:xfrm>
                <a:off x="9189726" y="43392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9" name="Freeform: Shape 598">
                <a:extLst>
                  <a:ext uri="{FF2B5EF4-FFF2-40B4-BE49-F238E27FC236}">
                    <a16:creationId xmlns:a16="http://schemas.microsoft.com/office/drawing/2014/main" id="{F794F86E-05B1-0A1F-788C-3A6B712E3A93}"/>
                  </a:ext>
                </a:extLst>
              </p:cNvPr>
              <p:cNvSpPr/>
              <p:nvPr/>
            </p:nvSpPr>
            <p:spPr>
              <a:xfrm>
                <a:off x="9229159" y="249655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0" name="Freeform: Shape 599">
                <a:extLst>
                  <a:ext uri="{FF2B5EF4-FFF2-40B4-BE49-F238E27FC236}">
                    <a16:creationId xmlns:a16="http://schemas.microsoft.com/office/drawing/2014/main" id="{EA1F0073-BDC6-75AA-028C-846DD213DE6B}"/>
                  </a:ext>
                </a:extLst>
              </p:cNvPr>
              <p:cNvSpPr/>
              <p:nvPr/>
            </p:nvSpPr>
            <p:spPr>
              <a:xfrm>
                <a:off x="8027009" y="19403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1" name="Freeform: Shape 600">
                <a:extLst>
                  <a:ext uri="{FF2B5EF4-FFF2-40B4-BE49-F238E27FC236}">
                    <a16:creationId xmlns:a16="http://schemas.microsoft.com/office/drawing/2014/main" id="{389980A2-4541-B3CF-C229-8FE5136B0105}"/>
                  </a:ext>
                </a:extLst>
              </p:cNvPr>
              <p:cNvSpPr/>
              <p:nvPr/>
            </p:nvSpPr>
            <p:spPr>
              <a:xfrm>
                <a:off x="7389977" y="212384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2" name="Freeform: Shape 601">
                <a:extLst>
                  <a:ext uri="{FF2B5EF4-FFF2-40B4-BE49-F238E27FC236}">
                    <a16:creationId xmlns:a16="http://schemas.microsoft.com/office/drawing/2014/main" id="{148D164B-148E-D7D2-AE5C-B186AAF0C58E}"/>
                  </a:ext>
                </a:extLst>
              </p:cNvPr>
              <p:cNvSpPr/>
              <p:nvPr/>
            </p:nvSpPr>
            <p:spPr>
              <a:xfrm>
                <a:off x="7782788" y="25615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3" name="Freeform: Shape 602">
                <a:extLst>
                  <a:ext uri="{FF2B5EF4-FFF2-40B4-BE49-F238E27FC236}">
                    <a16:creationId xmlns:a16="http://schemas.microsoft.com/office/drawing/2014/main" id="{B9DE5748-0165-2F8E-DF6E-1C25F7733B7E}"/>
                  </a:ext>
                </a:extLst>
              </p:cNvPr>
              <p:cNvSpPr/>
              <p:nvPr/>
            </p:nvSpPr>
            <p:spPr>
              <a:xfrm>
                <a:off x="5338292" y="16893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4" name="Freeform: Shape 603">
                <a:extLst>
                  <a:ext uri="{FF2B5EF4-FFF2-40B4-BE49-F238E27FC236}">
                    <a16:creationId xmlns:a16="http://schemas.microsoft.com/office/drawing/2014/main" id="{B441E5B9-6A04-345A-5CBE-2D4986A44B27}"/>
                  </a:ext>
                </a:extLst>
              </p:cNvPr>
              <p:cNvSpPr/>
              <p:nvPr/>
            </p:nvSpPr>
            <p:spPr>
              <a:xfrm rot="-1652943">
                <a:off x="4317973" y="2549265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5" name="Freeform: Shape 604">
                <a:extLst>
                  <a:ext uri="{FF2B5EF4-FFF2-40B4-BE49-F238E27FC236}">
                    <a16:creationId xmlns:a16="http://schemas.microsoft.com/office/drawing/2014/main" id="{CDF78572-11B0-5BFE-907A-86B39B560236}"/>
                  </a:ext>
                </a:extLst>
              </p:cNvPr>
              <p:cNvSpPr/>
              <p:nvPr/>
            </p:nvSpPr>
            <p:spPr>
              <a:xfrm>
                <a:off x="4574577" y="30526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6" name="Freeform: Shape 605">
                <a:extLst>
                  <a:ext uri="{FF2B5EF4-FFF2-40B4-BE49-F238E27FC236}">
                    <a16:creationId xmlns:a16="http://schemas.microsoft.com/office/drawing/2014/main" id="{D657CBF3-219F-7666-CB61-28147666A270}"/>
                  </a:ext>
                </a:extLst>
              </p:cNvPr>
              <p:cNvSpPr/>
              <p:nvPr/>
            </p:nvSpPr>
            <p:spPr>
              <a:xfrm>
                <a:off x="6190684" y="164692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7" name="Freeform: Shape 606">
                <a:extLst>
                  <a:ext uri="{FF2B5EF4-FFF2-40B4-BE49-F238E27FC236}">
                    <a16:creationId xmlns:a16="http://schemas.microsoft.com/office/drawing/2014/main" id="{2B1C319D-D8D5-CB87-DDF9-672F1B56487F}"/>
                  </a:ext>
                </a:extLst>
              </p:cNvPr>
              <p:cNvSpPr/>
              <p:nvPr/>
            </p:nvSpPr>
            <p:spPr>
              <a:xfrm>
                <a:off x="5863691" y="2517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8" name="Freeform: Shape 607">
                <a:extLst>
                  <a:ext uri="{FF2B5EF4-FFF2-40B4-BE49-F238E27FC236}">
                    <a16:creationId xmlns:a16="http://schemas.microsoft.com/office/drawing/2014/main" id="{261DEAF8-9F91-EBCC-2CE4-F462AC0659DE}"/>
                  </a:ext>
                </a:extLst>
              </p:cNvPr>
              <p:cNvSpPr/>
              <p:nvPr/>
            </p:nvSpPr>
            <p:spPr>
              <a:xfrm>
                <a:off x="4485614" y="20465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9" name="Freeform: Shape 608">
                <a:extLst>
                  <a:ext uri="{FF2B5EF4-FFF2-40B4-BE49-F238E27FC236}">
                    <a16:creationId xmlns:a16="http://schemas.microsoft.com/office/drawing/2014/main" id="{F3349ED9-44C6-AE84-BC19-41CDBA0C6EE0}"/>
                  </a:ext>
                </a:extLst>
              </p:cNvPr>
              <p:cNvSpPr/>
              <p:nvPr/>
            </p:nvSpPr>
            <p:spPr>
              <a:xfrm>
                <a:off x="4019270" y="22464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0" name="Freeform: Shape 609">
                <a:extLst>
                  <a:ext uri="{FF2B5EF4-FFF2-40B4-BE49-F238E27FC236}">
                    <a16:creationId xmlns:a16="http://schemas.microsoft.com/office/drawing/2014/main" id="{6C81AADF-956E-B809-5D70-3C629B504515}"/>
                  </a:ext>
                </a:extLst>
              </p:cNvPr>
              <p:cNvSpPr/>
              <p:nvPr/>
            </p:nvSpPr>
            <p:spPr>
              <a:xfrm>
                <a:off x="3473678" y="12285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1" name="Freeform: Shape 610">
                <a:extLst>
                  <a:ext uri="{FF2B5EF4-FFF2-40B4-BE49-F238E27FC236}">
                    <a16:creationId xmlns:a16="http://schemas.microsoft.com/office/drawing/2014/main" id="{B259B187-96CA-5348-09E7-DA7B418FA199}"/>
                  </a:ext>
                </a:extLst>
              </p:cNvPr>
              <p:cNvSpPr/>
              <p:nvPr/>
            </p:nvSpPr>
            <p:spPr>
              <a:xfrm>
                <a:off x="3860393" y="14131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2" name="Freeform: Shape 611">
                <a:extLst>
                  <a:ext uri="{FF2B5EF4-FFF2-40B4-BE49-F238E27FC236}">
                    <a16:creationId xmlns:a16="http://schemas.microsoft.com/office/drawing/2014/main" id="{79ABC998-8BD3-2859-733B-A33CBF01AC8C}"/>
                  </a:ext>
                </a:extLst>
              </p:cNvPr>
              <p:cNvSpPr/>
              <p:nvPr/>
            </p:nvSpPr>
            <p:spPr>
              <a:xfrm>
                <a:off x="3349282" y="18981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3" name="Freeform: Shape 612">
                <a:extLst>
                  <a:ext uri="{FF2B5EF4-FFF2-40B4-BE49-F238E27FC236}">
                    <a16:creationId xmlns:a16="http://schemas.microsoft.com/office/drawing/2014/main" id="{35093CB6-8DF2-79A4-8526-5F5C13798A7F}"/>
                  </a:ext>
                </a:extLst>
              </p:cNvPr>
              <p:cNvSpPr/>
              <p:nvPr/>
            </p:nvSpPr>
            <p:spPr>
              <a:xfrm rot="-1652943">
                <a:off x="3240431" y="188678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4" name="Freeform: Shape 613">
                <a:extLst>
                  <a:ext uri="{FF2B5EF4-FFF2-40B4-BE49-F238E27FC236}">
                    <a16:creationId xmlns:a16="http://schemas.microsoft.com/office/drawing/2014/main" id="{34486BD6-F2B4-CE3F-6D1A-96C8B003D388}"/>
                  </a:ext>
                </a:extLst>
              </p:cNvPr>
              <p:cNvSpPr/>
              <p:nvPr/>
            </p:nvSpPr>
            <p:spPr>
              <a:xfrm>
                <a:off x="2971901" y="1308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5" name="Freeform: Shape 614">
                <a:extLst>
                  <a:ext uri="{FF2B5EF4-FFF2-40B4-BE49-F238E27FC236}">
                    <a16:creationId xmlns:a16="http://schemas.microsoft.com/office/drawing/2014/main" id="{391BD034-0558-01E2-220E-6D26011D3DD8}"/>
                  </a:ext>
                </a:extLst>
              </p:cNvPr>
              <p:cNvSpPr/>
              <p:nvPr/>
            </p:nvSpPr>
            <p:spPr>
              <a:xfrm>
                <a:off x="3589692" y="19127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6" name="Freeform: Shape 615">
                <a:extLst>
                  <a:ext uri="{FF2B5EF4-FFF2-40B4-BE49-F238E27FC236}">
                    <a16:creationId xmlns:a16="http://schemas.microsoft.com/office/drawing/2014/main" id="{4495CA6D-E8B5-BAB4-1FB4-943EAF25D353}"/>
                  </a:ext>
                </a:extLst>
              </p:cNvPr>
              <p:cNvSpPr/>
              <p:nvPr/>
            </p:nvSpPr>
            <p:spPr>
              <a:xfrm>
                <a:off x="3345472" y="18228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7" name="Freeform: Shape 616">
                <a:extLst>
                  <a:ext uri="{FF2B5EF4-FFF2-40B4-BE49-F238E27FC236}">
                    <a16:creationId xmlns:a16="http://schemas.microsoft.com/office/drawing/2014/main" id="{5C8F8972-2049-43AD-A8CA-01B223D75540}"/>
                  </a:ext>
                </a:extLst>
              </p:cNvPr>
              <p:cNvSpPr/>
              <p:nvPr/>
            </p:nvSpPr>
            <p:spPr>
              <a:xfrm>
                <a:off x="3565785" y="18095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8" name="Freeform: Shape 617">
                <a:extLst>
                  <a:ext uri="{FF2B5EF4-FFF2-40B4-BE49-F238E27FC236}">
                    <a16:creationId xmlns:a16="http://schemas.microsoft.com/office/drawing/2014/main" id="{87505BB7-3FF3-36BF-64A6-2A9AE1698D18}"/>
                  </a:ext>
                </a:extLst>
              </p:cNvPr>
              <p:cNvSpPr/>
              <p:nvPr/>
            </p:nvSpPr>
            <p:spPr>
              <a:xfrm>
                <a:off x="2808833" y="11379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9" name="Freeform: Shape 618">
                <a:extLst>
                  <a:ext uri="{FF2B5EF4-FFF2-40B4-BE49-F238E27FC236}">
                    <a16:creationId xmlns:a16="http://schemas.microsoft.com/office/drawing/2014/main" id="{E34AD411-626A-78B9-49E6-2FC0123F9E99}"/>
                  </a:ext>
                </a:extLst>
              </p:cNvPr>
              <p:cNvSpPr/>
              <p:nvPr/>
            </p:nvSpPr>
            <p:spPr>
              <a:xfrm>
                <a:off x="2849600" y="13329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0" name="Freeform: Shape 619">
                <a:extLst>
                  <a:ext uri="{FF2B5EF4-FFF2-40B4-BE49-F238E27FC236}">
                    <a16:creationId xmlns:a16="http://schemas.microsoft.com/office/drawing/2014/main" id="{94B17821-41D4-7CE2-E655-CB0A4411D5E3}"/>
                  </a:ext>
                </a:extLst>
              </p:cNvPr>
              <p:cNvSpPr/>
              <p:nvPr/>
            </p:nvSpPr>
            <p:spPr>
              <a:xfrm>
                <a:off x="1946535" y="18679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1" name="Freeform: Shape 620">
                <a:extLst>
                  <a:ext uri="{FF2B5EF4-FFF2-40B4-BE49-F238E27FC236}">
                    <a16:creationId xmlns:a16="http://schemas.microsoft.com/office/drawing/2014/main" id="{0EEA33B6-4EDF-21C1-049A-97B1AA198A4E}"/>
                  </a:ext>
                </a:extLst>
              </p:cNvPr>
              <p:cNvSpPr/>
              <p:nvPr/>
            </p:nvSpPr>
            <p:spPr>
              <a:xfrm rot="-1652943">
                <a:off x="2526094" y="229036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2" name="Freeform: Shape 621">
                <a:extLst>
                  <a:ext uri="{FF2B5EF4-FFF2-40B4-BE49-F238E27FC236}">
                    <a16:creationId xmlns:a16="http://schemas.microsoft.com/office/drawing/2014/main" id="{F9496412-339D-603E-80DA-3CC8DEC30BED}"/>
                  </a:ext>
                </a:extLst>
              </p:cNvPr>
              <p:cNvSpPr/>
              <p:nvPr/>
            </p:nvSpPr>
            <p:spPr>
              <a:xfrm>
                <a:off x="2652433" y="18499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3" name="Freeform: Shape 622">
                <a:extLst>
                  <a:ext uri="{FF2B5EF4-FFF2-40B4-BE49-F238E27FC236}">
                    <a16:creationId xmlns:a16="http://schemas.microsoft.com/office/drawing/2014/main" id="{E6A65ABA-AF50-BBFF-C212-75A441550E57}"/>
                  </a:ext>
                </a:extLst>
              </p:cNvPr>
              <p:cNvSpPr/>
              <p:nvPr/>
            </p:nvSpPr>
            <p:spPr>
              <a:xfrm>
                <a:off x="2524893" y="17202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4" name="Freeform: Shape 623">
                <a:extLst>
                  <a:ext uri="{FF2B5EF4-FFF2-40B4-BE49-F238E27FC236}">
                    <a16:creationId xmlns:a16="http://schemas.microsoft.com/office/drawing/2014/main" id="{9D51962E-F51D-8C50-EF30-05988810234E}"/>
                  </a:ext>
                </a:extLst>
              </p:cNvPr>
              <p:cNvSpPr/>
              <p:nvPr/>
            </p:nvSpPr>
            <p:spPr>
              <a:xfrm>
                <a:off x="2503462" y="21592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5" name="Freeform: Shape 624">
                <a:extLst>
                  <a:ext uri="{FF2B5EF4-FFF2-40B4-BE49-F238E27FC236}">
                    <a16:creationId xmlns:a16="http://schemas.microsoft.com/office/drawing/2014/main" id="{CBF878A4-1CFE-0DA0-FC61-92A9662E154B}"/>
                  </a:ext>
                </a:extLst>
              </p:cNvPr>
              <p:cNvSpPr/>
              <p:nvPr/>
            </p:nvSpPr>
            <p:spPr>
              <a:xfrm>
                <a:off x="1904244" y="20043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6" name="Freeform: Shape 625">
                <a:extLst>
                  <a:ext uri="{FF2B5EF4-FFF2-40B4-BE49-F238E27FC236}">
                    <a16:creationId xmlns:a16="http://schemas.microsoft.com/office/drawing/2014/main" id="{2BD11E46-71BA-D7A6-D833-C7C197DADA7D}"/>
                  </a:ext>
                </a:extLst>
              </p:cNvPr>
              <p:cNvSpPr/>
              <p:nvPr/>
            </p:nvSpPr>
            <p:spPr>
              <a:xfrm>
                <a:off x="2031879" y="1340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7" name="Freeform: Shape 626">
                <a:extLst>
                  <a:ext uri="{FF2B5EF4-FFF2-40B4-BE49-F238E27FC236}">
                    <a16:creationId xmlns:a16="http://schemas.microsoft.com/office/drawing/2014/main" id="{10F88339-0EEA-8E59-9239-E5CC0256596C}"/>
                  </a:ext>
                </a:extLst>
              </p:cNvPr>
              <p:cNvSpPr/>
              <p:nvPr/>
            </p:nvSpPr>
            <p:spPr>
              <a:xfrm>
                <a:off x="2201138" y="17203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8" name="Freeform: Shape 627">
                <a:extLst>
                  <a:ext uri="{FF2B5EF4-FFF2-40B4-BE49-F238E27FC236}">
                    <a16:creationId xmlns:a16="http://schemas.microsoft.com/office/drawing/2014/main" id="{E81744A7-39C4-D57F-977B-F851A6E9BCCF}"/>
                  </a:ext>
                </a:extLst>
              </p:cNvPr>
              <p:cNvSpPr/>
              <p:nvPr/>
            </p:nvSpPr>
            <p:spPr>
              <a:xfrm>
                <a:off x="1551343" y="1370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9" name="Freeform: Shape 628">
                <a:extLst>
                  <a:ext uri="{FF2B5EF4-FFF2-40B4-BE49-F238E27FC236}">
                    <a16:creationId xmlns:a16="http://schemas.microsoft.com/office/drawing/2014/main" id="{1CDD1E27-B312-B8B3-411C-60FAE719AE42}"/>
                  </a:ext>
                </a:extLst>
              </p:cNvPr>
              <p:cNvSpPr/>
              <p:nvPr/>
            </p:nvSpPr>
            <p:spPr>
              <a:xfrm>
                <a:off x="1700599" y="10262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0" name="Freeform: Shape 629">
                <a:extLst>
                  <a:ext uri="{FF2B5EF4-FFF2-40B4-BE49-F238E27FC236}">
                    <a16:creationId xmlns:a16="http://schemas.microsoft.com/office/drawing/2014/main" id="{8A701E1F-2D80-666F-CD32-96F611D134BF}"/>
                  </a:ext>
                </a:extLst>
              </p:cNvPr>
              <p:cNvSpPr/>
              <p:nvPr/>
            </p:nvSpPr>
            <p:spPr>
              <a:xfrm>
                <a:off x="1638592" y="141271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1" name="Freeform: Shape 630">
                <a:extLst>
                  <a:ext uri="{FF2B5EF4-FFF2-40B4-BE49-F238E27FC236}">
                    <a16:creationId xmlns:a16="http://schemas.microsoft.com/office/drawing/2014/main" id="{58ADBB04-8042-3DDA-DE7C-141C04D5E7A2}"/>
                  </a:ext>
                </a:extLst>
              </p:cNvPr>
              <p:cNvSpPr/>
              <p:nvPr/>
            </p:nvSpPr>
            <p:spPr>
              <a:xfrm>
                <a:off x="1411135" y="21893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2" name="Freeform: Shape 631">
                <a:extLst>
                  <a:ext uri="{FF2B5EF4-FFF2-40B4-BE49-F238E27FC236}">
                    <a16:creationId xmlns:a16="http://schemas.microsoft.com/office/drawing/2014/main" id="{D1B1D13E-4CDB-ADA3-ACC9-33D2FA37CE7F}"/>
                  </a:ext>
                </a:extLst>
              </p:cNvPr>
              <p:cNvSpPr/>
              <p:nvPr/>
            </p:nvSpPr>
            <p:spPr>
              <a:xfrm>
                <a:off x="2442121" y="1896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3" name="Freeform: Shape 632">
                <a:extLst>
                  <a:ext uri="{FF2B5EF4-FFF2-40B4-BE49-F238E27FC236}">
                    <a16:creationId xmlns:a16="http://schemas.microsoft.com/office/drawing/2014/main" id="{B0C71BBE-AE1E-01FF-ABD8-8207E7303FE1}"/>
                  </a:ext>
                </a:extLst>
              </p:cNvPr>
              <p:cNvSpPr/>
              <p:nvPr/>
            </p:nvSpPr>
            <p:spPr>
              <a:xfrm>
                <a:off x="2385828" y="5967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4" name="Freeform: Shape 633">
                <a:extLst>
                  <a:ext uri="{FF2B5EF4-FFF2-40B4-BE49-F238E27FC236}">
                    <a16:creationId xmlns:a16="http://schemas.microsoft.com/office/drawing/2014/main" id="{AC406365-2D52-B683-0474-28810F3A21C6}"/>
                  </a:ext>
                </a:extLst>
              </p:cNvPr>
              <p:cNvSpPr/>
              <p:nvPr/>
            </p:nvSpPr>
            <p:spPr>
              <a:xfrm>
                <a:off x="2989808" y="7661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5" name="Freeform: Shape 634">
                <a:extLst>
                  <a:ext uri="{FF2B5EF4-FFF2-40B4-BE49-F238E27FC236}">
                    <a16:creationId xmlns:a16="http://schemas.microsoft.com/office/drawing/2014/main" id="{6D177130-A793-B029-F48E-C35C3B1D91D4}"/>
                  </a:ext>
                </a:extLst>
              </p:cNvPr>
              <p:cNvSpPr/>
              <p:nvPr/>
            </p:nvSpPr>
            <p:spPr>
              <a:xfrm>
                <a:off x="2964948" y="8991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6" name="Freeform: Shape 635">
                <a:extLst>
                  <a:ext uri="{FF2B5EF4-FFF2-40B4-BE49-F238E27FC236}">
                    <a16:creationId xmlns:a16="http://schemas.microsoft.com/office/drawing/2014/main" id="{AE937A64-9EBE-7776-6E55-446CE72E5673}"/>
                  </a:ext>
                </a:extLst>
              </p:cNvPr>
              <p:cNvSpPr/>
              <p:nvPr/>
            </p:nvSpPr>
            <p:spPr>
              <a:xfrm>
                <a:off x="2601760" y="7171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7" name="Freeform: Shape 636">
                <a:extLst>
                  <a:ext uri="{FF2B5EF4-FFF2-40B4-BE49-F238E27FC236}">
                    <a16:creationId xmlns:a16="http://schemas.microsoft.com/office/drawing/2014/main" id="{31A9F7D4-3BDA-3F63-62E8-21313E2C2EC5}"/>
                  </a:ext>
                </a:extLst>
              </p:cNvPr>
              <p:cNvSpPr/>
              <p:nvPr/>
            </p:nvSpPr>
            <p:spPr>
              <a:xfrm>
                <a:off x="2531846" y="13670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8" name="Freeform: Shape 637">
                <a:extLst>
                  <a:ext uri="{FF2B5EF4-FFF2-40B4-BE49-F238E27FC236}">
                    <a16:creationId xmlns:a16="http://schemas.microsoft.com/office/drawing/2014/main" id="{8A688304-D59D-C612-9887-3F4A2695B723}"/>
                  </a:ext>
                </a:extLst>
              </p:cNvPr>
              <p:cNvSpPr/>
              <p:nvPr/>
            </p:nvSpPr>
            <p:spPr>
              <a:xfrm>
                <a:off x="1528673" y="15770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9" name="Freeform: Shape 638">
                <a:extLst>
                  <a:ext uri="{FF2B5EF4-FFF2-40B4-BE49-F238E27FC236}">
                    <a16:creationId xmlns:a16="http://schemas.microsoft.com/office/drawing/2014/main" id="{00574CF3-4E73-9B8A-C3D3-0C20C61F916C}"/>
                  </a:ext>
                </a:extLst>
              </p:cNvPr>
              <p:cNvSpPr/>
              <p:nvPr/>
            </p:nvSpPr>
            <p:spPr>
              <a:xfrm>
                <a:off x="1597729" y="8859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0" name="Freeform: Shape 639">
                <a:extLst>
                  <a:ext uri="{FF2B5EF4-FFF2-40B4-BE49-F238E27FC236}">
                    <a16:creationId xmlns:a16="http://schemas.microsoft.com/office/drawing/2014/main" id="{1A6D4C25-5525-3597-82CF-1F6FFDB2C954}"/>
                  </a:ext>
                </a:extLst>
              </p:cNvPr>
              <p:cNvSpPr/>
              <p:nvPr/>
            </p:nvSpPr>
            <p:spPr>
              <a:xfrm>
                <a:off x="1133957" y="9386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1" name="Freeform: Shape 640">
                <a:extLst>
                  <a:ext uri="{FF2B5EF4-FFF2-40B4-BE49-F238E27FC236}">
                    <a16:creationId xmlns:a16="http://schemas.microsoft.com/office/drawing/2014/main" id="{6362E410-F8A0-0C47-F6B3-974819FD5047}"/>
                  </a:ext>
                </a:extLst>
              </p:cNvPr>
              <p:cNvSpPr/>
              <p:nvPr/>
            </p:nvSpPr>
            <p:spPr>
              <a:xfrm>
                <a:off x="1537055" y="8326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2" name="Freeform: Shape 641">
                <a:extLst>
                  <a:ext uri="{FF2B5EF4-FFF2-40B4-BE49-F238E27FC236}">
                    <a16:creationId xmlns:a16="http://schemas.microsoft.com/office/drawing/2014/main" id="{6D3D1928-4B53-BFB4-4DAE-ED85F9308676}"/>
                  </a:ext>
                </a:extLst>
              </p:cNvPr>
              <p:cNvSpPr/>
              <p:nvPr/>
            </p:nvSpPr>
            <p:spPr>
              <a:xfrm>
                <a:off x="1305693" y="13286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3" name="Freeform: Shape 642">
                <a:extLst>
                  <a:ext uri="{FF2B5EF4-FFF2-40B4-BE49-F238E27FC236}">
                    <a16:creationId xmlns:a16="http://schemas.microsoft.com/office/drawing/2014/main" id="{7D8EFD67-F6E2-96A8-9228-BD82D6E21877}"/>
                  </a:ext>
                </a:extLst>
              </p:cNvPr>
              <p:cNvSpPr/>
              <p:nvPr/>
            </p:nvSpPr>
            <p:spPr>
              <a:xfrm>
                <a:off x="1059281" y="2805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4" name="Freeform: Shape 643">
                <a:extLst>
                  <a:ext uri="{FF2B5EF4-FFF2-40B4-BE49-F238E27FC236}">
                    <a16:creationId xmlns:a16="http://schemas.microsoft.com/office/drawing/2014/main" id="{E4F96006-1104-0D1B-DF23-FBD55605F192}"/>
                  </a:ext>
                </a:extLst>
              </p:cNvPr>
              <p:cNvSpPr/>
              <p:nvPr/>
            </p:nvSpPr>
            <p:spPr>
              <a:xfrm>
                <a:off x="1146149" y="30126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5" name="Freeform: Shape 644">
                <a:extLst>
                  <a:ext uri="{FF2B5EF4-FFF2-40B4-BE49-F238E27FC236}">
                    <a16:creationId xmlns:a16="http://schemas.microsoft.com/office/drawing/2014/main" id="{C37F9366-FDDC-96D5-69D8-98283930AB44}"/>
                  </a:ext>
                </a:extLst>
              </p:cNvPr>
              <p:cNvSpPr/>
              <p:nvPr/>
            </p:nvSpPr>
            <p:spPr>
              <a:xfrm>
                <a:off x="890784" y="375081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6" name="Freeform: Shape 645">
                <a:extLst>
                  <a:ext uri="{FF2B5EF4-FFF2-40B4-BE49-F238E27FC236}">
                    <a16:creationId xmlns:a16="http://schemas.microsoft.com/office/drawing/2014/main" id="{559DE12D-9043-EF91-61E1-2C75D090E1E9}"/>
                  </a:ext>
                </a:extLst>
              </p:cNvPr>
              <p:cNvSpPr/>
              <p:nvPr/>
            </p:nvSpPr>
            <p:spPr>
              <a:xfrm>
                <a:off x="995559" y="39987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7" name="Freeform: Shape 646">
                <a:extLst>
                  <a:ext uri="{FF2B5EF4-FFF2-40B4-BE49-F238E27FC236}">
                    <a16:creationId xmlns:a16="http://schemas.microsoft.com/office/drawing/2014/main" id="{7B065AAF-6151-0EDE-C6F5-51B455768638}"/>
                  </a:ext>
                </a:extLst>
              </p:cNvPr>
              <p:cNvSpPr/>
              <p:nvPr/>
            </p:nvSpPr>
            <p:spPr>
              <a:xfrm>
                <a:off x="1908721" y="25792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8" name="Freeform: Shape 647">
                <a:extLst>
                  <a:ext uri="{FF2B5EF4-FFF2-40B4-BE49-F238E27FC236}">
                    <a16:creationId xmlns:a16="http://schemas.microsoft.com/office/drawing/2014/main" id="{45493AB9-B9E5-1494-69BF-80C228ECF27C}"/>
                  </a:ext>
                </a:extLst>
              </p:cNvPr>
              <p:cNvSpPr/>
              <p:nvPr/>
            </p:nvSpPr>
            <p:spPr>
              <a:xfrm>
                <a:off x="1976158" y="303186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9" name="Freeform: Shape 648">
                <a:extLst>
                  <a:ext uri="{FF2B5EF4-FFF2-40B4-BE49-F238E27FC236}">
                    <a16:creationId xmlns:a16="http://schemas.microsoft.com/office/drawing/2014/main" id="{17D6B7AA-7DEA-1706-4833-1719AF0978D1}"/>
                  </a:ext>
                </a:extLst>
              </p:cNvPr>
              <p:cNvSpPr/>
              <p:nvPr/>
            </p:nvSpPr>
            <p:spPr>
              <a:xfrm>
                <a:off x="2321153" y="18955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0" name="Freeform: Shape 649">
                <a:extLst>
                  <a:ext uri="{FF2B5EF4-FFF2-40B4-BE49-F238E27FC236}">
                    <a16:creationId xmlns:a16="http://schemas.microsoft.com/office/drawing/2014/main" id="{D16669A0-7A37-7A73-AFFF-4224774CB1AD}"/>
                  </a:ext>
                </a:extLst>
              </p:cNvPr>
              <p:cNvSpPr/>
              <p:nvPr/>
            </p:nvSpPr>
            <p:spPr>
              <a:xfrm>
                <a:off x="3259937" y="11814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1" name="Freeform: Shape 650">
                <a:extLst>
                  <a:ext uri="{FF2B5EF4-FFF2-40B4-BE49-F238E27FC236}">
                    <a16:creationId xmlns:a16="http://schemas.microsoft.com/office/drawing/2014/main" id="{79EAE03C-8290-9289-A719-9421A327A309}"/>
                  </a:ext>
                </a:extLst>
              </p:cNvPr>
              <p:cNvSpPr/>
              <p:nvPr/>
            </p:nvSpPr>
            <p:spPr>
              <a:xfrm>
                <a:off x="4578769" y="9088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2" name="Freeform: Shape 651">
                <a:extLst>
                  <a:ext uri="{FF2B5EF4-FFF2-40B4-BE49-F238E27FC236}">
                    <a16:creationId xmlns:a16="http://schemas.microsoft.com/office/drawing/2014/main" id="{C6E17F4A-76D2-927C-BBB1-D8D418B62485}"/>
                  </a:ext>
                </a:extLst>
              </p:cNvPr>
              <p:cNvSpPr/>
              <p:nvPr/>
            </p:nvSpPr>
            <p:spPr>
              <a:xfrm>
                <a:off x="4488567" y="10973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3" name="Freeform: Shape 652">
                <a:extLst>
                  <a:ext uri="{FF2B5EF4-FFF2-40B4-BE49-F238E27FC236}">
                    <a16:creationId xmlns:a16="http://schemas.microsoft.com/office/drawing/2014/main" id="{3916AFC9-14B1-FBE9-87B6-BA3887742A76}"/>
                  </a:ext>
                </a:extLst>
              </p:cNvPr>
              <p:cNvSpPr/>
              <p:nvPr/>
            </p:nvSpPr>
            <p:spPr>
              <a:xfrm>
                <a:off x="4738027" y="16689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4" name="Freeform: Shape 653">
                <a:extLst>
                  <a:ext uri="{FF2B5EF4-FFF2-40B4-BE49-F238E27FC236}">
                    <a16:creationId xmlns:a16="http://schemas.microsoft.com/office/drawing/2014/main" id="{62298B09-B4AC-EFF5-B1C0-15A67A80EAFD}"/>
                  </a:ext>
                </a:extLst>
              </p:cNvPr>
              <p:cNvSpPr/>
              <p:nvPr/>
            </p:nvSpPr>
            <p:spPr>
              <a:xfrm>
                <a:off x="4487614" y="14409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5" name="Freeform: Shape 654">
                <a:extLst>
                  <a:ext uri="{FF2B5EF4-FFF2-40B4-BE49-F238E27FC236}">
                    <a16:creationId xmlns:a16="http://schemas.microsoft.com/office/drawing/2014/main" id="{81828AF9-0E42-4655-062A-3EBA23025536}"/>
                  </a:ext>
                </a:extLst>
              </p:cNvPr>
              <p:cNvSpPr/>
              <p:nvPr/>
            </p:nvSpPr>
            <p:spPr>
              <a:xfrm>
                <a:off x="4750790" y="12177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6" name="Freeform: Shape 655">
                <a:extLst>
                  <a:ext uri="{FF2B5EF4-FFF2-40B4-BE49-F238E27FC236}">
                    <a16:creationId xmlns:a16="http://schemas.microsoft.com/office/drawing/2014/main" id="{9BF189FC-05C7-2715-5877-AD625C425591}"/>
                  </a:ext>
                </a:extLst>
              </p:cNvPr>
              <p:cNvSpPr/>
              <p:nvPr/>
            </p:nvSpPr>
            <p:spPr>
              <a:xfrm>
                <a:off x="6029997" y="945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7" name="Freeform: Shape 656">
                <a:extLst>
                  <a:ext uri="{FF2B5EF4-FFF2-40B4-BE49-F238E27FC236}">
                    <a16:creationId xmlns:a16="http://schemas.microsoft.com/office/drawing/2014/main" id="{D3C42603-2DFB-80E4-A1F7-B45F6409AC64}"/>
                  </a:ext>
                </a:extLst>
              </p:cNvPr>
              <p:cNvSpPr/>
              <p:nvPr/>
            </p:nvSpPr>
            <p:spPr>
              <a:xfrm>
                <a:off x="5381155" y="12838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8" name="Freeform: Shape 657">
                <a:extLst>
                  <a:ext uri="{FF2B5EF4-FFF2-40B4-BE49-F238E27FC236}">
                    <a16:creationId xmlns:a16="http://schemas.microsoft.com/office/drawing/2014/main" id="{486D9F90-297C-F17F-627C-2F37000AABF7}"/>
                  </a:ext>
                </a:extLst>
              </p:cNvPr>
              <p:cNvSpPr/>
              <p:nvPr/>
            </p:nvSpPr>
            <p:spPr>
              <a:xfrm>
                <a:off x="6629977" y="14887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9" name="Freeform: Shape 658">
                <a:extLst>
                  <a:ext uri="{FF2B5EF4-FFF2-40B4-BE49-F238E27FC236}">
                    <a16:creationId xmlns:a16="http://schemas.microsoft.com/office/drawing/2014/main" id="{F4710584-69B7-25A9-40B1-476073186D4E}"/>
                  </a:ext>
                </a:extLst>
              </p:cNvPr>
              <p:cNvSpPr/>
              <p:nvPr/>
            </p:nvSpPr>
            <p:spPr>
              <a:xfrm>
                <a:off x="6567208" y="19323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0" name="Freeform: Shape 659">
                <a:extLst>
                  <a:ext uri="{FF2B5EF4-FFF2-40B4-BE49-F238E27FC236}">
                    <a16:creationId xmlns:a16="http://schemas.microsoft.com/office/drawing/2014/main" id="{CA310DE0-BF12-F489-F3B1-0646C3886BF4}"/>
                  </a:ext>
                </a:extLst>
              </p:cNvPr>
              <p:cNvSpPr/>
              <p:nvPr/>
            </p:nvSpPr>
            <p:spPr>
              <a:xfrm>
                <a:off x="7669155" y="17757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1" name="Freeform: Shape 660">
                <a:extLst>
                  <a:ext uri="{FF2B5EF4-FFF2-40B4-BE49-F238E27FC236}">
                    <a16:creationId xmlns:a16="http://schemas.microsoft.com/office/drawing/2014/main" id="{A944143F-4FE6-E14B-D4B2-233CC55107BE}"/>
                  </a:ext>
                </a:extLst>
              </p:cNvPr>
              <p:cNvSpPr/>
              <p:nvPr/>
            </p:nvSpPr>
            <p:spPr>
              <a:xfrm>
                <a:off x="6986879" y="9300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2" name="Freeform: Shape 661">
                <a:extLst>
                  <a:ext uri="{FF2B5EF4-FFF2-40B4-BE49-F238E27FC236}">
                    <a16:creationId xmlns:a16="http://schemas.microsoft.com/office/drawing/2014/main" id="{928AF094-DCF6-A8C5-40FD-411B26610C48}"/>
                  </a:ext>
                </a:extLst>
              </p:cNvPr>
              <p:cNvSpPr/>
              <p:nvPr/>
            </p:nvSpPr>
            <p:spPr>
              <a:xfrm>
                <a:off x="7519993" y="148281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3" name="Freeform: Shape 662">
                <a:extLst>
                  <a:ext uri="{FF2B5EF4-FFF2-40B4-BE49-F238E27FC236}">
                    <a16:creationId xmlns:a16="http://schemas.microsoft.com/office/drawing/2014/main" id="{C95B5451-51EF-42D6-6999-95A0A6BACC24}"/>
                  </a:ext>
                </a:extLst>
              </p:cNvPr>
              <p:cNvSpPr/>
              <p:nvPr/>
            </p:nvSpPr>
            <p:spPr>
              <a:xfrm>
                <a:off x="7388644" y="16312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4" name="Freeform: Shape 663">
                <a:extLst>
                  <a:ext uri="{FF2B5EF4-FFF2-40B4-BE49-F238E27FC236}">
                    <a16:creationId xmlns:a16="http://schemas.microsoft.com/office/drawing/2014/main" id="{0D052CB2-6363-5D39-6263-B4104AFD0ECE}"/>
                  </a:ext>
                </a:extLst>
              </p:cNvPr>
              <p:cNvSpPr/>
              <p:nvPr/>
            </p:nvSpPr>
            <p:spPr>
              <a:xfrm>
                <a:off x="7197763" y="1815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5" name="Freeform: Shape 664">
                <a:extLst>
                  <a:ext uri="{FF2B5EF4-FFF2-40B4-BE49-F238E27FC236}">
                    <a16:creationId xmlns:a16="http://schemas.microsoft.com/office/drawing/2014/main" id="{5C0A1B3A-0E59-1517-9CF2-B58AFA1F4FFE}"/>
                  </a:ext>
                </a:extLst>
              </p:cNvPr>
              <p:cNvSpPr/>
              <p:nvPr/>
            </p:nvSpPr>
            <p:spPr>
              <a:xfrm>
                <a:off x="7031742" y="1346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6" name="Freeform: Shape 665">
                <a:extLst>
                  <a:ext uri="{FF2B5EF4-FFF2-40B4-BE49-F238E27FC236}">
                    <a16:creationId xmlns:a16="http://schemas.microsoft.com/office/drawing/2014/main" id="{A69AAFC6-5F3E-BFD5-86EC-4583C29BCCAA}"/>
                  </a:ext>
                </a:extLst>
              </p:cNvPr>
              <p:cNvSpPr/>
              <p:nvPr/>
            </p:nvSpPr>
            <p:spPr>
              <a:xfrm>
                <a:off x="7494752" y="7381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7" name="Freeform: Shape 666">
                <a:extLst>
                  <a:ext uri="{FF2B5EF4-FFF2-40B4-BE49-F238E27FC236}">
                    <a16:creationId xmlns:a16="http://schemas.microsoft.com/office/drawing/2014/main" id="{EC5AEAE5-ED2A-8B81-A193-5D99A6A68F51}"/>
                  </a:ext>
                </a:extLst>
              </p:cNvPr>
              <p:cNvSpPr/>
              <p:nvPr/>
            </p:nvSpPr>
            <p:spPr>
              <a:xfrm>
                <a:off x="8506212" y="10028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8" name="Freeform: Shape 667">
                <a:extLst>
                  <a:ext uri="{FF2B5EF4-FFF2-40B4-BE49-F238E27FC236}">
                    <a16:creationId xmlns:a16="http://schemas.microsoft.com/office/drawing/2014/main" id="{68E507BF-70C9-9802-061C-A8E2A935C72C}"/>
                  </a:ext>
                </a:extLst>
              </p:cNvPr>
              <p:cNvSpPr/>
              <p:nvPr/>
            </p:nvSpPr>
            <p:spPr>
              <a:xfrm>
                <a:off x="8468017" y="1054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9" name="Freeform: Shape 668">
                <a:extLst>
                  <a:ext uri="{FF2B5EF4-FFF2-40B4-BE49-F238E27FC236}">
                    <a16:creationId xmlns:a16="http://schemas.microsoft.com/office/drawing/2014/main" id="{F0734006-469E-88A5-C16C-C826C4678F4B}"/>
                  </a:ext>
                </a:extLst>
              </p:cNvPr>
              <p:cNvSpPr/>
              <p:nvPr/>
            </p:nvSpPr>
            <p:spPr>
              <a:xfrm>
                <a:off x="8953887" y="838447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0" name="Freeform: Shape 669">
                <a:extLst>
                  <a:ext uri="{FF2B5EF4-FFF2-40B4-BE49-F238E27FC236}">
                    <a16:creationId xmlns:a16="http://schemas.microsoft.com/office/drawing/2014/main" id="{225228FD-9912-7ADC-5DBC-1A5E146A434F}"/>
                  </a:ext>
                </a:extLst>
              </p:cNvPr>
              <p:cNvSpPr/>
              <p:nvPr/>
            </p:nvSpPr>
            <p:spPr>
              <a:xfrm>
                <a:off x="9725412" y="1530058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1" name="Freeform: Shape 670">
                <a:extLst>
                  <a:ext uri="{FF2B5EF4-FFF2-40B4-BE49-F238E27FC236}">
                    <a16:creationId xmlns:a16="http://schemas.microsoft.com/office/drawing/2014/main" id="{104EDD0E-0EF7-73C7-9E94-99C843564AE0}"/>
                  </a:ext>
                </a:extLst>
              </p:cNvPr>
              <p:cNvSpPr/>
              <p:nvPr/>
            </p:nvSpPr>
            <p:spPr>
              <a:xfrm>
                <a:off x="9036183" y="17954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2" name="Freeform: Shape 671">
                <a:extLst>
                  <a:ext uri="{FF2B5EF4-FFF2-40B4-BE49-F238E27FC236}">
                    <a16:creationId xmlns:a16="http://schemas.microsoft.com/office/drawing/2014/main" id="{EED9FBF9-227C-0A4F-69C7-0CB574229903}"/>
                  </a:ext>
                </a:extLst>
              </p:cNvPr>
              <p:cNvSpPr/>
              <p:nvPr/>
            </p:nvSpPr>
            <p:spPr>
              <a:xfrm>
                <a:off x="10006304" y="21067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3" name="Freeform: Shape 672">
                <a:extLst>
                  <a:ext uri="{FF2B5EF4-FFF2-40B4-BE49-F238E27FC236}">
                    <a16:creationId xmlns:a16="http://schemas.microsoft.com/office/drawing/2014/main" id="{B76B009D-9F29-75A2-A653-7C00A254653D}"/>
                  </a:ext>
                </a:extLst>
              </p:cNvPr>
              <p:cNvSpPr/>
              <p:nvPr/>
            </p:nvSpPr>
            <p:spPr>
              <a:xfrm>
                <a:off x="10063740" y="241235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4" name="Freeform: Shape 673">
                <a:extLst>
                  <a:ext uri="{FF2B5EF4-FFF2-40B4-BE49-F238E27FC236}">
                    <a16:creationId xmlns:a16="http://schemas.microsoft.com/office/drawing/2014/main" id="{7D8BBEB3-7091-5D53-B1C4-64CEF89864A9}"/>
                  </a:ext>
                </a:extLst>
              </p:cNvPr>
              <p:cNvSpPr/>
              <p:nvPr/>
            </p:nvSpPr>
            <p:spPr>
              <a:xfrm>
                <a:off x="9465284" y="7982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5" name="Freeform: Shape 674">
                <a:extLst>
                  <a:ext uri="{FF2B5EF4-FFF2-40B4-BE49-F238E27FC236}">
                    <a16:creationId xmlns:a16="http://schemas.microsoft.com/office/drawing/2014/main" id="{2A674F84-98BA-6E32-C016-3BDC799C9FE4}"/>
                  </a:ext>
                </a:extLst>
              </p:cNvPr>
              <p:cNvSpPr/>
              <p:nvPr/>
            </p:nvSpPr>
            <p:spPr>
              <a:xfrm>
                <a:off x="9794373" y="16797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6" name="Freeform: Shape 675">
                <a:extLst>
                  <a:ext uri="{FF2B5EF4-FFF2-40B4-BE49-F238E27FC236}">
                    <a16:creationId xmlns:a16="http://schemas.microsoft.com/office/drawing/2014/main" id="{7A6795A1-20C3-03B5-85C1-A7668444A7E3}"/>
                  </a:ext>
                </a:extLst>
              </p:cNvPr>
              <p:cNvSpPr/>
              <p:nvPr/>
            </p:nvSpPr>
            <p:spPr>
              <a:xfrm>
                <a:off x="9728555" y="1903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7" name="Freeform: Shape 676">
                <a:extLst>
                  <a:ext uri="{FF2B5EF4-FFF2-40B4-BE49-F238E27FC236}">
                    <a16:creationId xmlns:a16="http://schemas.microsoft.com/office/drawing/2014/main" id="{FC9753E3-AE56-2078-62A1-9917A759B675}"/>
                  </a:ext>
                </a:extLst>
              </p:cNvPr>
              <p:cNvSpPr/>
              <p:nvPr/>
            </p:nvSpPr>
            <p:spPr>
              <a:xfrm>
                <a:off x="10026402" y="28188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8" name="Freeform: Shape 677">
                <a:extLst>
                  <a:ext uri="{FF2B5EF4-FFF2-40B4-BE49-F238E27FC236}">
                    <a16:creationId xmlns:a16="http://schemas.microsoft.com/office/drawing/2014/main" id="{527A06B4-7509-13D2-0966-C21BABFD134A}"/>
                  </a:ext>
                </a:extLst>
              </p:cNvPr>
              <p:cNvSpPr/>
              <p:nvPr/>
            </p:nvSpPr>
            <p:spPr>
              <a:xfrm>
                <a:off x="10420642" y="24096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9" name="Freeform: Shape 678">
                <a:extLst>
                  <a:ext uri="{FF2B5EF4-FFF2-40B4-BE49-F238E27FC236}">
                    <a16:creationId xmlns:a16="http://schemas.microsoft.com/office/drawing/2014/main" id="{5A45E860-6A06-3857-6A6A-F10680403A5D}"/>
                  </a:ext>
                </a:extLst>
              </p:cNvPr>
              <p:cNvSpPr/>
              <p:nvPr/>
            </p:nvSpPr>
            <p:spPr>
              <a:xfrm>
                <a:off x="10559706" y="36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0" name="Freeform: Shape 679">
                <a:extLst>
                  <a:ext uri="{FF2B5EF4-FFF2-40B4-BE49-F238E27FC236}">
                    <a16:creationId xmlns:a16="http://schemas.microsoft.com/office/drawing/2014/main" id="{6AC77055-B295-1209-617D-BC9B6DCABBD4}"/>
                  </a:ext>
                </a:extLst>
              </p:cNvPr>
              <p:cNvSpPr/>
              <p:nvPr/>
            </p:nvSpPr>
            <p:spPr>
              <a:xfrm>
                <a:off x="10821263" y="858545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8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1" name="Freeform: Shape 680">
                <a:extLst>
                  <a:ext uri="{FF2B5EF4-FFF2-40B4-BE49-F238E27FC236}">
                    <a16:creationId xmlns:a16="http://schemas.microsoft.com/office/drawing/2014/main" id="{34BF8053-6A48-2B4F-292D-C17B7EE8B9F9}"/>
                  </a:ext>
                </a:extLst>
              </p:cNvPr>
              <p:cNvSpPr/>
              <p:nvPr/>
            </p:nvSpPr>
            <p:spPr>
              <a:xfrm>
                <a:off x="10875937" y="1247832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2" name="Freeform: Shape 681">
                <a:extLst>
                  <a:ext uri="{FF2B5EF4-FFF2-40B4-BE49-F238E27FC236}">
                    <a16:creationId xmlns:a16="http://schemas.microsoft.com/office/drawing/2014/main" id="{C8819331-593A-9337-F965-4C0204B37D8C}"/>
                  </a:ext>
                </a:extLst>
              </p:cNvPr>
              <p:cNvSpPr/>
              <p:nvPr/>
            </p:nvSpPr>
            <p:spPr>
              <a:xfrm>
                <a:off x="10958804" y="10060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3" name="Freeform: Shape 682">
                <a:extLst>
                  <a:ext uri="{FF2B5EF4-FFF2-40B4-BE49-F238E27FC236}">
                    <a16:creationId xmlns:a16="http://schemas.microsoft.com/office/drawing/2014/main" id="{6CF06961-5032-C9A0-5DCE-8A82C0990933}"/>
                  </a:ext>
                </a:extLst>
              </p:cNvPr>
              <p:cNvSpPr/>
              <p:nvPr/>
            </p:nvSpPr>
            <p:spPr>
              <a:xfrm rot="-1652943">
                <a:off x="10978150" y="236413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4" name="Freeform: Shape 683">
                <a:extLst>
                  <a:ext uri="{FF2B5EF4-FFF2-40B4-BE49-F238E27FC236}">
                    <a16:creationId xmlns:a16="http://schemas.microsoft.com/office/drawing/2014/main" id="{0F89C6F0-A5DD-5D1B-E007-148DE9E35673}"/>
                  </a:ext>
                </a:extLst>
              </p:cNvPr>
              <p:cNvSpPr/>
              <p:nvPr/>
            </p:nvSpPr>
            <p:spPr>
              <a:xfrm>
                <a:off x="10951756" y="22647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5" name="Freeform: Shape 684">
                <a:extLst>
                  <a:ext uri="{FF2B5EF4-FFF2-40B4-BE49-F238E27FC236}">
                    <a16:creationId xmlns:a16="http://schemas.microsoft.com/office/drawing/2014/main" id="{9A755369-203B-8B52-A63A-C1EFD1CF1A6A}"/>
                  </a:ext>
                </a:extLst>
              </p:cNvPr>
              <p:cNvSpPr/>
              <p:nvPr/>
            </p:nvSpPr>
            <p:spPr>
              <a:xfrm>
                <a:off x="10680389" y="3961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6" name="Freeform: Shape 685">
                <a:extLst>
                  <a:ext uri="{FF2B5EF4-FFF2-40B4-BE49-F238E27FC236}">
                    <a16:creationId xmlns:a16="http://schemas.microsoft.com/office/drawing/2014/main" id="{BA1A5544-0287-0CEC-F58C-67677A484069}"/>
                  </a:ext>
                </a:extLst>
              </p:cNvPr>
              <p:cNvSpPr/>
              <p:nvPr/>
            </p:nvSpPr>
            <p:spPr>
              <a:xfrm>
                <a:off x="10534942" y="351821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7" name="Freeform: Shape 686">
                <a:extLst>
                  <a:ext uri="{FF2B5EF4-FFF2-40B4-BE49-F238E27FC236}">
                    <a16:creationId xmlns:a16="http://schemas.microsoft.com/office/drawing/2014/main" id="{044937BD-86AE-3383-02FD-F32B80227738}"/>
                  </a:ext>
                </a:extLst>
              </p:cNvPr>
              <p:cNvSpPr/>
              <p:nvPr/>
            </p:nvSpPr>
            <p:spPr>
              <a:xfrm>
                <a:off x="10705058" y="37160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8" name="Freeform: Shape 687">
                <a:extLst>
                  <a:ext uri="{FF2B5EF4-FFF2-40B4-BE49-F238E27FC236}">
                    <a16:creationId xmlns:a16="http://schemas.microsoft.com/office/drawing/2014/main" id="{8DC1C297-0672-DD0B-0CFB-237ACF88C2A6}"/>
                  </a:ext>
                </a:extLst>
              </p:cNvPr>
              <p:cNvSpPr/>
              <p:nvPr/>
            </p:nvSpPr>
            <p:spPr>
              <a:xfrm>
                <a:off x="11283416" y="44109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8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9" name="Freeform: Shape 688">
                <a:extLst>
                  <a:ext uri="{FF2B5EF4-FFF2-40B4-BE49-F238E27FC236}">
                    <a16:creationId xmlns:a16="http://schemas.microsoft.com/office/drawing/2014/main" id="{307EB47D-79D6-79ED-8F43-EDC161C613F6}"/>
                  </a:ext>
                </a:extLst>
              </p:cNvPr>
              <p:cNvSpPr/>
              <p:nvPr/>
            </p:nvSpPr>
            <p:spPr>
              <a:xfrm>
                <a:off x="11277606" y="33299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0" name="Freeform: Shape 689">
                <a:extLst>
                  <a:ext uri="{FF2B5EF4-FFF2-40B4-BE49-F238E27FC236}">
                    <a16:creationId xmlns:a16="http://schemas.microsoft.com/office/drawing/2014/main" id="{37C5712F-AE4B-346D-AD8A-CCFA2FA494A1}"/>
                  </a:ext>
                </a:extLst>
              </p:cNvPr>
              <p:cNvSpPr/>
              <p:nvPr/>
            </p:nvSpPr>
            <p:spPr>
              <a:xfrm>
                <a:off x="11220551" y="517756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1" name="Freeform: Shape 690">
                <a:extLst>
                  <a:ext uri="{FF2B5EF4-FFF2-40B4-BE49-F238E27FC236}">
                    <a16:creationId xmlns:a16="http://schemas.microsoft.com/office/drawing/2014/main" id="{531CEC8A-DEFB-C830-75EB-138E7A71E10A}"/>
                  </a:ext>
                </a:extLst>
              </p:cNvPr>
              <p:cNvSpPr/>
              <p:nvPr/>
            </p:nvSpPr>
            <p:spPr>
              <a:xfrm rot="-1652943">
                <a:off x="11223300" y="435331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2" name="Freeform: Shape 691">
                <a:extLst>
                  <a:ext uri="{FF2B5EF4-FFF2-40B4-BE49-F238E27FC236}">
                    <a16:creationId xmlns:a16="http://schemas.microsoft.com/office/drawing/2014/main" id="{DF7963AF-46AC-5711-EF45-1A334848B788}"/>
                  </a:ext>
                </a:extLst>
              </p:cNvPr>
              <p:cNvSpPr/>
              <p:nvPr/>
            </p:nvSpPr>
            <p:spPr>
              <a:xfrm>
                <a:off x="10857458" y="568724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3" name="Freeform: Shape 692">
                <a:extLst>
                  <a:ext uri="{FF2B5EF4-FFF2-40B4-BE49-F238E27FC236}">
                    <a16:creationId xmlns:a16="http://schemas.microsoft.com/office/drawing/2014/main" id="{FB5AC879-9D78-D278-6311-322FBE84FC2F}"/>
                  </a:ext>
                </a:extLst>
              </p:cNvPr>
              <p:cNvSpPr/>
              <p:nvPr/>
            </p:nvSpPr>
            <p:spPr>
              <a:xfrm>
                <a:off x="10346727" y="54470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4" name="Freeform: Shape 693">
                <a:extLst>
                  <a:ext uri="{FF2B5EF4-FFF2-40B4-BE49-F238E27FC236}">
                    <a16:creationId xmlns:a16="http://schemas.microsoft.com/office/drawing/2014/main" id="{5757DA15-C172-973B-A343-2A9697DA73AB}"/>
                  </a:ext>
                </a:extLst>
              </p:cNvPr>
              <p:cNvSpPr/>
              <p:nvPr/>
            </p:nvSpPr>
            <p:spPr>
              <a:xfrm>
                <a:off x="9720268" y="4256684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5" name="Freeform: Shape 694">
                <a:extLst>
                  <a:ext uri="{FF2B5EF4-FFF2-40B4-BE49-F238E27FC236}">
                    <a16:creationId xmlns:a16="http://schemas.microsoft.com/office/drawing/2014/main" id="{C79C6EB0-F9AC-A1E3-3FCE-05359621E5F7}"/>
                  </a:ext>
                </a:extLst>
              </p:cNvPr>
              <p:cNvSpPr/>
              <p:nvPr/>
            </p:nvSpPr>
            <p:spPr>
              <a:xfrm rot="-1652943">
                <a:off x="9888397" y="410795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3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6" name="Freeform: Shape 695">
                <a:extLst>
                  <a:ext uri="{FF2B5EF4-FFF2-40B4-BE49-F238E27FC236}">
                    <a16:creationId xmlns:a16="http://schemas.microsoft.com/office/drawing/2014/main" id="{8516071D-B2B0-0CF5-BFA2-93AADC3D6F6A}"/>
                  </a:ext>
                </a:extLst>
              </p:cNvPr>
              <p:cNvSpPr/>
              <p:nvPr/>
            </p:nvSpPr>
            <p:spPr>
              <a:xfrm>
                <a:off x="10313390" y="441318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7" name="Freeform: Shape 696">
                <a:extLst>
                  <a:ext uri="{FF2B5EF4-FFF2-40B4-BE49-F238E27FC236}">
                    <a16:creationId xmlns:a16="http://schemas.microsoft.com/office/drawing/2014/main" id="{63C2954F-3746-3769-A855-B083A3C8CB16}"/>
                  </a:ext>
                </a:extLst>
              </p:cNvPr>
              <p:cNvSpPr/>
              <p:nvPr/>
            </p:nvSpPr>
            <p:spPr>
              <a:xfrm>
                <a:off x="9849142" y="520737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8" name="Freeform: Shape 697">
                <a:extLst>
                  <a:ext uri="{FF2B5EF4-FFF2-40B4-BE49-F238E27FC236}">
                    <a16:creationId xmlns:a16="http://schemas.microsoft.com/office/drawing/2014/main" id="{8BD87A6B-9C79-9D4A-CB1F-79EB0FABBAD0}"/>
                  </a:ext>
                </a:extLst>
              </p:cNvPr>
              <p:cNvSpPr/>
              <p:nvPr/>
            </p:nvSpPr>
            <p:spPr>
              <a:xfrm>
                <a:off x="10026402" y="50653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9" name="Freeform: Shape 698">
                <a:extLst>
                  <a:ext uri="{FF2B5EF4-FFF2-40B4-BE49-F238E27FC236}">
                    <a16:creationId xmlns:a16="http://schemas.microsoft.com/office/drawing/2014/main" id="{A55A57C1-75B4-54AE-5B21-D6A3F975BC31}"/>
                  </a:ext>
                </a:extLst>
              </p:cNvPr>
              <p:cNvSpPr/>
              <p:nvPr/>
            </p:nvSpPr>
            <p:spPr>
              <a:xfrm>
                <a:off x="10104983" y="44409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0" name="Freeform: Shape 699">
                <a:extLst>
                  <a:ext uri="{FF2B5EF4-FFF2-40B4-BE49-F238E27FC236}">
                    <a16:creationId xmlns:a16="http://schemas.microsoft.com/office/drawing/2014/main" id="{C5BB86BF-C011-EC76-7FEA-9E5508BA3A21}"/>
                  </a:ext>
                </a:extLst>
              </p:cNvPr>
              <p:cNvSpPr/>
              <p:nvPr/>
            </p:nvSpPr>
            <p:spPr>
              <a:xfrm>
                <a:off x="8470398" y="26501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1" name="Freeform: Shape 700">
                <a:extLst>
                  <a:ext uri="{FF2B5EF4-FFF2-40B4-BE49-F238E27FC236}">
                    <a16:creationId xmlns:a16="http://schemas.microsoft.com/office/drawing/2014/main" id="{8989F866-61E2-8C22-5955-C1952F31805B}"/>
                  </a:ext>
                </a:extLst>
              </p:cNvPr>
              <p:cNvSpPr/>
              <p:nvPr/>
            </p:nvSpPr>
            <p:spPr>
              <a:xfrm>
                <a:off x="8581174" y="27804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2" name="Freeform: Shape 701">
                <a:extLst>
                  <a:ext uri="{FF2B5EF4-FFF2-40B4-BE49-F238E27FC236}">
                    <a16:creationId xmlns:a16="http://schemas.microsoft.com/office/drawing/2014/main" id="{B7AF401A-11B1-773E-4429-5F5C0785A52D}"/>
                  </a:ext>
                </a:extLst>
              </p:cNvPr>
              <p:cNvSpPr/>
              <p:nvPr/>
            </p:nvSpPr>
            <p:spPr>
              <a:xfrm>
                <a:off x="8218938" y="23868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3" name="Freeform: Shape 702">
                <a:extLst>
                  <a:ext uri="{FF2B5EF4-FFF2-40B4-BE49-F238E27FC236}">
                    <a16:creationId xmlns:a16="http://schemas.microsoft.com/office/drawing/2014/main" id="{6D3D07B2-92F7-BEA9-2920-61E37744DA64}"/>
                  </a:ext>
                </a:extLst>
              </p:cNvPr>
              <p:cNvSpPr/>
              <p:nvPr/>
            </p:nvSpPr>
            <p:spPr>
              <a:xfrm>
                <a:off x="7722400" y="261867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4" name="Freeform: Shape 703">
                <a:extLst>
                  <a:ext uri="{FF2B5EF4-FFF2-40B4-BE49-F238E27FC236}">
                    <a16:creationId xmlns:a16="http://schemas.microsoft.com/office/drawing/2014/main" id="{30CD628B-8DC9-5BCA-74B8-6DE53E7FF9F2}"/>
                  </a:ext>
                </a:extLst>
              </p:cNvPr>
              <p:cNvSpPr/>
              <p:nvPr/>
            </p:nvSpPr>
            <p:spPr>
              <a:xfrm>
                <a:off x="8238369" y="349182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5" name="Freeform: Shape 704">
                <a:extLst>
                  <a:ext uri="{FF2B5EF4-FFF2-40B4-BE49-F238E27FC236}">
                    <a16:creationId xmlns:a16="http://schemas.microsoft.com/office/drawing/2014/main" id="{1C9F739B-948B-1AA8-8880-5357C722C7BA}"/>
                  </a:ext>
                </a:extLst>
              </p:cNvPr>
              <p:cNvSpPr/>
              <p:nvPr/>
            </p:nvSpPr>
            <p:spPr>
              <a:xfrm>
                <a:off x="7661059" y="29652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6" name="Freeform: Shape 705">
                <a:extLst>
                  <a:ext uri="{FF2B5EF4-FFF2-40B4-BE49-F238E27FC236}">
                    <a16:creationId xmlns:a16="http://schemas.microsoft.com/office/drawing/2014/main" id="{BDC4433B-A1A5-7EA3-1C92-913277D0F170}"/>
                  </a:ext>
                </a:extLst>
              </p:cNvPr>
              <p:cNvSpPr/>
              <p:nvPr/>
            </p:nvSpPr>
            <p:spPr>
              <a:xfrm>
                <a:off x="8022913" y="293747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7" name="Freeform: Shape 706">
                <a:extLst>
                  <a:ext uri="{FF2B5EF4-FFF2-40B4-BE49-F238E27FC236}">
                    <a16:creationId xmlns:a16="http://schemas.microsoft.com/office/drawing/2014/main" id="{10C75068-F616-86BE-8DAA-48D613FA752B}"/>
                  </a:ext>
                </a:extLst>
              </p:cNvPr>
              <p:cNvSpPr/>
              <p:nvPr/>
            </p:nvSpPr>
            <p:spPr>
              <a:xfrm>
                <a:off x="5441257" y="21487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8" name="Freeform: Shape 707">
                <a:extLst>
                  <a:ext uri="{FF2B5EF4-FFF2-40B4-BE49-F238E27FC236}">
                    <a16:creationId xmlns:a16="http://schemas.microsoft.com/office/drawing/2014/main" id="{3BBD521E-8998-DB7C-5E33-D0CA4E383850}"/>
                  </a:ext>
                </a:extLst>
              </p:cNvPr>
              <p:cNvSpPr/>
              <p:nvPr/>
            </p:nvSpPr>
            <p:spPr>
              <a:xfrm>
                <a:off x="6216116" y="2490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9" name="Freeform: Shape 708">
                <a:extLst>
                  <a:ext uri="{FF2B5EF4-FFF2-40B4-BE49-F238E27FC236}">
                    <a16:creationId xmlns:a16="http://schemas.microsoft.com/office/drawing/2014/main" id="{DCA522F7-F7A0-9E8B-58D2-D8BC239B2E28}"/>
                  </a:ext>
                </a:extLst>
              </p:cNvPr>
              <p:cNvSpPr/>
              <p:nvPr/>
            </p:nvSpPr>
            <p:spPr>
              <a:xfrm>
                <a:off x="4886616" y="24029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0" name="Freeform: Shape 709">
                <a:extLst>
                  <a:ext uri="{FF2B5EF4-FFF2-40B4-BE49-F238E27FC236}">
                    <a16:creationId xmlns:a16="http://schemas.microsoft.com/office/drawing/2014/main" id="{0A37F4D3-E359-B02B-00D7-CA9BEF7D08A9}"/>
                  </a:ext>
                </a:extLst>
              </p:cNvPr>
              <p:cNvSpPr/>
              <p:nvPr/>
            </p:nvSpPr>
            <p:spPr>
              <a:xfrm>
                <a:off x="5827496" y="245284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1" name="Freeform: Shape 710">
                <a:extLst>
                  <a:ext uri="{FF2B5EF4-FFF2-40B4-BE49-F238E27FC236}">
                    <a16:creationId xmlns:a16="http://schemas.microsoft.com/office/drawing/2014/main" id="{5B53335F-159E-DFDC-AED5-95C39E903C81}"/>
                  </a:ext>
                </a:extLst>
              </p:cNvPr>
              <p:cNvSpPr/>
              <p:nvPr/>
            </p:nvSpPr>
            <p:spPr>
              <a:xfrm>
                <a:off x="3251555" y="301995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2" name="Freeform: Shape 711">
                <a:extLst>
                  <a:ext uri="{FF2B5EF4-FFF2-40B4-BE49-F238E27FC236}">
                    <a16:creationId xmlns:a16="http://schemas.microsoft.com/office/drawing/2014/main" id="{C1DC9B62-1ACA-2894-FCFE-9B06ECFAC718}"/>
                  </a:ext>
                </a:extLst>
              </p:cNvPr>
              <p:cNvSpPr/>
              <p:nvPr/>
            </p:nvSpPr>
            <p:spPr>
              <a:xfrm>
                <a:off x="3642080" y="31403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3" name="Freeform: Shape 712">
                <a:extLst>
                  <a:ext uri="{FF2B5EF4-FFF2-40B4-BE49-F238E27FC236}">
                    <a16:creationId xmlns:a16="http://schemas.microsoft.com/office/drawing/2014/main" id="{8EFEE88F-8150-EB23-06CD-21B3FDA1AEC2}"/>
                  </a:ext>
                </a:extLst>
              </p:cNvPr>
              <p:cNvSpPr/>
              <p:nvPr/>
            </p:nvSpPr>
            <p:spPr>
              <a:xfrm>
                <a:off x="2811214" y="32814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4" name="Freeform: Shape 713">
                <a:extLst>
                  <a:ext uri="{FF2B5EF4-FFF2-40B4-BE49-F238E27FC236}">
                    <a16:creationId xmlns:a16="http://schemas.microsoft.com/office/drawing/2014/main" id="{AA575E01-8229-73B1-87CA-D501ECA4D63E}"/>
                  </a:ext>
                </a:extLst>
              </p:cNvPr>
              <p:cNvSpPr/>
              <p:nvPr/>
            </p:nvSpPr>
            <p:spPr>
              <a:xfrm>
                <a:off x="2682532" y="32316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5" name="Freeform: Shape 714">
                <a:extLst>
                  <a:ext uri="{FF2B5EF4-FFF2-40B4-BE49-F238E27FC236}">
                    <a16:creationId xmlns:a16="http://schemas.microsoft.com/office/drawing/2014/main" id="{BCBC55FD-0C9B-1D41-E76F-561FCA6645EB}"/>
                  </a:ext>
                </a:extLst>
              </p:cNvPr>
              <p:cNvSpPr/>
              <p:nvPr/>
            </p:nvSpPr>
            <p:spPr>
              <a:xfrm>
                <a:off x="2211520" y="3808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6" name="Freeform: Shape 715">
                <a:extLst>
                  <a:ext uri="{FF2B5EF4-FFF2-40B4-BE49-F238E27FC236}">
                    <a16:creationId xmlns:a16="http://schemas.microsoft.com/office/drawing/2014/main" id="{A57466C5-66C9-9C71-489E-3B940BCC8BED}"/>
                  </a:ext>
                </a:extLst>
              </p:cNvPr>
              <p:cNvSpPr/>
              <p:nvPr/>
            </p:nvSpPr>
            <p:spPr>
              <a:xfrm>
                <a:off x="2153132" y="4804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7" name="Freeform: Shape 716">
                <a:extLst>
                  <a:ext uri="{FF2B5EF4-FFF2-40B4-BE49-F238E27FC236}">
                    <a16:creationId xmlns:a16="http://schemas.microsoft.com/office/drawing/2014/main" id="{9329B23F-18D6-6B50-5E9E-C9A1604E891B}"/>
                  </a:ext>
                </a:extLst>
              </p:cNvPr>
              <p:cNvSpPr/>
              <p:nvPr/>
            </p:nvSpPr>
            <p:spPr>
              <a:xfrm>
                <a:off x="2066931" y="45087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8" name="Freeform: Shape 717">
                <a:extLst>
                  <a:ext uri="{FF2B5EF4-FFF2-40B4-BE49-F238E27FC236}">
                    <a16:creationId xmlns:a16="http://schemas.microsoft.com/office/drawing/2014/main" id="{00D4BA78-1AF5-49C6-AA4D-EB2CA500C7C8}"/>
                  </a:ext>
                </a:extLst>
              </p:cNvPr>
              <p:cNvSpPr/>
              <p:nvPr/>
            </p:nvSpPr>
            <p:spPr>
              <a:xfrm>
                <a:off x="1469999" y="55210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9" name="Freeform: Shape 718">
                <a:extLst>
                  <a:ext uri="{FF2B5EF4-FFF2-40B4-BE49-F238E27FC236}">
                    <a16:creationId xmlns:a16="http://schemas.microsoft.com/office/drawing/2014/main" id="{3BEE7EFE-EFC8-6E2C-63B9-97D3D34871EC}"/>
                  </a:ext>
                </a:extLst>
              </p:cNvPr>
              <p:cNvSpPr/>
              <p:nvPr/>
            </p:nvSpPr>
            <p:spPr>
              <a:xfrm>
                <a:off x="1580965" y="51266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0" name="Freeform: Shape 719">
                <a:extLst>
                  <a:ext uri="{FF2B5EF4-FFF2-40B4-BE49-F238E27FC236}">
                    <a16:creationId xmlns:a16="http://schemas.microsoft.com/office/drawing/2014/main" id="{CD2233D7-D5E7-15D4-925B-6F15747CFC38}"/>
                  </a:ext>
                </a:extLst>
              </p:cNvPr>
              <p:cNvSpPr/>
              <p:nvPr/>
            </p:nvSpPr>
            <p:spPr>
              <a:xfrm>
                <a:off x="1564963" y="5678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1" name="Freeform: Shape 720">
                <a:extLst>
                  <a:ext uri="{FF2B5EF4-FFF2-40B4-BE49-F238E27FC236}">
                    <a16:creationId xmlns:a16="http://schemas.microsoft.com/office/drawing/2014/main" id="{0585BFD9-4BB1-513F-6AB5-CC0090A11501}"/>
                  </a:ext>
                </a:extLst>
              </p:cNvPr>
              <p:cNvSpPr/>
              <p:nvPr/>
            </p:nvSpPr>
            <p:spPr>
              <a:xfrm>
                <a:off x="1612017" y="566895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2" name="Freeform: Shape 721">
                <a:extLst>
                  <a:ext uri="{FF2B5EF4-FFF2-40B4-BE49-F238E27FC236}">
                    <a16:creationId xmlns:a16="http://schemas.microsoft.com/office/drawing/2014/main" id="{E6DBD457-7C3D-BAA6-6A5E-8F23BA772DC0}"/>
                  </a:ext>
                </a:extLst>
              </p:cNvPr>
              <p:cNvSpPr/>
              <p:nvPr/>
            </p:nvSpPr>
            <p:spPr>
              <a:xfrm>
                <a:off x="3437483" y="537272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3" name="Freeform: Shape 722">
                <a:extLst>
                  <a:ext uri="{FF2B5EF4-FFF2-40B4-BE49-F238E27FC236}">
                    <a16:creationId xmlns:a16="http://schemas.microsoft.com/office/drawing/2014/main" id="{BF486962-4340-80B9-8051-4BBCBA77B775}"/>
                  </a:ext>
                </a:extLst>
              </p:cNvPr>
              <p:cNvSpPr/>
              <p:nvPr/>
            </p:nvSpPr>
            <p:spPr>
              <a:xfrm>
                <a:off x="3447199" y="5300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4" name="Freeform: Shape 723">
                <a:extLst>
                  <a:ext uri="{FF2B5EF4-FFF2-40B4-BE49-F238E27FC236}">
                    <a16:creationId xmlns:a16="http://schemas.microsoft.com/office/drawing/2014/main" id="{D7A7AB87-5485-A75D-7C41-D95E01BFA76C}"/>
                  </a:ext>
                </a:extLst>
              </p:cNvPr>
              <p:cNvSpPr/>
              <p:nvPr/>
            </p:nvSpPr>
            <p:spPr>
              <a:xfrm>
                <a:off x="4528477" y="52777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5" name="Freeform: Shape 724">
                <a:extLst>
                  <a:ext uri="{FF2B5EF4-FFF2-40B4-BE49-F238E27FC236}">
                    <a16:creationId xmlns:a16="http://schemas.microsoft.com/office/drawing/2014/main" id="{7D458E35-B056-C475-05EB-22F583217566}"/>
                  </a:ext>
                </a:extLst>
              </p:cNvPr>
              <p:cNvSpPr/>
              <p:nvPr/>
            </p:nvSpPr>
            <p:spPr>
              <a:xfrm>
                <a:off x="4831372" y="573982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6" name="Freeform: Shape 725">
                <a:extLst>
                  <a:ext uri="{FF2B5EF4-FFF2-40B4-BE49-F238E27FC236}">
                    <a16:creationId xmlns:a16="http://schemas.microsoft.com/office/drawing/2014/main" id="{B3EF483B-8C3F-4AB1-292E-6DA2E93304A3}"/>
                  </a:ext>
                </a:extLst>
              </p:cNvPr>
              <p:cNvSpPr/>
              <p:nvPr/>
            </p:nvSpPr>
            <p:spPr>
              <a:xfrm>
                <a:off x="3689324" y="580240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7" name="Freeform: Shape 726">
                <a:extLst>
                  <a:ext uri="{FF2B5EF4-FFF2-40B4-BE49-F238E27FC236}">
                    <a16:creationId xmlns:a16="http://schemas.microsoft.com/office/drawing/2014/main" id="{2C2EBA84-AE28-3998-7BF9-DDC0C36A1E01}"/>
                  </a:ext>
                </a:extLst>
              </p:cNvPr>
              <p:cNvSpPr/>
              <p:nvPr/>
            </p:nvSpPr>
            <p:spPr>
              <a:xfrm>
                <a:off x="3219361" y="5626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8" name="Freeform: Shape 727">
                <a:extLst>
                  <a:ext uri="{FF2B5EF4-FFF2-40B4-BE49-F238E27FC236}">
                    <a16:creationId xmlns:a16="http://schemas.microsoft.com/office/drawing/2014/main" id="{3B5E90B2-2F27-2656-D2CD-F86B2835EB97}"/>
                  </a:ext>
                </a:extLst>
              </p:cNvPr>
              <p:cNvSpPr/>
              <p:nvPr/>
            </p:nvSpPr>
            <p:spPr>
              <a:xfrm>
                <a:off x="3772191" y="5146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9" name="Freeform: Shape 728">
                <a:extLst>
                  <a:ext uri="{FF2B5EF4-FFF2-40B4-BE49-F238E27FC236}">
                    <a16:creationId xmlns:a16="http://schemas.microsoft.com/office/drawing/2014/main" id="{6707EB0D-701C-3B07-BCCB-3D14762C3577}"/>
                  </a:ext>
                </a:extLst>
              </p:cNvPr>
              <p:cNvSpPr/>
              <p:nvPr/>
            </p:nvSpPr>
            <p:spPr>
              <a:xfrm>
                <a:off x="3659511" y="47066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0" name="Freeform: Shape 729">
                <a:extLst>
                  <a:ext uri="{FF2B5EF4-FFF2-40B4-BE49-F238E27FC236}">
                    <a16:creationId xmlns:a16="http://schemas.microsoft.com/office/drawing/2014/main" id="{9E3C7DF2-B607-FD94-616F-CC3BD64DC99B}"/>
                  </a:ext>
                </a:extLst>
              </p:cNvPr>
              <p:cNvSpPr/>
              <p:nvPr/>
            </p:nvSpPr>
            <p:spPr>
              <a:xfrm>
                <a:off x="4235869" y="47824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1" name="Freeform: Shape 730">
                <a:extLst>
                  <a:ext uri="{FF2B5EF4-FFF2-40B4-BE49-F238E27FC236}">
                    <a16:creationId xmlns:a16="http://schemas.microsoft.com/office/drawing/2014/main" id="{2635DB48-CA96-FDEB-66A3-6B791D1C9E39}"/>
                  </a:ext>
                </a:extLst>
              </p:cNvPr>
              <p:cNvSpPr/>
              <p:nvPr/>
            </p:nvSpPr>
            <p:spPr>
              <a:xfrm>
                <a:off x="3546163" y="5299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2" name="Freeform: Shape 731">
                <a:extLst>
                  <a:ext uri="{FF2B5EF4-FFF2-40B4-BE49-F238E27FC236}">
                    <a16:creationId xmlns:a16="http://schemas.microsoft.com/office/drawing/2014/main" id="{523FF2AA-57A9-054F-B875-3C0FE2C11881}"/>
                  </a:ext>
                </a:extLst>
              </p:cNvPr>
              <p:cNvSpPr/>
              <p:nvPr/>
            </p:nvSpPr>
            <p:spPr>
              <a:xfrm>
                <a:off x="2887510" y="4951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3" name="Freeform: Shape 732">
                <a:extLst>
                  <a:ext uri="{FF2B5EF4-FFF2-40B4-BE49-F238E27FC236}">
                    <a16:creationId xmlns:a16="http://schemas.microsoft.com/office/drawing/2014/main" id="{0146EDF2-BD49-FC5F-53CC-479ADC7F9608}"/>
                  </a:ext>
                </a:extLst>
              </p:cNvPr>
              <p:cNvSpPr/>
              <p:nvPr/>
            </p:nvSpPr>
            <p:spPr>
              <a:xfrm>
                <a:off x="3615886" y="50690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4" name="Freeform: Shape 733">
                <a:extLst>
                  <a:ext uri="{FF2B5EF4-FFF2-40B4-BE49-F238E27FC236}">
                    <a16:creationId xmlns:a16="http://schemas.microsoft.com/office/drawing/2014/main" id="{62C51F6B-0EBA-733E-0FA1-43DDC43263FC}"/>
                  </a:ext>
                </a:extLst>
              </p:cNvPr>
              <p:cNvSpPr/>
              <p:nvPr/>
            </p:nvSpPr>
            <p:spPr>
              <a:xfrm>
                <a:off x="2911703" y="4658830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5" name="Freeform: Shape 734">
                <a:extLst>
                  <a:ext uri="{FF2B5EF4-FFF2-40B4-BE49-F238E27FC236}">
                    <a16:creationId xmlns:a16="http://schemas.microsoft.com/office/drawing/2014/main" id="{061E85A6-3A0D-7AE3-0D5E-4963E26C6D0F}"/>
                  </a:ext>
                </a:extLst>
              </p:cNvPr>
              <p:cNvSpPr/>
              <p:nvPr/>
            </p:nvSpPr>
            <p:spPr>
              <a:xfrm>
                <a:off x="3498919" y="39365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6" name="Freeform: Shape 735">
                <a:extLst>
                  <a:ext uri="{FF2B5EF4-FFF2-40B4-BE49-F238E27FC236}">
                    <a16:creationId xmlns:a16="http://schemas.microsoft.com/office/drawing/2014/main" id="{8EFBB445-0753-A4DF-8904-BC68D0D30EA8}"/>
                  </a:ext>
                </a:extLst>
              </p:cNvPr>
              <p:cNvSpPr/>
              <p:nvPr/>
            </p:nvSpPr>
            <p:spPr>
              <a:xfrm>
                <a:off x="3743045" y="433307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7" name="Freeform: Shape 736">
                <a:extLst>
                  <a:ext uri="{FF2B5EF4-FFF2-40B4-BE49-F238E27FC236}">
                    <a16:creationId xmlns:a16="http://schemas.microsoft.com/office/drawing/2014/main" id="{E4B74B96-73DA-0DF1-660B-ABD1C9CF86C6}"/>
                  </a:ext>
                </a:extLst>
              </p:cNvPr>
              <p:cNvSpPr/>
              <p:nvPr/>
            </p:nvSpPr>
            <p:spPr>
              <a:xfrm>
                <a:off x="3512826" y="37765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8" name="Freeform: Shape 737">
                <a:extLst>
                  <a:ext uri="{FF2B5EF4-FFF2-40B4-BE49-F238E27FC236}">
                    <a16:creationId xmlns:a16="http://schemas.microsoft.com/office/drawing/2014/main" id="{21872F1D-8C6F-9B7F-F971-1BCB7AF9DAFB}"/>
                  </a:ext>
                </a:extLst>
              </p:cNvPr>
              <p:cNvSpPr/>
              <p:nvPr/>
            </p:nvSpPr>
            <p:spPr>
              <a:xfrm>
                <a:off x="3000857" y="46170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9" name="Freeform: Shape 738">
                <a:extLst>
                  <a:ext uri="{FF2B5EF4-FFF2-40B4-BE49-F238E27FC236}">
                    <a16:creationId xmlns:a16="http://schemas.microsoft.com/office/drawing/2014/main" id="{F242970A-A56E-0662-7DDF-C5FA04C0CF8D}"/>
                  </a:ext>
                </a:extLst>
              </p:cNvPr>
              <p:cNvSpPr/>
              <p:nvPr/>
            </p:nvSpPr>
            <p:spPr>
              <a:xfrm>
                <a:off x="3019050" y="47545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0" name="Freeform: Shape 739">
                <a:extLst>
                  <a:ext uri="{FF2B5EF4-FFF2-40B4-BE49-F238E27FC236}">
                    <a16:creationId xmlns:a16="http://schemas.microsoft.com/office/drawing/2014/main" id="{CE983EBC-FC34-EC76-9C30-B82A66F51B39}"/>
                  </a:ext>
                </a:extLst>
              </p:cNvPr>
              <p:cNvSpPr/>
              <p:nvPr/>
            </p:nvSpPr>
            <p:spPr>
              <a:xfrm>
                <a:off x="3099822" y="4402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1" name="Freeform: Shape 740">
                <a:extLst>
                  <a:ext uri="{FF2B5EF4-FFF2-40B4-BE49-F238E27FC236}">
                    <a16:creationId xmlns:a16="http://schemas.microsoft.com/office/drawing/2014/main" id="{A64E69C7-2E3B-AEBE-3FB0-C16A4F750142}"/>
                  </a:ext>
                </a:extLst>
              </p:cNvPr>
              <p:cNvSpPr/>
              <p:nvPr/>
            </p:nvSpPr>
            <p:spPr>
              <a:xfrm>
                <a:off x="3148114" y="4400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2" name="Freeform: Shape 741">
                <a:extLst>
                  <a:ext uri="{FF2B5EF4-FFF2-40B4-BE49-F238E27FC236}">
                    <a16:creationId xmlns:a16="http://schemas.microsoft.com/office/drawing/2014/main" id="{558FC500-928D-815D-8566-8D7A4AF58931}"/>
                  </a:ext>
                </a:extLst>
              </p:cNvPr>
              <p:cNvSpPr/>
              <p:nvPr/>
            </p:nvSpPr>
            <p:spPr>
              <a:xfrm>
                <a:off x="3089630" y="42204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3" name="Freeform: Shape 742">
                <a:extLst>
                  <a:ext uri="{FF2B5EF4-FFF2-40B4-BE49-F238E27FC236}">
                    <a16:creationId xmlns:a16="http://schemas.microsoft.com/office/drawing/2014/main" id="{A81A660B-D7B6-73D7-585B-C7793109677D}"/>
                  </a:ext>
                </a:extLst>
              </p:cNvPr>
              <p:cNvSpPr/>
              <p:nvPr/>
            </p:nvSpPr>
            <p:spPr>
              <a:xfrm>
                <a:off x="3474440" y="4372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4" name="Freeform: Shape 743">
                <a:extLst>
                  <a:ext uri="{FF2B5EF4-FFF2-40B4-BE49-F238E27FC236}">
                    <a16:creationId xmlns:a16="http://schemas.microsoft.com/office/drawing/2014/main" id="{6B3B8128-B0C2-EE56-E6F3-9E3DB0E28715}"/>
                  </a:ext>
                </a:extLst>
              </p:cNvPr>
              <p:cNvSpPr/>
              <p:nvPr/>
            </p:nvSpPr>
            <p:spPr>
              <a:xfrm>
                <a:off x="3342519" y="42072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5" name="Freeform: Shape 744">
                <a:extLst>
                  <a:ext uri="{FF2B5EF4-FFF2-40B4-BE49-F238E27FC236}">
                    <a16:creationId xmlns:a16="http://schemas.microsoft.com/office/drawing/2014/main" id="{7A60D5B7-5986-FB02-3AF3-9E165B31E9BE}"/>
                  </a:ext>
                </a:extLst>
              </p:cNvPr>
              <p:cNvSpPr/>
              <p:nvPr/>
            </p:nvSpPr>
            <p:spPr>
              <a:xfrm>
                <a:off x="3026670" y="42905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6" name="Freeform: Shape 745">
                <a:extLst>
                  <a:ext uri="{FF2B5EF4-FFF2-40B4-BE49-F238E27FC236}">
                    <a16:creationId xmlns:a16="http://schemas.microsoft.com/office/drawing/2014/main" id="{D8052688-B7D7-E78A-32B6-24341C0719C8}"/>
                  </a:ext>
                </a:extLst>
              </p:cNvPr>
              <p:cNvSpPr/>
              <p:nvPr/>
            </p:nvSpPr>
            <p:spPr>
              <a:xfrm>
                <a:off x="2505176" y="4537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7" name="Freeform: Shape 746">
                <a:extLst>
                  <a:ext uri="{FF2B5EF4-FFF2-40B4-BE49-F238E27FC236}">
                    <a16:creationId xmlns:a16="http://schemas.microsoft.com/office/drawing/2014/main" id="{2E5198D9-C327-C4E7-04DE-D377F7D94810}"/>
                  </a:ext>
                </a:extLst>
              </p:cNvPr>
              <p:cNvSpPr/>
              <p:nvPr/>
            </p:nvSpPr>
            <p:spPr>
              <a:xfrm>
                <a:off x="2254954" y="4402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8" name="Freeform: Shape 747">
                <a:extLst>
                  <a:ext uri="{FF2B5EF4-FFF2-40B4-BE49-F238E27FC236}">
                    <a16:creationId xmlns:a16="http://schemas.microsoft.com/office/drawing/2014/main" id="{5251E24C-6B63-9F3D-B188-20669E08FFA0}"/>
                  </a:ext>
                </a:extLst>
              </p:cNvPr>
              <p:cNvSpPr/>
              <p:nvPr/>
            </p:nvSpPr>
            <p:spPr>
              <a:xfrm>
                <a:off x="2237904" y="417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9" name="Freeform: Shape 748">
                <a:extLst>
                  <a:ext uri="{FF2B5EF4-FFF2-40B4-BE49-F238E27FC236}">
                    <a16:creationId xmlns:a16="http://schemas.microsoft.com/office/drawing/2014/main" id="{99A0EA1D-3DEE-D334-3DC6-0CA6D53092C7}"/>
                  </a:ext>
                </a:extLst>
              </p:cNvPr>
              <p:cNvSpPr/>
              <p:nvPr/>
            </p:nvSpPr>
            <p:spPr>
              <a:xfrm>
                <a:off x="2331916" y="4189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0" name="Freeform: Shape 749">
                <a:extLst>
                  <a:ext uri="{FF2B5EF4-FFF2-40B4-BE49-F238E27FC236}">
                    <a16:creationId xmlns:a16="http://schemas.microsoft.com/office/drawing/2014/main" id="{76FE7FAB-DDC1-91B6-D160-BA75C72B2366}"/>
                  </a:ext>
                </a:extLst>
              </p:cNvPr>
              <p:cNvSpPr/>
              <p:nvPr/>
            </p:nvSpPr>
            <p:spPr>
              <a:xfrm>
                <a:off x="2097792" y="417743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1" name="Freeform: Shape 750">
                <a:extLst>
                  <a:ext uri="{FF2B5EF4-FFF2-40B4-BE49-F238E27FC236}">
                    <a16:creationId xmlns:a16="http://schemas.microsoft.com/office/drawing/2014/main" id="{042B4E4C-967F-FA2A-A0FF-1FBE13633415}"/>
                  </a:ext>
                </a:extLst>
              </p:cNvPr>
              <p:cNvSpPr/>
              <p:nvPr/>
            </p:nvSpPr>
            <p:spPr>
              <a:xfrm>
                <a:off x="1646688" y="3816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2" name="Freeform: Shape 751">
                <a:extLst>
                  <a:ext uri="{FF2B5EF4-FFF2-40B4-BE49-F238E27FC236}">
                    <a16:creationId xmlns:a16="http://schemas.microsoft.com/office/drawing/2014/main" id="{59C89D7A-2A8D-4664-2C7E-FAE22E601DBB}"/>
                  </a:ext>
                </a:extLst>
              </p:cNvPr>
              <p:cNvSpPr/>
              <p:nvPr/>
            </p:nvSpPr>
            <p:spPr>
              <a:xfrm>
                <a:off x="1602016" y="37540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3" name="Freeform: Shape 752">
                <a:extLst>
                  <a:ext uri="{FF2B5EF4-FFF2-40B4-BE49-F238E27FC236}">
                    <a16:creationId xmlns:a16="http://schemas.microsoft.com/office/drawing/2014/main" id="{2A4AE2E2-E817-3E21-1755-F6C607F7775E}"/>
                  </a:ext>
                </a:extLst>
              </p:cNvPr>
              <p:cNvSpPr/>
              <p:nvPr/>
            </p:nvSpPr>
            <p:spPr>
              <a:xfrm>
                <a:off x="1392466" y="40991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4" name="Freeform: Shape 753">
                <a:extLst>
                  <a:ext uri="{FF2B5EF4-FFF2-40B4-BE49-F238E27FC236}">
                    <a16:creationId xmlns:a16="http://schemas.microsoft.com/office/drawing/2014/main" id="{2CD0B73B-26B8-639C-B735-3FA9AEB3EB16}"/>
                  </a:ext>
                </a:extLst>
              </p:cNvPr>
              <p:cNvSpPr/>
              <p:nvPr/>
            </p:nvSpPr>
            <p:spPr>
              <a:xfrm>
                <a:off x="1457521" y="4541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5" name="Freeform: Shape 754">
                <a:extLst>
                  <a:ext uri="{FF2B5EF4-FFF2-40B4-BE49-F238E27FC236}">
                    <a16:creationId xmlns:a16="http://schemas.microsoft.com/office/drawing/2014/main" id="{21E133F3-D3C6-EE9E-E76F-D83F10B73735}"/>
                  </a:ext>
                </a:extLst>
              </p:cNvPr>
              <p:cNvSpPr/>
              <p:nvPr/>
            </p:nvSpPr>
            <p:spPr>
              <a:xfrm>
                <a:off x="1353127" y="48078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6" name="Freeform: Shape 755">
                <a:extLst>
                  <a:ext uri="{FF2B5EF4-FFF2-40B4-BE49-F238E27FC236}">
                    <a16:creationId xmlns:a16="http://schemas.microsoft.com/office/drawing/2014/main" id="{DC5F4075-32F0-870C-03D5-5AC7FC5EC76F}"/>
                  </a:ext>
                </a:extLst>
              </p:cNvPr>
              <p:cNvSpPr/>
              <p:nvPr/>
            </p:nvSpPr>
            <p:spPr>
              <a:xfrm>
                <a:off x="2452884" y="54495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7" name="Freeform: Shape 756">
                <a:extLst>
                  <a:ext uri="{FF2B5EF4-FFF2-40B4-BE49-F238E27FC236}">
                    <a16:creationId xmlns:a16="http://schemas.microsoft.com/office/drawing/2014/main" id="{842D0F68-315D-E934-55B9-6684940633F0}"/>
                  </a:ext>
                </a:extLst>
              </p:cNvPr>
              <p:cNvSpPr/>
              <p:nvPr/>
            </p:nvSpPr>
            <p:spPr>
              <a:xfrm>
                <a:off x="4763839" y="47981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8" name="Freeform: Shape 757">
                <a:extLst>
                  <a:ext uri="{FF2B5EF4-FFF2-40B4-BE49-F238E27FC236}">
                    <a16:creationId xmlns:a16="http://schemas.microsoft.com/office/drawing/2014/main" id="{F0AE1AC0-0F3A-FDEF-55B3-C9A586A2D21D}"/>
                  </a:ext>
                </a:extLst>
              </p:cNvPr>
              <p:cNvSpPr/>
              <p:nvPr/>
            </p:nvSpPr>
            <p:spPr>
              <a:xfrm>
                <a:off x="5450592" y="425954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9" name="Freeform: Shape 758">
                <a:extLst>
                  <a:ext uri="{FF2B5EF4-FFF2-40B4-BE49-F238E27FC236}">
                    <a16:creationId xmlns:a16="http://schemas.microsoft.com/office/drawing/2014/main" id="{6A2C58B8-84D4-815D-63B1-52D2CCC9A8BA}"/>
                  </a:ext>
                </a:extLst>
              </p:cNvPr>
              <p:cNvSpPr/>
              <p:nvPr/>
            </p:nvSpPr>
            <p:spPr>
              <a:xfrm>
                <a:off x="5920555" y="40336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0" name="Freeform: Shape 759">
                <a:extLst>
                  <a:ext uri="{FF2B5EF4-FFF2-40B4-BE49-F238E27FC236}">
                    <a16:creationId xmlns:a16="http://schemas.microsoft.com/office/drawing/2014/main" id="{0AC3C9F9-B2E8-ACAA-F950-5981B2C6734C}"/>
                  </a:ext>
                </a:extLst>
              </p:cNvPr>
              <p:cNvSpPr/>
              <p:nvPr/>
            </p:nvSpPr>
            <p:spPr>
              <a:xfrm>
                <a:off x="6105245" y="359641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1" name="Freeform: Shape 760">
                <a:extLst>
                  <a:ext uri="{FF2B5EF4-FFF2-40B4-BE49-F238E27FC236}">
                    <a16:creationId xmlns:a16="http://schemas.microsoft.com/office/drawing/2014/main" id="{853354CB-8C88-4F2D-12C7-16B01668FB86}"/>
                  </a:ext>
                </a:extLst>
              </p:cNvPr>
              <p:cNvSpPr/>
              <p:nvPr/>
            </p:nvSpPr>
            <p:spPr>
              <a:xfrm>
                <a:off x="6121342" y="3256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2" name="Freeform: Shape 761">
                <a:extLst>
                  <a:ext uri="{FF2B5EF4-FFF2-40B4-BE49-F238E27FC236}">
                    <a16:creationId xmlns:a16="http://schemas.microsoft.com/office/drawing/2014/main" id="{A1A78706-EF54-761A-206C-6B4B7AB7682A}"/>
                  </a:ext>
                </a:extLst>
              </p:cNvPr>
              <p:cNvSpPr/>
              <p:nvPr/>
            </p:nvSpPr>
            <p:spPr>
              <a:xfrm>
                <a:off x="6353371" y="34957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3" name="Freeform: Shape 762">
                <a:extLst>
                  <a:ext uri="{FF2B5EF4-FFF2-40B4-BE49-F238E27FC236}">
                    <a16:creationId xmlns:a16="http://schemas.microsoft.com/office/drawing/2014/main" id="{048015D9-2410-548C-D2F2-2BAC45A09886}"/>
                  </a:ext>
                </a:extLst>
              </p:cNvPr>
              <p:cNvSpPr/>
              <p:nvPr/>
            </p:nvSpPr>
            <p:spPr>
              <a:xfrm>
                <a:off x="5448973" y="335533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4" name="Freeform: Shape 763">
                <a:extLst>
                  <a:ext uri="{FF2B5EF4-FFF2-40B4-BE49-F238E27FC236}">
                    <a16:creationId xmlns:a16="http://schemas.microsoft.com/office/drawing/2014/main" id="{55B3EBAB-F591-0AE7-2A14-7B5AB6B5D5AD}"/>
                  </a:ext>
                </a:extLst>
              </p:cNvPr>
              <p:cNvSpPr/>
              <p:nvPr/>
            </p:nvSpPr>
            <p:spPr>
              <a:xfrm>
                <a:off x="4540669" y="32510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5" name="Freeform: Shape 764">
                <a:extLst>
                  <a:ext uri="{FF2B5EF4-FFF2-40B4-BE49-F238E27FC236}">
                    <a16:creationId xmlns:a16="http://schemas.microsoft.com/office/drawing/2014/main" id="{46EBFCCE-EA36-F5DF-A7C2-703909BA6CCD}"/>
                  </a:ext>
                </a:extLst>
              </p:cNvPr>
              <p:cNvSpPr/>
              <p:nvPr/>
            </p:nvSpPr>
            <p:spPr>
              <a:xfrm>
                <a:off x="4331214" y="31250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6" name="Freeform: Shape 765">
                <a:extLst>
                  <a:ext uri="{FF2B5EF4-FFF2-40B4-BE49-F238E27FC236}">
                    <a16:creationId xmlns:a16="http://schemas.microsoft.com/office/drawing/2014/main" id="{CFE07C05-24D8-3D2F-74E1-85BEAC0CDD3A}"/>
                  </a:ext>
                </a:extLst>
              </p:cNvPr>
              <p:cNvSpPr/>
              <p:nvPr/>
            </p:nvSpPr>
            <p:spPr>
              <a:xfrm>
                <a:off x="4112615" y="26430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7" name="Freeform: Shape 766">
                <a:extLst>
                  <a:ext uri="{FF2B5EF4-FFF2-40B4-BE49-F238E27FC236}">
                    <a16:creationId xmlns:a16="http://schemas.microsoft.com/office/drawing/2014/main" id="{802425FC-FE72-71DA-9580-E5E04FDAEA2B}"/>
                  </a:ext>
                </a:extLst>
              </p:cNvPr>
              <p:cNvSpPr/>
              <p:nvPr/>
            </p:nvSpPr>
            <p:spPr>
              <a:xfrm>
                <a:off x="4445419" y="315711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8" name="Freeform: Shape 767">
                <a:extLst>
                  <a:ext uri="{FF2B5EF4-FFF2-40B4-BE49-F238E27FC236}">
                    <a16:creationId xmlns:a16="http://schemas.microsoft.com/office/drawing/2014/main" id="{B32FE572-A8F0-1410-1454-F131D2912BFF}"/>
                  </a:ext>
                </a:extLst>
              </p:cNvPr>
              <p:cNvSpPr/>
              <p:nvPr/>
            </p:nvSpPr>
            <p:spPr>
              <a:xfrm>
                <a:off x="4752600" y="37078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9" name="Freeform: Shape 768">
                <a:extLst>
                  <a:ext uri="{FF2B5EF4-FFF2-40B4-BE49-F238E27FC236}">
                    <a16:creationId xmlns:a16="http://schemas.microsoft.com/office/drawing/2014/main" id="{2A0F70FF-A900-E77F-0F13-40B6F06B472E}"/>
                  </a:ext>
                </a:extLst>
              </p:cNvPr>
              <p:cNvSpPr/>
              <p:nvPr/>
            </p:nvSpPr>
            <p:spPr>
              <a:xfrm>
                <a:off x="5670619" y="34191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0" name="Freeform: Shape 769">
                <a:extLst>
                  <a:ext uri="{FF2B5EF4-FFF2-40B4-BE49-F238E27FC236}">
                    <a16:creationId xmlns:a16="http://schemas.microsoft.com/office/drawing/2014/main" id="{22BED35B-17AD-15BB-30F6-413E48431CE8}"/>
                  </a:ext>
                </a:extLst>
              </p:cNvPr>
              <p:cNvSpPr/>
              <p:nvPr/>
            </p:nvSpPr>
            <p:spPr>
              <a:xfrm>
                <a:off x="6506533" y="30383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0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1" name="Freeform: Shape 770">
                <a:extLst>
                  <a:ext uri="{FF2B5EF4-FFF2-40B4-BE49-F238E27FC236}">
                    <a16:creationId xmlns:a16="http://schemas.microsoft.com/office/drawing/2014/main" id="{E6E0DC59-9636-A43C-0888-4FA8BBBC759D}"/>
                  </a:ext>
                </a:extLst>
              </p:cNvPr>
              <p:cNvSpPr/>
              <p:nvPr/>
            </p:nvSpPr>
            <p:spPr>
              <a:xfrm>
                <a:off x="7123086" y="328599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2" name="Freeform: Shape 771">
                <a:extLst>
                  <a:ext uri="{FF2B5EF4-FFF2-40B4-BE49-F238E27FC236}">
                    <a16:creationId xmlns:a16="http://schemas.microsoft.com/office/drawing/2014/main" id="{C791EAC7-149D-F03E-5E0C-D35DD132D4EF}"/>
                  </a:ext>
                </a:extLst>
              </p:cNvPr>
              <p:cNvSpPr/>
              <p:nvPr/>
            </p:nvSpPr>
            <p:spPr>
              <a:xfrm>
                <a:off x="7142613" y="32069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3" name="Freeform: Shape 772">
                <a:extLst>
                  <a:ext uri="{FF2B5EF4-FFF2-40B4-BE49-F238E27FC236}">
                    <a16:creationId xmlns:a16="http://schemas.microsoft.com/office/drawing/2014/main" id="{0B3A81BD-33B1-CAC1-3B48-3B36F952968D}"/>
                  </a:ext>
                </a:extLst>
              </p:cNvPr>
              <p:cNvSpPr/>
              <p:nvPr/>
            </p:nvSpPr>
            <p:spPr>
              <a:xfrm>
                <a:off x="6708177" y="2354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4" name="Freeform: Shape 773">
                <a:extLst>
                  <a:ext uri="{FF2B5EF4-FFF2-40B4-BE49-F238E27FC236}">
                    <a16:creationId xmlns:a16="http://schemas.microsoft.com/office/drawing/2014/main" id="{CB86AAC5-DB80-222E-FF63-8840E15B0151}"/>
                  </a:ext>
                </a:extLst>
              </p:cNvPr>
              <p:cNvSpPr/>
              <p:nvPr/>
            </p:nvSpPr>
            <p:spPr>
              <a:xfrm>
                <a:off x="6911917" y="2125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5" name="Freeform: Shape 774">
                <a:extLst>
                  <a:ext uri="{FF2B5EF4-FFF2-40B4-BE49-F238E27FC236}">
                    <a16:creationId xmlns:a16="http://schemas.microsoft.com/office/drawing/2014/main" id="{0D7C9717-1B65-701F-C395-31BFA3D604D2}"/>
                  </a:ext>
                </a:extLst>
              </p:cNvPr>
              <p:cNvSpPr/>
              <p:nvPr/>
            </p:nvSpPr>
            <p:spPr>
              <a:xfrm>
                <a:off x="8116735" y="29835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6" name="Freeform: Shape 775">
                <a:extLst>
                  <a:ext uri="{FF2B5EF4-FFF2-40B4-BE49-F238E27FC236}">
                    <a16:creationId xmlns:a16="http://schemas.microsoft.com/office/drawing/2014/main" id="{94C1E803-6A19-9162-286A-6B1B1EF427F3}"/>
                  </a:ext>
                </a:extLst>
              </p:cNvPr>
              <p:cNvSpPr/>
              <p:nvPr/>
            </p:nvSpPr>
            <p:spPr>
              <a:xfrm>
                <a:off x="7611052" y="38266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7" name="Freeform: Shape 776">
                <a:extLst>
                  <a:ext uri="{FF2B5EF4-FFF2-40B4-BE49-F238E27FC236}">
                    <a16:creationId xmlns:a16="http://schemas.microsoft.com/office/drawing/2014/main" id="{060FF469-4B6D-AFA8-A66C-76A07C9C4E14}"/>
                  </a:ext>
                </a:extLst>
              </p:cNvPr>
              <p:cNvSpPr/>
              <p:nvPr/>
            </p:nvSpPr>
            <p:spPr>
              <a:xfrm>
                <a:off x="6771233" y="42761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8" name="Freeform: Shape 777">
                <a:extLst>
                  <a:ext uri="{FF2B5EF4-FFF2-40B4-BE49-F238E27FC236}">
                    <a16:creationId xmlns:a16="http://schemas.microsoft.com/office/drawing/2014/main" id="{1467E73A-815A-DB07-C140-738905BBF217}"/>
                  </a:ext>
                </a:extLst>
              </p:cNvPr>
              <p:cNvSpPr/>
              <p:nvPr/>
            </p:nvSpPr>
            <p:spPr>
              <a:xfrm>
                <a:off x="6929158" y="3815296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609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9" name="Freeform: Shape 778">
                <a:extLst>
                  <a:ext uri="{FF2B5EF4-FFF2-40B4-BE49-F238E27FC236}">
                    <a16:creationId xmlns:a16="http://schemas.microsoft.com/office/drawing/2014/main" id="{74C6A8A0-4608-0391-EB99-FF3B37E5C9F2}"/>
                  </a:ext>
                </a:extLst>
              </p:cNvPr>
              <p:cNvSpPr/>
              <p:nvPr/>
            </p:nvSpPr>
            <p:spPr>
              <a:xfrm>
                <a:off x="7452937" y="40654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0" name="Freeform: Shape 779">
                <a:extLst>
                  <a:ext uri="{FF2B5EF4-FFF2-40B4-BE49-F238E27FC236}">
                    <a16:creationId xmlns:a16="http://schemas.microsoft.com/office/drawing/2014/main" id="{8C34C057-64F2-9C36-9F51-6FA417FD2546}"/>
                  </a:ext>
                </a:extLst>
              </p:cNvPr>
              <p:cNvSpPr/>
              <p:nvPr/>
            </p:nvSpPr>
            <p:spPr>
              <a:xfrm>
                <a:off x="7468177" y="45154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1" name="Freeform: Shape 780">
                <a:extLst>
                  <a:ext uri="{FF2B5EF4-FFF2-40B4-BE49-F238E27FC236}">
                    <a16:creationId xmlns:a16="http://schemas.microsoft.com/office/drawing/2014/main" id="{84A1521F-A053-A6F6-6C97-79749F41CBFA}"/>
                  </a:ext>
                </a:extLst>
              </p:cNvPr>
              <p:cNvSpPr/>
              <p:nvPr/>
            </p:nvSpPr>
            <p:spPr>
              <a:xfrm>
                <a:off x="7217098" y="4717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2" name="Freeform: Shape 781">
                <a:extLst>
                  <a:ext uri="{FF2B5EF4-FFF2-40B4-BE49-F238E27FC236}">
                    <a16:creationId xmlns:a16="http://schemas.microsoft.com/office/drawing/2014/main" id="{D06DAA18-3FF5-94A8-3F80-74E25A1518AA}"/>
                  </a:ext>
                </a:extLst>
              </p:cNvPr>
              <p:cNvSpPr/>
              <p:nvPr/>
            </p:nvSpPr>
            <p:spPr>
              <a:xfrm>
                <a:off x="7099655" y="501601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3" name="Freeform: Shape 782">
                <a:extLst>
                  <a:ext uri="{FF2B5EF4-FFF2-40B4-BE49-F238E27FC236}">
                    <a16:creationId xmlns:a16="http://schemas.microsoft.com/office/drawing/2014/main" id="{8180EDD3-7B9A-A156-F2E5-0E08EFEE16E7}"/>
                  </a:ext>
                </a:extLst>
              </p:cNvPr>
              <p:cNvSpPr/>
              <p:nvPr/>
            </p:nvSpPr>
            <p:spPr>
              <a:xfrm>
                <a:off x="7564570" y="52197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4" name="Freeform: Shape 783">
                <a:extLst>
                  <a:ext uri="{FF2B5EF4-FFF2-40B4-BE49-F238E27FC236}">
                    <a16:creationId xmlns:a16="http://schemas.microsoft.com/office/drawing/2014/main" id="{BB3FD604-5EF9-7C11-EAEF-930AE4DD8090}"/>
                  </a:ext>
                </a:extLst>
              </p:cNvPr>
              <p:cNvSpPr/>
              <p:nvPr/>
            </p:nvSpPr>
            <p:spPr>
              <a:xfrm>
                <a:off x="8009769" y="430107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5" name="Freeform: Shape 784">
                <a:extLst>
                  <a:ext uri="{FF2B5EF4-FFF2-40B4-BE49-F238E27FC236}">
                    <a16:creationId xmlns:a16="http://schemas.microsoft.com/office/drawing/2014/main" id="{01183F27-A7CE-C447-B7A8-9A11C06C23B5}"/>
                  </a:ext>
                </a:extLst>
              </p:cNvPr>
              <p:cNvSpPr/>
              <p:nvPr/>
            </p:nvSpPr>
            <p:spPr>
              <a:xfrm>
                <a:off x="8192077" y="43448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6" name="Freeform: Shape 785">
                <a:extLst>
                  <a:ext uri="{FF2B5EF4-FFF2-40B4-BE49-F238E27FC236}">
                    <a16:creationId xmlns:a16="http://schemas.microsoft.com/office/drawing/2014/main" id="{147B8820-0B8B-A0A8-17DA-E1A6DD61AEB5}"/>
                  </a:ext>
                </a:extLst>
              </p:cNvPr>
              <p:cNvSpPr/>
              <p:nvPr/>
            </p:nvSpPr>
            <p:spPr>
              <a:xfrm>
                <a:off x="8824537" y="46081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7" name="Freeform: Shape 786">
                <a:extLst>
                  <a:ext uri="{FF2B5EF4-FFF2-40B4-BE49-F238E27FC236}">
                    <a16:creationId xmlns:a16="http://schemas.microsoft.com/office/drawing/2014/main" id="{89D12812-11C8-B617-49FE-BECB70D1837C}"/>
                  </a:ext>
                </a:extLst>
              </p:cNvPr>
              <p:cNvSpPr/>
              <p:nvPr/>
            </p:nvSpPr>
            <p:spPr>
              <a:xfrm>
                <a:off x="9116479" y="47633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8" name="Freeform: Shape 787">
                <a:extLst>
                  <a:ext uri="{FF2B5EF4-FFF2-40B4-BE49-F238E27FC236}">
                    <a16:creationId xmlns:a16="http://schemas.microsoft.com/office/drawing/2014/main" id="{45E146A6-A823-E854-BAD8-37B8119E3790}"/>
                  </a:ext>
                </a:extLst>
              </p:cNvPr>
              <p:cNvSpPr/>
              <p:nvPr/>
            </p:nvSpPr>
            <p:spPr>
              <a:xfrm>
                <a:off x="8659088" y="4895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9" name="Freeform: Shape 788">
                <a:extLst>
                  <a:ext uri="{FF2B5EF4-FFF2-40B4-BE49-F238E27FC236}">
                    <a16:creationId xmlns:a16="http://schemas.microsoft.com/office/drawing/2014/main" id="{7C0DA843-C773-B026-F069-874100476D69}"/>
                  </a:ext>
                </a:extLst>
              </p:cNvPr>
              <p:cNvSpPr/>
              <p:nvPr/>
            </p:nvSpPr>
            <p:spPr>
              <a:xfrm>
                <a:off x="7249293" y="510526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0" name="Freeform: Shape 789">
                <a:extLst>
                  <a:ext uri="{FF2B5EF4-FFF2-40B4-BE49-F238E27FC236}">
                    <a16:creationId xmlns:a16="http://schemas.microsoft.com/office/drawing/2014/main" id="{F8FD431B-11A9-5DCB-4E83-E44764F6D348}"/>
                  </a:ext>
                </a:extLst>
              </p:cNvPr>
              <p:cNvSpPr/>
              <p:nvPr/>
            </p:nvSpPr>
            <p:spPr>
              <a:xfrm>
                <a:off x="7436364" y="51903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1" name="Freeform: Shape 790">
                <a:extLst>
                  <a:ext uri="{FF2B5EF4-FFF2-40B4-BE49-F238E27FC236}">
                    <a16:creationId xmlns:a16="http://schemas.microsoft.com/office/drawing/2014/main" id="{E9FB9515-899F-50D5-1983-8ABADAAE888C}"/>
                  </a:ext>
                </a:extLst>
              </p:cNvPr>
              <p:cNvSpPr/>
              <p:nvPr/>
            </p:nvSpPr>
            <p:spPr>
              <a:xfrm>
                <a:off x="8245131" y="4638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2" name="Freeform: Shape 791">
                <a:extLst>
                  <a:ext uri="{FF2B5EF4-FFF2-40B4-BE49-F238E27FC236}">
                    <a16:creationId xmlns:a16="http://schemas.microsoft.com/office/drawing/2014/main" id="{BB610619-E622-C5B3-6314-AB9E802ADD1C}"/>
                  </a:ext>
                </a:extLst>
              </p:cNvPr>
              <p:cNvSpPr/>
              <p:nvPr/>
            </p:nvSpPr>
            <p:spPr>
              <a:xfrm>
                <a:off x="8719286" y="422239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3" name="Freeform: Shape 792">
                <a:extLst>
                  <a:ext uri="{FF2B5EF4-FFF2-40B4-BE49-F238E27FC236}">
                    <a16:creationId xmlns:a16="http://schemas.microsoft.com/office/drawing/2014/main" id="{7C0D25FA-01A2-8297-8421-34A93A2A6BC3}"/>
                  </a:ext>
                </a:extLst>
              </p:cNvPr>
              <p:cNvSpPr/>
              <p:nvPr/>
            </p:nvSpPr>
            <p:spPr>
              <a:xfrm>
                <a:off x="8851969" y="40506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4" name="Freeform: Shape 793">
                <a:extLst>
                  <a:ext uri="{FF2B5EF4-FFF2-40B4-BE49-F238E27FC236}">
                    <a16:creationId xmlns:a16="http://schemas.microsoft.com/office/drawing/2014/main" id="{E2F33905-5ADA-0475-B1EF-DAF741CAD7DF}"/>
                  </a:ext>
                </a:extLst>
              </p:cNvPr>
              <p:cNvSpPr/>
              <p:nvPr/>
            </p:nvSpPr>
            <p:spPr>
              <a:xfrm>
                <a:off x="8438870" y="33380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5" name="Freeform: Shape 794">
                <a:extLst>
                  <a:ext uri="{FF2B5EF4-FFF2-40B4-BE49-F238E27FC236}">
                    <a16:creationId xmlns:a16="http://schemas.microsoft.com/office/drawing/2014/main" id="{D3C07A92-7B93-EF48-8CA7-4FF6E9D14D8A}"/>
                  </a:ext>
                </a:extLst>
              </p:cNvPr>
              <p:cNvSpPr/>
              <p:nvPr/>
            </p:nvSpPr>
            <p:spPr>
              <a:xfrm>
                <a:off x="8275707" y="39958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6" name="Freeform: Shape 795">
                <a:extLst>
                  <a:ext uri="{FF2B5EF4-FFF2-40B4-BE49-F238E27FC236}">
                    <a16:creationId xmlns:a16="http://schemas.microsoft.com/office/drawing/2014/main" id="{CCE42012-508D-E166-06B0-0617E3CB9264}"/>
                  </a:ext>
                </a:extLst>
              </p:cNvPr>
              <p:cNvSpPr/>
              <p:nvPr/>
            </p:nvSpPr>
            <p:spPr>
              <a:xfrm>
                <a:off x="8946838" y="31494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7" name="Freeform: Shape 796">
                <a:extLst>
                  <a:ext uri="{FF2B5EF4-FFF2-40B4-BE49-F238E27FC236}">
                    <a16:creationId xmlns:a16="http://schemas.microsoft.com/office/drawing/2014/main" id="{E1D8CD8E-885D-61BC-8A5B-3673738E384E}"/>
                  </a:ext>
                </a:extLst>
              </p:cNvPr>
              <p:cNvSpPr/>
              <p:nvPr/>
            </p:nvSpPr>
            <p:spPr>
              <a:xfrm>
                <a:off x="9002941" y="3222269"/>
                <a:ext cx="16273" cy="15410"/>
              </a:xfrm>
              <a:custGeom>
                <a:avLst/>
                <a:gdLst>
                  <a:gd name="connsiteX0" fmla="*/ 15424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4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8" name="Freeform: Shape 797">
                <a:extLst>
                  <a:ext uri="{FF2B5EF4-FFF2-40B4-BE49-F238E27FC236}">
                    <a16:creationId xmlns:a16="http://schemas.microsoft.com/office/drawing/2014/main" id="{E81C3B39-813F-9FD9-28E4-F83D2D598485}"/>
                  </a:ext>
                </a:extLst>
              </p:cNvPr>
              <p:cNvSpPr/>
              <p:nvPr/>
            </p:nvSpPr>
            <p:spPr>
              <a:xfrm>
                <a:off x="9449187" y="40909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9" name="Freeform: Shape 798">
                <a:extLst>
                  <a:ext uri="{FF2B5EF4-FFF2-40B4-BE49-F238E27FC236}">
                    <a16:creationId xmlns:a16="http://schemas.microsoft.com/office/drawing/2014/main" id="{5EACEF85-CC3C-E016-F5BB-EE8CD9088C7C}"/>
                  </a:ext>
                </a:extLst>
              </p:cNvPr>
              <p:cNvSpPr/>
              <p:nvPr/>
            </p:nvSpPr>
            <p:spPr>
              <a:xfrm rot="-1652943">
                <a:off x="9242610" y="414897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3"/>
                      <a:pt x="3625" y="0"/>
                      <a:pt x="8096" y="0"/>
                    </a:cubicBezTo>
                    <a:cubicBezTo>
                      <a:pt x="12568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0" name="Freeform: Shape 799">
                <a:extLst>
                  <a:ext uri="{FF2B5EF4-FFF2-40B4-BE49-F238E27FC236}">
                    <a16:creationId xmlns:a16="http://schemas.microsoft.com/office/drawing/2014/main" id="{211A3FF4-CAD1-78DD-738A-44FEB767DFCF}"/>
                  </a:ext>
                </a:extLst>
              </p:cNvPr>
              <p:cNvSpPr/>
              <p:nvPr/>
            </p:nvSpPr>
            <p:spPr>
              <a:xfrm>
                <a:off x="9069901" y="385606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1" name="Freeform: Shape 800">
                <a:extLst>
                  <a:ext uri="{FF2B5EF4-FFF2-40B4-BE49-F238E27FC236}">
                    <a16:creationId xmlns:a16="http://schemas.microsoft.com/office/drawing/2014/main" id="{1C585366-255D-012F-E609-8F29E81BBF22}"/>
                  </a:ext>
                </a:extLst>
              </p:cNvPr>
              <p:cNvSpPr/>
              <p:nvPr/>
            </p:nvSpPr>
            <p:spPr>
              <a:xfrm>
                <a:off x="9083522" y="368118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2" name="Freeform: Shape 801">
                <a:extLst>
                  <a:ext uri="{FF2B5EF4-FFF2-40B4-BE49-F238E27FC236}">
                    <a16:creationId xmlns:a16="http://schemas.microsoft.com/office/drawing/2014/main" id="{56167DD2-A582-923B-B2E4-F6E38185E508}"/>
                  </a:ext>
                </a:extLst>
              </p:cNvPr>
              <p:cNvSpPr/>
              <p:nvPr/>
            </p:nvSpPr>
            <p:spPr>
              <a:xfrm rot="-1652943">
                <a:off x="9390915" y="361676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3" name="Freeform: Shape 802">
                <a:extLst>
                  <a:ext uri="{FF2B5EF4-FFF2-40B4-BE49-F238E27FC236}">
                    <a16:creationId xmlns:a16="http://schemas.microsoft.com/office/drawing/2014/main" id="{22753C3A-B22B-AE56-18F2-5B12E275231D}"/>
                  </a:ext>
                </a:extLst>
              </p:cNvPr>
              <p:cNvSpPr/>
              <p:nvPr/>
            </p:nvSpPr>
            <p:spPr>
              <a:xfrm>
                <a:off x="9692455" y="4544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4" name="Freeform: Shape 803">
                <a:extLst>
                  <a:ext uri="{FF2B5EF4-FFF2-40B4-BE49-F238E27FC236}">
                    <a16:creationId xmlns:a16="http://schemas.microsoft.com/office/drawing/2014/main" id="{84093084-1E4B-A134-0950-4DE72D437CF8}"/>
                  </a:ext>
                </a:extLst>
              </p:cNvPr>
              <p:cNvSpPr/>
              <p:nvPr/>
            </p:nvSpPr>
            <p:spPr>
              <a:xfrm>
                <a:off x="9477857" y="51174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2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5" name="Freeform: Shape 804">
                <a:extLst>
                  <a:ext uri="{FF2B5EF4-FFF2-40B4-BE49-F238E27FC236}">
                    <a16:creationId xmlns:a16="http://schemas.microsoft.com/office/drawing/2014/main" id="{DCE09253-34E2-3EE4-93E9-89135F934342}"/>
                  </a:ext>
                </a:extLst>
              </p:cNvPr>
              <p:cNvSpPr/>
              <p:nvPr/>
            </p:nvSpPr>
            <p:spPr>
              <a:xfrm>
                <a:off x="9312313" y="52188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6" name="Freeform: Shape 805">
                <a:extLst>
                  <a:ext uri="{FF2B5EF4-FFF2-40B4-BE49-F238E27FC236}">
                    <a16:creationId xmlns:a16="http://schemas.microsoft.com/office/drawing/2014/main" id="{F289EF1E-09A9-32C1-F2B5-085A9C4B5291}"/>
                  </a:ext>
                </a:extLst>
              </p:cNvPr>
              <p:cNvSpPr/>
              <p:nvPr/>
            </p:nvSpPr>
            <p:spPr>
              <a:xfrm>
                <a:off x="8996368" y="5467883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7" name="Freeform: Shape 806">
                <a:extLst>
                  <a:ext uri="{FF2B5EF4-FFF2-40B4-BE49-F238E27FC236}">
                    <a16:creationId xmlns:a16="http://schemas.microsoft.com/office/drawing/2014/main" id="{D8A7CBA1-0BA5-1B0B-001D-13E648B9DD8E}"/>
                  </a:ext>
                </a:extLst>
              </p:cNvPr>
              <p:cNvSpPr/>
              <p:nvPr/>
            </p:nvSpPr>
            <p:spPr>
              <a:xfrm>
                <a:off x="8710237" y="550626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8" name="Freeform: Shape 807">
                <a:extLst>
                  <a:ext uri="{FF2B5EF4-FFF2-40B4-BE49-F238E27FC236}">
                    <a16:creationId xmlns:a16="http://schemas.microsoft.com/office/drawing/2014/main" id="{8DEEB407-855F-1B8D-4433-B0705B5B53A5}"/>
                  </a:ext>
                </a:extLst>
              </p:cNvPr>
              <p:cNvSpPr/>
              <p:nvPr/>
            </p:nvSpPr>
            <p:spPr>
              <a:xfrm>
                <a:off x="8624322" y="5572658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9" name="Freeform: Shape 808">
                <a:extLst>
                  <a:ext uri="{FF2B5EF4-FFF2-40B4-BE49-F238E27FC236}">
                    <a16:creationId xmlns:a16="http://schemas.microsoft.com/office/drawing/2014/main" id="{CC167D09-7BA9-5956-2A65-E026AFE882BD}"/>
                  </a:ext>
                </a:extLst>
              </p:cNvPr>
              <p:cNvSpPr/>
              <p:nvPr/>
            </p:nvSpPr>
            <p:spPr>
              <a:xfrm>
                <a:off x="8529453" y="58094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0" name="Freeform: Shape 809">
                <a:extLst>
                  <a:ext uri="{FF2B5EF4-FFF2-40B4-BE49-F238E27FC236}">
                    <a16:creationId xmlns:a16="http://schemas.microsoft.com/office/drawing/2014/main" id="{C80DD661-5CE5-5010-736A-6522B354AF69}"/>
                  </a:ext>
                </a:extLst>
              </p:cNvPr>
              <p:cNvSpPr/>
              <p:nvPr/>
            </p:nvSpPr>
            <p:spPr>
              <a:xfrm>
                <a:off x="8172361" y="598213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1" name="Freeform: Shape 810">
                <a:extLst>
                  <a:ext uri="{FF2B5EF4-FFF2-40B4-BE49-F238E27FC236}">
                    <a16:creationId xmlns:a16="http://schemas.microsoft.com/office/drawing/2014/main" id="{08F8A2A3-51ED-B025-1111-8D0127A2FDFA}"/>
                  </a:ext>
                </a:extLst>
              </p:cNvPr>
              <p:cNvSpPr/>
              <p:nvPr/>
            </p:nvSpPr>
            <p:spPr>
              <a:xfrm>
                <a:off x="8007578" y="6120441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2" name="Freeform: Shape 811">
                <a:extLst>
                  <a:ext uri="{FF2B5EF4-FFF2-40B4-BE49-F238E27FC236}">
                    <a16:creationId xmlns:a16="http://schemas.microsoft.com/office/drawing/2014/main" id="{C1965851-E56B-8796-99B8-69BF072C171E}"/>
                  </a:ext>
                </a:extLst>
              </p:cNvPr>
              <p:cNvSpPr/>
              <p:nvPr/>
            </p:nvSpPr>
            <p:spPr>
              <a:xfrm>
                <a:off x="7163854" y="608224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3" name="Freeform: Shape 812">
                <a:extLst>
                  <a:ext uri="{FF2B5EF4-FFF2-40B4-BE49-F238E27FC236}">
                    <a16:creationId xmlns:a16="http://schemas.microsoft.com/office/drawing/2014/main" id="{75A60DE6-4345-0F9B-F5CE-F73C94344F92}"/>
                  </a:ext>
                </a:extLst>
              </p:cNvPr>
              <p:cNvSpPr/>
              <p:nvPr/>
            </p:nvSpPr>
            <p:spPr>
              <a:xfrm>
                <a:off x="6331654" y="6098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4" name="Freeform: Shape 813">
                <a:extLst>
                  <a:ext uri="{FF2B5EF4-FFF2-40B4-BE49-F238E27FC236}">
                    <a16:creationId xmlns:a16="http://schemas.microsoft.com/office/drawing/2014/main" id="{7DA6127A-EFA1-9BD6-2D06-C88ACD09B935}"/>
                  </a:ext>
                </a:extLst>
              </p:cNvPr>
              <p:cNvSpPr/>
              <p:nvPr/>
            </p:nvSpPr>
            <p:spPr>
              <a:xfrm>
                <a:off x="5728341" y="620769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5" name="Freeform: Shape 814">
                <a:extLst>
                  <a:ext uri="{FF2B5EF4-FFF2-40B4-BE49-F238E27FC236}">
                    <a16:creationId xmlns:a16="http://schemas.microsoft.com/office/drawing/2014/main" id="{E4F78289-6772-1A0B-1193-F613AB8FAC4C}"/>
                  </a:ext>
                </a:extLst>
              </p:cNvPr>
              <p:cNvSpPr/>
              <p:nvPr/>
            </p:nvSpPr>
            <p:spPr>
              <a:xfrm>
                <a:off x="5264759" y="62638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6" name="Freeform: Shape 815">
                <a:extLst>
                  <a:ext uri="{FF2B5EF4-FFF2-40B4-BE49-F238E27FC236}">
                    <a16:creationId xmlns:a16="http://schemas.microsoft.com/office/drawing/2014/main" id="{22A3C409-4574-7614-2F9D-3E3F9B78B6C1}"/>
                  </a:ext>
                </a:extLst>
              </p:cNvPr>
              <p:cNvSpPr/>
              <p:nvPr/>
            </p:nvSpPr>
            <p:spPr>
              <a:xfrm>
                <a:off x="4686782" y="6291605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7" name="Freeform: Shape 816">
                <a:extLst>
                  <a:ext uri="{FF2B5EF4-FFF2-40B4-BE49-F238E27FC236}">
                    <a16:creationId xmlns:a16="http://schemas.microsoft.com/office/drawing/2014/main" id="{2961CA2C-9C71-CF5B-DEFA-67B6BB97EE9D}"/>
                  </a:ext>
                </a:extLst>
              </p:cNvPr>
              <p:cNvSpPr/>
              <p:nvPr/>
            </p:nvSpPr>
            <p:spPr>
              <a:xfrm>
                <a:off x="3964882" y="6291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8" name="Freeform: Shape 817">
                <a:extLst>
                  <a:ext uri="{FF2B5EF4-FFF2-40B4-BE49-F238E27FC236}">
                    <a16:creationId xmlns:a16="http://schemas.microsoft.com/office/drawing/2014/main" id="{36A871B1-C302-D055-5134-5FAFFAE88053}"/>
                  </a:ext>
                </a:extLst>
              </p:cNvPr>
              <p:cNvSpPr/>
              <p:nvPr/>
            </p:nvSpPr>
            <p:spPr>
              <a:xfrm>
                <a:off x="3413671" y="6316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9" name="Freeform: Shape 818">
                <a:extLst>
                  <a:ext uri="{FF2B5EF4-FFF2-40B4-BE49-F238E27FC236}">
                    <a16:creationId xmlns:a16="http://schemas.microsoft.com/office/drawing/2014/main" id="{14003768-38F6-BD7F-ABC5-68F6730A626C}"/>
                  </a:ext>
                </a:extLst>
              </p:cNvPr>
              <p:cNvSpPr/>
              <p:nvPr/>
            </p:nvSpPr>
            <p:spPr>
              <a:xfrm>
                <a:off x="2331726" y="628179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0" name="Freeform: Shape 819">
                <a:extLst>
                  <a:ext uri="{FF2B5EF4-FFF2-40B4-BE49-F238E27FC236}">
                    <a16:creationId xmlns:a16="http://schemas.microsoft.com/office/drawing/2014/main" id="{B36DA587-823D-5AC5-32A8-6236C1A87C10}"/>
                  </a:ext>
                </a:extLst>
              </p:cNvPr>
              <p:cNvSpPr/>
              <p:nvPr/>
            </p:nvSpPr>
            <p:spPr>
              <a:xfrm>
                <a:off x="1860429" y="628836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1" name="Freeform: Shape 820">
                <a:extLst>
                  <a:ext uri="{FF2B5EF4-FFF2-40B4-BE49-F238E27FC236}">
                    <a16:creationId xmlns:a16="http://schemas.microsoft.com/office/drawing/2014/main" id="{D882E72E-E7B7-9909-8AEF-BDE8963B486C}"/>
                  </a:ext>
                </a:extLst>
              </p:cNvPr>
              <p:cNvSpPr/>
              <p:nvPr/>
            </p:nvSpPr>
            <p:spPr>
              <a:xfrm>
                <a:off x="1525339" y="6285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2" name="Freeform: Shape 821">
                <a:extLst>
                  <a:ext uri="{FF2B5EF4-FFF2-40B4-BE49-F238E27FC236}">
                    <a16:creationId xmlns:a16="http://schemas.microsoft.com/office/drawing/2014/main" id="{E49E6102-C386-B41A-1A62-DA3F3540A81E}"/>
                  </a:ext>
                </a:extLst>
              </p:cNvPr>
              <p:cNvSpPr/>
              <p:nvPr/>
            </p:nvSpPr>
            <p:spPr>
              <a:xfrm>
                <a:off x="1259020" y="611482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3" name="Freeform: Shape 822">
                <a:extLst>
                  <a:ext uri="{FF2B5EF4-FFF2-40B4-BE49-F238E27FC236}">
                    <a16:creationId xmlns:a16="http://schemas.microsoft.com/office/drawing/2014/main" id="{F7685855-41B5-66E7-D03F-246AA1E991FE}"/>
                  </a:ext>
                </a:extLst>
              </p:cNvPr>
              <p:cNvSpPr/>
              <p:nvPr/>
            </p:nvSpPr>
            <p:spPr>
              <a:xfrm>
                <a:off x="973175" y="53991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4" name="Freeform: Shape 823">
                <a:extLst>
                  <a:ext uri="{FF2B5EF4-FFF2-40B4-BE49-F238E27FC236}">
                    <a16:creationId xmlns:a16="http://schemas.microsoft.com/office/drawing/2014/main" id="{51EAAB45-A7EE-B786-D2EE-38364C2B9168}"/>
                  </a:ext>
                </a:extLst>
              </p:cNvPr>
              <p:cNvSpPr/>
              <p:nvPr/>
            </p:nvSpPr>
            <p:spPr>
              <a:xfrm rot="-1652943">
                <a:off x="968841" y="511797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5" name="Freeform: Shape 824">
                <a:extLst>
                  <a:ext uri="{FF2B5EF4-FFF2-40B4-BE49-F238E27FC236}">
                    <a16:creationId xmlns:a16="http://schemas.microsoft.com/office/drawing/2014/main" id="{38AB0AD7-645A-F5BB-4CCF-003909C81FF3}"/>
                  </a:ext>
                </a:extLst>
              </p:cNvPr>
              <p:cNvSpPr/>
              <p:nvPr/>
            </p:nvSpPr>
            <p:spPr>
              <a:xfrm>
                <a:off x="2320963" y="47083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6" name="Freeform: Shape 825">
                <a:extLst>
                  <a:ext uri="{FF2B5EF4-FFF2-40B4-BE49-F238E27FC236}">
                    <a16:creationId xmlns:a16="http://schemas.microsoft.com/office/drawing/2014/main" id="{B74565E4-7FE1-F726-4DD3-8D2CC6665662}"/>
                  </a:ext>
                </a:extLst>
              </p:cNvPr>
              <p:cNvSpPr/>
              <p:nvPr/>
            </p:nvSpPr>
            <p:spPr>
              <a:xfrm>
                <a:off x="4611535" y="5358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7" name="Freeform: Shape 826">
                <a:extLst>
                  <a:ext uri="{FF2B5EF4-FFF2-40B4-BE49-F238E27FC236}">
                    <a16:creationId xmlns:a16="http://schemas.microsoft.com/office/drawing/2014/main" id="{ED197484-9BBC-0995-F98E-01F74001D296}"/>
                  </a:ext>
                </a:extLst>
              </p:cNvPr>
              <p:cNvSpPr/>
              <p:nvPr/>
            </p:nvSpPr>
            <p:spPr>
              <a:xfrm>
                <a:off x="5352199" y="555951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8" name="Freeform: Shape 827">
                <a:extLst>
                  <a:ext uri="{FF2B5EF4-FFF2-40B4-BE49-F238E27FC236}">
                    <a16:creationId xmlns:a16="http://schemas.microsoft.com/office/drawing/2014/main" id="{E5394AF3-C69A-D0A9-2D7A-760378EE9418}"/>
                  </a:ext>
                </a:extLst>
              </p:cNvPr>
              <p:cNvSpPr/>
              <p:nvPr/>
            </p:nvSpPr>
            <p:spPr>
              <a:xfrm>
                <a:off x="5765202" y="52024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9" name="Freeform: Shape 828">
                <a:extLst>
                  <a:ext uri="{FF2B5EF4-FFF2-40B4-BE49-F238E27FC236}">
                    <a16:creationId xmlns:a16="http://schemas.microsoft.com/office/drawing/2014/main" id="{949B1BC7-8F74-01A5-7FC5-0F503FF0C86D}"/>
                  </a:ext>
                </a:extLst>
              </p:cNvPr>
              <p:cNvSpPr/>
              <p:nvPr/>
            </p:nvSpPr>
            <p:spPr>
              <a:xfrm>
                <a:off x="4456753" y="588203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0" name="Freeform: Shape 829">
                <a:extLst>
                  <a:ext uri="{FF2B5EF4-FFF2-40B4-BE49-F238E27FC236}">
                    <a16:creationId xmlns:a16="http://schemas.microsoft.com/office/drawing/2014/main" id="{355A8C64-B250-C7EB-487E-0E3658BF83CB}"/>
                  </a:ext>
                </a:extLst>
              </p:cNvPr>
              <p:cNvSpPr/>
              <p:nvPr/>
            </p:nvSpPr>
            <p:spPr>
              <a:xfrm rot="-1652943">
                <a:off x="4155678" y="518724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1" name="Freeform: Shape 830">
                <a:extLst>
                  <a:ext uri="{FF2B5EF4-FFF2-40B4-BE49-F238E27FC236}">
                    <a16:creationId xmlns:a16="http://schemas.microsoft.com/office/drawing/2014/main" id="{CDE1F835-BEA5-EE71-DF1B-2AE237012C37}"/>
                  </a:ext>
                </a:extLst>
              </p:cNvPr>
              <p:cNvSpPr/>
              <p:nvPr/>
            </p:nvSpPr>
            <p:spPr>
              <a:xfrm>
                <a:off x="5496026" y="440965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2" name="Freeform: Shape 831">
                <a:extLst>
                  <a:ext uri="{FF2B5EF4-FFF2-40B4-BE49-F238E27FC236}">
                    <a16:creationId xmlns:a16="http://schemas.microsoft.com/office/drawing/2014/main" id="{C0C5D3AE-EEDC-85F0-2DF6-6A241EA0CB43}"/>
                  </a:ext>
                </a:extLst>
              </p:cNvPr>
              <p:cNvSpPr/>
              <p:nvPr/>
            </p:nvSpPr>
            <p:spPr>
              <a:xfrm>
                <a:off x="5971990" y="50466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3" name="Freeform: Shape 832">
                <a:extLst>
                  <a:ext uri="{FF2B5EF4-FFF2-40B4-BE49-F238E27FC236}">
                    <a16:creationId xmlns:a16="http://schemas.microsoft.com/office/drawing/2014/main" id="{98D9759E-1A64-F7D6-1A8B-905BD3ABDFF3}"/>
                  </a:ext>
                </a:extLst>
              </p:cNvPr>
              <p:cNvSpPr/>
              <p:nvPr/>
            </p:nvSpPr>
            <p:spPr>
              <a:xfrm>
                <a:off x="4728025" y="4159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4" name="Freeform: Shape 833">
                <a:extLst>
                  <a:ext uri="{FF2B5EF4-FFF2-40B4-BE49-F238E27FC236}">
                    <a16:creationId xmlns:a16="http://schemas.microsoft.com/office/drawing/2014/main" id="{07CFBEB3-55D8-A06B-160D-326725E14F5E}"/>
                  </a:ext>
                </a:extLst>
              </p:cNvPr>
              <p:cNvSpPr/>
              <p:nvPr/>
            </p:nvSpPr>
            <p:spPr>
              <a:xfrm>
                <a:off x="4559338" y="45170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5" name="Freeform: Shape 834">
                <a:extLst>
                  <a:ext uri="{FF2B5EF4-FFF2-40B4-BE49-F238E27FC236}">
                    <a16:creationId xmlns:a16="http://schemas.microsoft.com/office/drawing/2014/main" id="{9F3D8F75-B93B-280B-53CF-53F2B9DB1C32}"/>
                  </a:ext>
                </a:extLst>
              </p:cNvPr>
              <p:cNvSpPr/>
              <p:nvPr/>
            </p:nvSpPr>
            <p:spPr>
              <a:xfrm>
                <a:off x="4156716" y="4331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6" name="Freeform: Shape 835">
                <a:extLst>
                  <a:ext uri="{FF2B5EF4-FFF2-40B4-BE49-F238E27FC236}">
                    <a16:creationId xmlns:a16="http://schemas.microsoft.com/office/drawing/2014/main" id="{C3657BA8-83F1-79E6-88C8-0CB24CEEB0C9}"/>
                  </a:ext>
                </a:extLst>
              </p:cNvPr>
              <p:cNvSpPr/>
              <p:nvPr/>
            </p:nvSpPr>
            <p:spPr>
              <a:xfrm>
                <a:off x="4927574" y="38475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7" name="Freeform: Shape 836">
                <a:extLst>
                  <a:ext uri="{FF2B5EF4-FFF2-40B4-BE49-F238E27FC236}">
                    <a16:creationId xmlns:a16="http://schemas.microsoft.com/office/drawing/2014/main" id="{19806F25-E325-5F50-74FF-D803EB4A31C6}"/>
                  </a:ext>
                </a:extLst>
              </p:cNvPr>
              <p:cNvSpPr/>
              <p:nvPr/>
            </p:nvSpPr>
            <p:spPr>
              <a:xfrm>
                <a:off x="5577179" y="33359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8" name="Freeform: Shape 837">
                <a:extLst>
                  <a:ext uri="{FF2B5EF4-FFF2-40B4-BE49-F238E27FC236}">
                    <a16:creationId xmlns:a16="http://schemas.microsoft.com/office/drawing/2014/main" id="{7B7D6206-FAB4-2318-A07F-8FAEDAE3DB38}"/>
                  </a:ext>
                </a:extLst>
              </p:cNvPr>
              <p:cNvSpPr/>
              <p:nvPr/>
            </p:nvSpPr>
            <p:spPr>
              <a:xfrm>
                <a:off x="5777776" y="26855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9" name="Freeform: Shape 838">
                <a:extLst>
                  <a:ext uri="{FF2B5EF4-FFF2-40B4-BE49-F238E27FC236}">
                    <a16:creationId xmlns:a16="http://schemas.microsoft.com/office/drawing/2014/main" id="{76B8EB35-13DA-B8C4-BA08-F639DE7C6896}"/>
                  </a:ext>
                </a:extLst>
              </p:cNvPr>
              <p:cNvSpPr/>
              <p:nvPr/>
            </p:nvSpPr>
            <p:spPr>
              <a:xfrm>
                <a:off x="5577750" y="28130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0" name="Freeform: Shape 839">
                <a:extLst>
                  <a:ext uri="{FF2B5EF4-FFF2-40B4-BE49-F238E27FC236}">
                    <a16:creationId xmlns:a16="http://schemas.microsoft.com/office/drawing/2014/main" id="{D84B51B0-47B5-65D4-5397-1FB8D75BC012}"/>
                  </a:ext>
                </a:extLst>
              </p:cNvPr>
              <p:cNvSpPr/>
              <p:nvPr/>
            </p:nvSpPr>
            <p:spPr>
              <a:xfrm>
                <a:off x="5137791" y="300500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1" name="Freeform: Shape 840">
                <a:extLst>
                  <a:ext uri="{FF2B5EF4-FFF2-40B4-BE49-F238E27FC236}">
                    <a16:creationId xmlns:a16="http://schemas.microsoft.com/office/drawing/2014/main" id="{24ED9FB1-9203-9449-FC17-C44F0DDE5C1D}"/>
                  </a:ext>
                </a:extLst>
              </p:cNvPr>
              <p:cNvSpPr/>
              <p:nvPr/>
            </p:nvSpPr>
            <p:spPr>
              <a:xfrm>
                <a:off x="5090356" y="3188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2" name="Freeform: Shape 841">
                <a:extLst>
                  <a:ext uri="{FF2B5EF4-FFF2-40B4-BE49-F238E27FC236}">
                    <a16:creationId xmlns:a16="http://schemas.microsoft.com/office/drawing/2014/main" id="{3F771AB1-06F6-4B48-4107-4D1508C1C2CB}"/>
                  </a:ext>
                </a:extLst>
              </p:cNvPr>
              <p:cNvSpPr/>
              <p:nvPr/>
            </p:nvSpPr>
            <p:spPr>
              <a:xfrm>
                <a:off x="5014537" y="33464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3" name="Freeform: Shape 842">
                <a:extLst>
                  <a:ext uri="{FF2B5EF4-FFF2-40B4-BE49-F238E27FC236}">
                    <a16:creationId xmlns:a16="http://schemas.microsoft.com/office/drawing/2014/main" id="{AA67F025-7C50-97F0-08FD-7BFE05BF342F}"/>
                  </a:ext>
                </a:extLst>
              </p:cNvPr>
              <p:cNvSpPr/>
              <p:nvPr/>
            </p:nvSpPr>
            <p:spPr>
              <a:xfrm>
                <a:off x="5018442" y="2852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4" name="Freeform: Shape 843">
                <a:extLst>
                  <a:ext uri="{FF2B5EF4-FFF2-40B4-BE49-F238E27FC236}">
                    <a16:creationId xmlns:a16="http://schemas.microsoft.com/office/drawing/2014/main" id="{30810AC1-C509-81BC-6B59-21033A3C4BEC}"/>
                  </a:ext>
                </a:extLst>
              </p:cNvPr>
              <p:cNvSpPr/>
              <p:nvPr/>
            </p:nvSpPr>
            <p:spPr>
              <a:xfrm>
                <a:off x="5116741" y="26094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5" name="Freeform: Shape 844">
                <a:extLst>
                  <a:ext uri="{FF2B5EF4-FFF2-40B4-BE49-F238E27FC236}">
                    <a16:creationId xmlns:a16="http://schemas.microsoft.com/office/drawing/2014/main" id="{DD49EDAF-D220-BEAA-A213-7930176605F1}"/>
                  </a:ext>
                </a:extLst>
              </p:cNvPr>
              <p:cNvSpPr/>
              <p:nvPr/>
            </p:nvSpPr>
            <p:spPr>
              <a:xfrm>
                <a:off x="5306288" y="2471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6" name="Freeform: Shape 845">
                <a:extLst>
                  <a:ext uri="{FF2B5EF4-FFF2-40B4-BE49-F238E27FC236}">
                    <a16:creationId xmlns:a16="http://schemas.microsoft.com/office/drawing/2014/main" id="{CB3180C1-EA82-EC5D-5BFA-7AF523AC6A9B}"/>
                  </a:ext>
                </a:extLst>
              </p:cNvPr>
              <p:cNvSpPr/>
              <p:nvPr/>
            </p:nvSpPr>
            <p:spPr>
              <a:xfrm>
                <a:off x="5451354" y="2254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7" name="Freeform: Shape 846">
                <a:extLst>
                  <a:ext uri="{FF2B5EF4-FFF2-40B4-BE49-F238E27FC236}">
                    <a16:creationId xmlns:a16="http://schemas.microsoft.com/office/drawing/2014/main" id="{404928BA-7790-D9B2-EEDE-E1392CE85E11}"/>
                  </a:ext>
                </a:extLst>
              </p:cNvPr>
              <p:cNvSpPr/>
              <p:nvPr/>
            </p:nvSpPr>
            <p:spPr>
              <a:xfrm>
                <a:off x="4760220" y="203069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8" name="Freeform: Shape 847">
                <a:extLst>
                  <a:ext uri="{FF2B5EF4-FFF2-40B4-BE49-F238E27FC236}">
                    <a16:creationId xmlns:a16="http://schemas.microsoft.com/office/drawing/2014/main" id="{9C8AA4A7-BD22-BB09-9C9E-F167E6A8CAAD}"/>
                  </a:ext>
                </a:extLst>
              </p:cNvPr>
              <p:cNvSpPr/>
              <p:nvPr/>
            </p:nvSpPr>
            <p:spPr>
              <a:xfrm>
                <a:off x="5724150" y="19999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9" name="Freeform: Shape 848">
                <a:extLst>
                  <a:ext uri="{FF2B5EF4-FFF2-40B4-BE49-F238E27FC236}">
                    <a16:creationId xmlns:a16="http://schemas.microsoft.com/office/drawing/2014/main" id="{0BAB1E14-37D4-5D17-D9C8-518DE2DF869C}"/>
                  </a:ext>
                </a:extLst>
              </p:cNvPr>
              <p:cNvSpPr/>
              <p:nvPr/>
            </p:nvSpPr>
            <p:spPr>
              <a:xfrm>
                <a:off x="5868072" y="19573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0" name="Freeform: Shape 849">
                <a:extLst>
                  <a:ext uri="{FF2B5EF4-FFF2-40B4-BE49-F238E27FC236}">
                    <a16:creationId xmlns:a16="http://schemas.microsoft.com/office/drawing/2014/main" id="{CC7EBF1A-7898-EEDE-EF4A-3383429C9D27}"/>
                  </a:ext>
                </a:extLst>
              </p:cNvPr>
              <p:cNvSpPr/>
              <p:nvPr/>
            </p:nvSpPr>
            <p:spPr>
              <a:xfrm>
                <a:off x="6589877" y="21543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1" name="Freeform: Shape 850">
                <a:extLst>
                  <a:ext uri="{FF2B5EF4-FFF2-40B4-BE49-F238E27FC236}">
                    <a16:creationId xmlns:a16="http://schemas.microsoft.com/office/drawing/2014/main" id="{8D94BE6B-C282-5096-CC4D-C6EB800E82DF}"/>
                  </a:ext>
                </a:extLst>
              </p:cNvPr>
              <p:cNvSpPr/>
              <p:nvPr/>
            </p:nvSpPr>
            <p:spPr>
              <a:xfrm>
                <a:off x="6962781" y="2718492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2" name="Freeform: Shape 851">
                <a:extLst>
                  <a:ext uri="{FF2B5EF4-FFF2-40B4-BE49-F238E27FC236}">
                    <a16:creationId xmlns:a16="http://schemas.microsoft.com/office/drawing/2014/main" id="{F9F88D8E-5A96-7F66-8A27-00D95F6D56C3}"/>
                  </a:ext>
                </a:extLst>
              </p:cNvPr>
              <p:cNvSpPr/>
              <p:nvPr/>
            </p:nvSpPr>
            <p:spPr>
              <a:xfrm>
                <a:off x="7072318" y="262600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3" name="Freeform: Shape 852">
                <a:extLst>
                  <a:ext uri="{FF2B5EF4-FFF2-40B4-BE49-F238E27FC236}">
                    <a16:creationId xmlns:a16="http://schemas.microsoft.com/office/drawing/2014/main" id="{F734C065-89D9-9A7F-8420-CB57C30AA587}"/>
                  </a:ext>
                </a:extLst>
              </p:cNvPr>
              <p:cNvSpPr/>
              <p:nvPr/>
            </p:nvSpPr>
            <p:spPr>
              <a:xfrm>
                <a:off x="7674013" y="21834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4" name="Freeform: Shape 853">
                <a:extLst>
                  <a:ext uri="{FF2B5EF4-FFF2-40B4-BE49-F238E27FC236}">
                    <a16:creationId xmlns:a16="http://schemas.microsoft.com/office/drawing/2014/main" id="{AEED0AD5-C4F4-E798-F770-6A71DF0DF7E8}"/>
                  </a:ext>
                </a:extLst>
              </p:cNvPr>
              <p:cNvSpPr/>
              <p:nvPr/>
            </p:nvSpPr>
            <p:spPr>
              <a:xfrm>
                <a:off x="8403818" y="182733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5" name="Freeform: Shape 854">
                <a:extLst>
                  <a:ext uri="{FF2B5EF4-FFF2-40B4-BE49-F238E27FC236}">
                    <a16:creationId xmlns:a16="http://schemas.microsoft.com/office/drawing/2014/main" id="{06B0898D-40EF-EC66-C78C-A3A83D143FAB}"/>
                  </a:ext>
                </a:extLst>
              </p:cNvPr>
              <p:cNvSpPr/>
              <p:nvPr/>
            </p:nvSpPr>
            <p:spPr>
              <a:xfrm>
                <a:off x="8386578" y="14644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6" name="Freeform: Shape 855">
                <a:extLst>
                  <a:ext uri="{FF2B5EF4-FFF2-40B4-BE49-F238E27FC236}">
                    <a16:creationId xmlns:a16="http://schemas.microsoft.com/office/drawing/2014/main" id="{1DD197C3-A31E-F0F0-528A-C23D5D8E820F}"/>
                  </a:ext>
                </a:extLst>
              </p:cNvPr>
              <p:cNvSpPr/>
              <p:nvPr/>
            </p:nvSpPr>
            <p:spPr>
              <a:xfrm>
                <a:off x="9136005" y="2253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7" name="Freeform: Shape 856">
                <a:extLst>
                  <a:ext uri="{FF2B5EF4-FFF2-40B4-BE49-F238E27FC236}">
                    <a16:creationId xmlns:a16="http://schemas.microsoft.com/office/drawing/2014/main" id="{6961550A-08A0-14F8-926A-17593C7D2CD4}"/>
                  </a:ext>
                </a:extLst>
              </p:cNvPr>
              <p:cNvSpPr/>
              <p:nvPr/>
            </p:nvSpPr>
            <p:spPr>
              <a:xfrm>
                <a:off x="9293834" y="23634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8" name="Freeform: Shape 857">
                <a:extLst>
                  <a:ext uri="{FF2B5EF4-FFF2-40B4-BE49-F238E27FC236}">
                    <a16:creationId xmlns:a16="http://schemas.microsoft.com/office/drawing/2014/main" id="{2521F9E1-6F7C-C6DC-3756-D735E56395F1}"/>
                  </a:ext>
                </a:extLst>
              </p:cNvPr>
              <p:cNvSpPr/>
              <p:nvPr/>
            </p:nvSpPr>
            <p:spPr>
              <a:xfrm>
                <a:off x="9580346" y="2066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9" name="Freeform: Shape 858">
                <a:extLst>
                  <a:ext uri="{FF2B5EF4-FFF2-40B4-BE49-F238E27FC236}">
                    <a16:creationId xmlns:a16="http://schemas.microsoft.com/office/drawing/2014/main" id="{A9289E2D-DE2D-5838-3EAE-8190C670012D}"/>
                  </a:ext>
                </a:extLst>
              </p:cNvPr>
              <p:cNvSpPr/>
              <p:nvPr/>
            </p:nvSpPr>
            <p:spPr>
              <a:xfrm>
                <a:off x="9240208" y="180247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0" name="Freeform: Shape 859">
                <a:extLst>
                  <a:ext uri="{FF2B5EF4-FFF2-40B4-BE49-F238E27FC236}">
                    <a16:creationId xmlns:a16="http://schemas.microsoft.com/office/drawing/2014/main" id="{8CACBECE-0393-789B-9C2F-C3503921F364}"/>
                  </a:ext>
                </a:extLst>
              </p:cNvPr>
              <p:cNvSpPr/>
              <p:nvPr/>
            </p:nvSpPr>
            <p:spPr>
              <a:xfrm>
                <a:off x="9507766" y="1284027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1" name="Freeform: Shape 860">
                <a:extLst>
                  <a:ext uri="{FF2B5EF4-FFF2-40B4-BE49-F238E27FC236}">
                    <a16:creationId xmlns:a16="http://schemas.microsoft.com/office/drawing/2014/main" id="{716EEE36-8841-8DC9-B429-444D4FBE20E0}"/>
                  </a:ext>
                </a:extLst>
              </p:cNvPr>
              <p:cNvSpPr/>
              <p:nvPr/>
            </p:nvSpPr>
            <p:spPr>
              <a:xfrm>
                <a:off x="10409497" y="1509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2" name="Freeform: Shape 861">
                <a:extLst>
                  <a:ext uri="{FF2B5EF4-FFF2-40B4-BE49-F238E27FC236}">
                    <a16:creationId xmlns:a16="http://schemas.microsoft.com/office/drawing/2014/main" id="{63E27E5D-C078-A8C8-ACDF-47DA4BA02781}"/>
                  </a:ext>
                </a:extLst>
              </p:cNvPr>
              <p:cNvSpPr/>
              <p:nvPr/>
            </p:nvSpPr>
            <p:spPr>
              <a:xfrm rot="-1652943">
                <a:off x="10396089" y="169484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3" name="Freeform: Shape 862">
                <a:extLst>
                  <a:ext uri="{FF2B5EF4-FFF2-40B4-BE49-F238E27FC236}">
                    <a16:creationId xmlns:a16="http://schemas.microsoft.com/office/drawing/2014/main" id="{1703C3A3-3A57-3874-0CEA-12FAEB78C5F2}"/>
                  </a:ext>
                </a:extLst>
              </p:cNvPr>
              <p:cNvSpPr/>
              <p:nvPr/>
            </p:nvSpPr>
            <p:spPr>
              <a:xfrm>
                <a:off x="11179117" y="28953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4" name="Freeform: Shape 863">
                <a:extLst>
                  <a:ext uri="{FF2B5EF4-FFF2-40B4-BE49-F238E27FC236}">
                    <a16:creationId xmlns:a16="http://schemas.microsoft.com/office/drawing/2014/main" id="{927D4DC7-EB3B-3B8D-C739-F41CA25B7A89}"/>
                  </a:ext>
                </a:extLst>
              </p:cNvPr>
              <p:cNvSpPr/>
              <p:nvPr/>
            </p:nvSpPr>
            <p:spPr>
              <a:xfrm>
                <a:off x="10951660" y="33542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5" name="Freeform: Shape 864">
                <a:extLst>
                  <a:ext uri="{FF2B5EF4-FFF2-40B4-BE49-F238E27FC236}">
                    <a16:creationId xmlns:a16="http://schemas.microsoft.com/office/drawing/2014/main" id="{4BC6E2DA-75DC-E016-1AAB-003B032285C8}"/>
                  </a:ext>
                </a:extLst>
              </p:cNvPr>
              <p:cNvSpPr/>
              <p:nvPr/>
            </p:nvSpPr>
            <p:spPr>
              <a:xfrm>
                <a:off x="10748683" y="31145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6" name="Freeform: Shape 865">
                <a:extLst>
                  <a:ext uri="{FF2B5EF4-FFF2-40B4-BE49-F238E27FC236}">
                    <a16:creationId xmlns:a16="http://schemas.microsoft.com/office/drawing/2014/main" id="{9FF4D423-68C5-6C43-7D03-112C72CDB4E0}"/>
                  </a:ext>
                </a:extLst>
              </p:cNvPr>
              <p:cNvSpPr/>
              <p:nvPr/>
            </p:nvSpPr>
            <p:spPr>
              <a:xfrm>
                <a:off x="10994332" y="40025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7" name="Freeform: Shape 866">
                <a:extLst>
                  <a:ext uri="{FF2B5EF4-FFF2-40B4-BE49-F238E27FC236}">
                    <a16:creationId xmlns:a16="http://schemas.microsoft.com/office/drawing/2014/main" id="{512AA45B-3D22-035B-D2A3-A5A24FD2B186}"/>
                  </a:ext>
                </a:extLst>
              </p:cNvPr>
              <p:cNvSpPr/>
              <p:nvPr/>
            </p:nvSpPr>
            <p:spPr>
              <a:xfrm>
                <a:off x="11116443" y="4604251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8" name="Freeform: Shape 867">
                <a:extLst>
                  <a:ext uri="{FF2B5EF4-FFF2-40B4-BE49-F238E27FC236}">
                    <a16:creationId xmlns:a16="http://schemas.microsoft.com/office/drawing/2014/main" id="{9C7AF2FB-FE9E-E16F-C220-94923E61B6C6}"/>
                  </a:ext>
                </a:extLst>
              </p:cNvPr>
              <p:cNvSpPr/>
              <p:nvPr/>
            </p:nvSpPr>
            <p:spPr>
              <a:xfrm>
                <a:off x="10912989" y="48554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9" name="Freeform: Shape 868">
                <a:extLst>
                  <a:ext uri="{FF2B5EF4-FFF2-40B4-BE49-F238E27FC236}">
                    <a16:creationId xmlns:a16="http://schemas.microsoft.com/office/drawing/2014/main" id="{E6DFD622-37D1-FC85-3E4C-7F6696F2828D}"/>
                  </a:ext>
                </a:extLst>
              </p:cNvPr>
              <p:cNvSpPr/>
              <p:nvPr/>
            </p:nvSpPr>
            <p:spPr>
              <a:xfrm>
                <a:off x="10681150" y="44839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0" name="Freeform: Shape 869">
                <a:extLst>
                  <a:ext uri="{FF2B5EF4-FFF2-40B4-BE49-F238E27FC236}">
                    <a16:creationId xmlns:a16="http://schemas.microsoft.com/office/drawing/2014/main" id="{D5199D77-66EA-1F1F-B5A8-B0499FAF0F43}"/>
                  </a:ext>
                </a:extLst>
              </p:cNvPr>
              <p:cNvSpPr/>
              <p:nvPr/>
            </p:nvSpPr>
            <p:spPr>
              <a:xfrm>
                <a:off x="10683531" y="44313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1" name="Freeform: Shape 870">
                <a:extLst>
                  <a:ext uri="{FF2B5EF4-FFF2-40B4-BE49-F238E27FC236}">
                    <a16:creationId xmlns:a16="http://schemas.microsoft.com/office/drawing/2014/main" id="{6344BA3D-F0C4-552B-BC64-B25AB60995A6}"/>
                  </a:ext>
                </a:extLst>
              </p:cNvPr>
              <p:cNvSpPr/>
              <p:nvPr/>
            </p:nvSpPr>
            <p:spPr>
              <a:xfrm>
                <a:off x="10170706" y="5437975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2" name="Freeform: Shape 871">
                <a:extLst>
                  <a:ext uri="{FF2B5EF4-FFF2-40B4-BE49-F238E27FC236}">
                    <a16:creationId xmlns:a16="http://schemas.microsoft.com/office/drawing/2014/main" id="{87276E11-55B2-4A3A-9B8A-7B9103B1CA31}"/>
                  </a:ext>
                </a:extLst>
              </p:cNvPr>
              <p:cNvSpPr/>
              <p:nvPr/>
            </p:nvSpPr>
            <p:spPr>
              <a:xfrm>
                <a:off x="10596187" y="562980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3" name="Freeform: Shape 872">
                <a:extLst>
                  <a:ext uri="{FF2B5EF4-FFF2-40B4-BE49-F238E27FC236}">
                    <a16:creationId xmlns:a16="http://schemas.microsoft.com/office/drawing/2014/main" id="{8A9BC0F2-F9EB-35AD-FDDC-AE97EA1BD94A}"/>
                  </a:ext>
                </a:extLst>
              </p:cNvPr>
              <p:cNvSpPr/>
              <p:nvPr/>
            </p:nvSpPr>
            <p:spPr>
              <a:xfrm>
                <a:off x="10674483" y="536110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4" name="Freeform: Shape 873">
                <a:extLst>
                  <a:ext uri="{FF2B5EF4-FFF2-40B4-BE49-F238E27FC236}">
                    <a16:creationId xmlns:a16="http://schemas.microsoft.com/office/drawing/2014/main" id="{1593D322-DA76-3427-673D-B743163D0E29}"/>
                  </a:ext>
                </a:extLst>
              </p:cNvPr>
              <p:cNvSpPr/>
              <p:nvPr/>
            </p:nvSpPr>
            <p:spPr>
              <a:xfrm>
                <a:off x="9086570" y="575363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5" name="Freeform: Shape 874">
                <a:extLst>
                  <a:ext uri="{FF2B5EF4-FFF2-40B4-BE49-F238E27FC236}">
                    <a16:creationId xmlns:a16="http://schemas.microsoft.com/office/drawing/2014/main" id="{47454E38-6513-AF36-2B81-22E12214F7C2}"/>
                  </a:ext>
                </a:extLst>
              </p:cNvPr>
              <p:cNvSpPr/>
              <p:nvPr/>
            </p:nvSpPr>
            <p:spPr>
              <a:xfrm>
                <a:off x="9260401" y="55416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6" name="Freeform: Shape 875">
                <a:extLst>
                  <a:ext uri="{FF2B5EF4-FFF2-40B4-BE49-F238E27FC236}">
                    <a16:creationId xmlns:a16="http://schemas.microsoft.com/office/drawing/2014/main" id="{13FAFD8B-A9F5-3299-B6E6-1CB86DBC96C9}"/>
                  </a:ext>
                </a:extLst>
              </p:cNvPr>
              <p:cNvSpPr/>
              <p:nvPr/>
            </p:nvSpPr>
            <p:spPr>
              <a:xfrm>
                <a:off x="9764560" y="55327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7" name="Freeform: Shape 876">
                <a:extLst>
                  <a:ext uri="{FF2B5EF4-FFF2-40B4-BE49-F238E27FC236}">
                    <a16:creationId xmlns:a16="http://schemas.microsoft.com/office/drawing/2014/main" id="{A25D344C-3F19-0AA8-EAB4-3FDAFB8FDA6B}"/>
                  </a:ext>
                </a:extLst>
              </p:cNvPr>
              <p:cNvSpPr/>
              <p:nvPr/>
            </p:nvSpPr>
            <p:spPr>
              <a:xfrm>
                <a:off x="9705504" y="55610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8" name="Freeform: Shape 877">
                <a:extLst>
                  <a:ext uri="{FF2B5EF4-FFF2-40B4-BE49-F238E27FC236}">
                    <a16:creationId xmlns:a16="http://schemas.microsoft.com/office/drawing/2014/main" id="{F1CC27F9-C29C-965F-669C-5BDBB357C802}"/>
                  </a:ext>
                </a:extLst>
              </p:cNvPr>
              <p:cNvSpPr/>
              <p:nvPr/>
            </p:nvSpPr>
            <p:spPr>
              <a:xfrm>
                <a:off x="8100733" y="52243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9" name="Freeform: Shape 878">
                <a:extLst>
                  <a:ext uri="{FF2B5EF4-FFF2-40B4-BE49-F238E27FC236}">
                    <a16:creationId xmlns:a16="http://schemas.microsoft.com/office/drawing/2014/main" id="{71F935E2-95B6-AAFB-E8CC-04B9C720C4B2}"/>
                  </a:ext>
                </a:extLst>
              </p:cNvPr>
              <p:cNvSpPr/>
              <p:nvPr/>
            </p:nvSpPr>
            <p:spPr>
              <a:xfrm>
                <a:off x="7666869" y="487961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0" name="Freeform: Shape 879">
                <a:extLst>
                  <a:ext uri="{FF2B5EF4-FFF2-40B4-BE49-F238E27FC236}">
                    <a16:creationId xmlns:a16="http://schemas.microsoft.com/office/drawing/2014/main" id="{7C125C32-2D70-80DD-F7A1-D0ACCAB3E855}"/>
                  </a:ext>
                </a:extLst>
              </p:cNvPr>
              <p:cNvSpPr/>
              <p:nvPr/>
            </p:nvSpPr>
            <p:spPr>
              <a:xfrm>
                <a:off x="7492561" y="47970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1" name="Freeform: Shape 880">
                <a:extLst>
                  <a:ext uri="{FF2B5EF4-FFF2-40B4-BE49-F238E27FC236}">
                    <a16:creationId xmlns:a16="http://schemas.microsoft.com/office/drawing/2014/main" id="{F0E99385-BFC4-E19F-AB92-9DE3741D8E50}"/>
                  </a:ext>
                </a:extLst>
              </p:cNvPr>
              <p:cNvSpPr/>
              <p:nvPr/>
            </p:nvSpPr>
            <p:spPr>
              <a:xfrm>
                <a:off x="7548473" y="471055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2" name="Freeform: Shape 881">
                <a:extLst>
                  <a:ext uri="{FF2B5EF4-FFF2-40B4-BE49-F238E27FC236}">
                    <a16:creationId xmlns:a16="http://schemas.microsoft.com/office/drawing/2014/main" id="{91AFC992-A8D9-E79F-0D78-A96789F31791}"/>
                  </a:ext>
                </a:extLst>
              </p:cNvPr>
              <p:cNvSpPr/>
              <p:nvPr/>
            </p:nvSpPr>
            <p:spPr>
              <a:xfrm>
                <a:off x="6704463" y="489009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3" name="Freeform: Shape 882">
                <a:extLst>
                  <a:ext uri="{FF2B5EF4-FFF2-40B4-BE49-F238E27FC236}">
                    <a16:creationId xmlns:a16="http://schemas.microsoft.com/office/drawing/2014/main" id="{C05929B3-31A3-EF68-0F10-090618100E39}"/>
                  </a:ext>
                </a:extLst>
              </p:cNvPr>
              <p:cNvSpPr/>
              <p:nvPr/>
            </p:nvSpPr>
            <p:spPr>
              <a:xfrm>
                <a:off x="6635692" y="5280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4" name="Freeform: Shape 883">
                <a:extLst>
                  <a:ext uri="{FF2B5EF4-FFF2-40B4-BE49-F238E27FC236}">
                    <a16:creationId xmlns:a16="http://schemas.microsoft.com/office/drawing/2014/main" id="{00F0651E-09BF-7A15-8C9E-97A10191B179}"/>
                  </a:ext>
                </a:extLst>
              </p:cNvPr>
              <p:cNvSpPr/>
              <p:nvPr/>
            </p:nvSpPr>
            <p:spPr>
              <a:xfrm>
                <a:off x="6621881" y="5538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5" name="Freeform: Shape 884">
                <a:extLst>
                  <a:ext uri="{FF2B5EF4-FFF2-40B4-BE49-F238E27FC236}">
                    <a16:creationId xmlns:a16="http://schemas.microsoft.com/office/drawing/2014/main" id="{1B124563-49BF-8AE4-DA93-DE5A0BAA3FCE}"/>
                  </a:ext>
                </a:extLst>
              </p:cNvPr>
              <p:cNvSpPr/>
              <p:nvPr/>
            </p:nvSpPr>
            <p:spPr>
              <a:xfrm>
                <a:off x="6346037" y="5407876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6" name="Freeform: Shape 885">
                <a:extLst>
                  <a:ext uri="{FF2B5EF4-FFF2-40B4-BE49-F238E27FC236}">
                    <a16:creationId xmlns:a16="http://schemas.microsoft.com/office/drawing/2014/main" id="{78421EC9-3C7F-DD59-E75F-3E4A2A051C06}"/>
                  </a:ext>
                </a:extLst>
              </p:cNvPr>
              <p:cNvSpPr/>
              <p:nvPr/>
            </p:nvSpPr>
            <p:spPr>
              <a:xfrm>
                <a:off x="5952083" y="43920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7" name="Freeform: Shape 886">
                <a:extLst>
                  <a:ext uri="{FF2B5EF4-FFF2-40B4-BE49-F238E27FC236}">
                    <a16:creationId xmlns:a16="http://schemas.microsoft.com/office/drawing/2014/main" id="{7A02A12C-E6BB-6FEC-68A1-CFEED8712C09}"/>
                  </a:ext>
                </a:extLst>
              </p:cNvPr>
              <p:cNvSpPr/>
              <p:nvPr/>
            </p:nvSpPr>
            <p:spPr>
              <a:xfrm>
                <a:off x="5904458" y="4206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888" name="Graphic 19">
            <a:extLst>
              <a:ext uri="{FF2B5EF4-FFF2-40B4-BE49-F238E27FC236}">
                <a16:creationId xmlns:a16="http://schemas.microsoft.com/office/drawing/2014/main" id="{724C5EDF-624D-698A-C549-0D14D847F8E0}"/>
              </a:ext>
            </a:extLst>
          </p:cNvPr>
          <p:cNvSpPr>
            <a:spLocks/>
          </p:cNvSpPr>
          <p:nvPr userDrawn="1"/>
        </p:nvSpPr>
        <p:spPr>
          <a:xfrm>
            <a:off x="0" y="-51054"/>
            <a:ext cx="12192000" cy="6909053"/>
          </a:xfrm>
          <a:custGeom>
            <a:avLst/>
            <a:gdLst>
              <a:gd name="connsiteX0" fmla="*/ 0 w 8023383"/>
              <a:gd name="connsiteY0" fmla="*/ 0 h 5750814"/>
              <a:gd name="connsiteX1" fmla="*/ 8023384 w 8023383"/>
              <a:gd name="connsiteY1" fmla="*/ 0 h 5750814"/>
              <a:gd name="connsiteX2" fmla="*/ 8023384 w 8023383"/>
              <a:gd name="connsiteY2" fmla="*/ 5750814 h 5750814"/>
              <a:gd name="connsiteX3" fmla="*/ 0 w 8023383"/>
              <a:gd name="connsiteY3" fmla="*/ 5750814 h 5750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23383" h="5750814">
                <a:moveTo>
                  <a:pt x="0" y="0"/>
                </a:moveTo>
                <a:lnTo>
                  <a:pt x="8023384" y="0"/>
                </a:lnTo>
                <a:lnTo>
                  <a:pt x="8023384" y="5750814"/>
                </a:lnTo>
                <a:lnTo>
                  <a:pt x="0" y="5750814"/>
                </a:lnTo>
                <a:close/>
              </a:path>
            </a:pathLst>
          </a:custGeom>
          <a:solidFill>
            <a:srgbClr val="01010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grpSp>
        <p:nvGrpSpPr>
          <p:cNvPr id="889" name="Graphic 22">
            <a:extLst>
              <a:ext uri="{FF2B5EF4-FFF2-40B4-BE49-F238E27FC236}">
                <a16:creationId xmlns:a16="http://schemas.microsoft.com/office/drawing/2014/main" id="{ED53AC1F-02A9-C076-9276-CCBE664D3349}"/>
              </a:ext>
            </a:extLst>
          </p:cNvPr>
          <p:cNvGrpSpPr>
            <a:grpSpLocks/>
          </p:cNvGrpSpPr>
          <p:nvPr userDrawn="1"/>
        </p:nvGrpSpPr>
        <p:grpSpPr>
          <a:xfrm>
            <a:off x="-4019550" y="-2095500"/>
            <a:ext cx="20021550" cy="12287250"/>
            <a:chOff x="890593" y="361912"/>
            <a:chExt cx="10409096" cy="6134747"/>
          </a:xfrm>
          <a:solidFill>
            <a:srgbClr val="FFFFFF"/>
          </a:solidFill>
        </p:grpSpPr>
        <p:grpSp>
          <p:nvGrpSpPr>
            <p:cNvPr id="890" name="Graphic 22">
              <a:extLst>
                <a:ext uri="{FF2B5EF4-FFF2-40B4-BE49-F238E27FC236}">
                  <a16:creationId xmlns:a16="http://schemas.microsoft.com/office/drawing/2014/main" id="{1F1FC721-1ECC-B45C-CA1B-49CC41E2B1F5}"/>
                </a:ext>
              </a:extLst>
            </p:cNvPr>
            <p:cNvGrpSpPr>
              <a:grpSpLocks/>
            </p:cNvGrpSpPr>
            <p:nvPr/>
          </p:nvGrpSpPr>
          <p:grpSpPr>
            <a:xfrm>
              <a:off x="890593" y="361912"/>
              <a:ext cx="10408906" cy="6134747"/>
              <a:chOff x="890593" y="361912"/>
              <a:chExt cx="10408906" cy="6134747"/>
            </a:xfrm>
            <a:solidFill>
              <a:srgbClr val="FFFFFF"/>
            </a:solidFill>
          </p:grpSpPr>
          <p:sp>
            <p:nvSpPr>
              <p:cNvPr id="1329" name="Freeform: Shape 1328">
                <a:extLst>
                  <a:ext uri="{FF2B5EF4-FFF2-40B4-BE49-F238E27FC236}">
                    <a16:creationId xmlns:a16="http://schemas.microsoft.com/office/drawing/2014/main" id="{12679EF2-FAD3-80D3-B5AC-89DB23CEB3C7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250209" y="105600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0" name="Freeform: Shape 1329">
                <a:extLst>
                  <a:ext uri="{FF2B5EF4-FFF2-40B4-BE49-F238E27FC236}">
                    <a16:creationId xmlns:a16="http://schemas.microsoft.com/office/drawing/2014/main" id="{AB151E5D-409E-CA04-56C5-E28A18AF191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36895" y="10956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1" name="Freeform: Shape 1330">
                <a:extLst>
                  <a:ext uri="{FF2B5EF4-FFF2-40B4-BE49-F238E27FC236}">
                    <a16:creationId xmlns:a16="http://schemas.microsoft.com/office/drawing/2014/main" id="{86A146E5-CAF6-7EF5-5904-2D3252B442E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81625" y="124268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2" name="Freeform: Shape 1331">
                <a:extLst>
                  <a:ext uri="{FF2B5EF4-FFF2-40B4-BE49-F238E27FC236}">
                    <a16:creationId xmlns:a16="http://schemas.microsoft.com/office/drawing/2014/main" id="{6CDBD2D1-009B-1A3A-E609-1B1902F862A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40858" y="10780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3" name="Freeform: Shape 1332">
                <a:extLst>
                  <a:ext uri="{FF2B5EF4-FFF2-40B4-BE49-F238E27FC236}">
                    <a16:creationId xmlns:a16="http://schemas.microsoft.com/office/drawing/2014/main" id="{A9549E01-0570-FBCA-7B5B-AF93DC5EE8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7008" y="72357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4" name="Freeform: Shape 1333">
                <a:extLst>
                  <a:ext uri="{FF2B5EF4-FFF2-40B4-BE49-F238E27FC236}">
                    <a16:creationId xmlns:a16="http://schemas.microsoft.com/office/drawing/2014/main" id="{57EE295B-5B55-9E5F-2750-7345796AEA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76045" y="7592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5" name="Freeform: Shape 1334">
                <a:extLst>
                  <a:ext uri="{FF2B5EF4-FFF2-40B4-BE49-F238E27FC236}">
                    <a16:creationId xmlns:a16="http://schemas.microsoft.com/office/drawing/2014/main" id="{09925EF8-CD70-CE94-C979-BAC5255E7C8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29837" y="14371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6" name="Freeform: Shape 1335">
                <a:extLst>
                  <a:ext uri="{FF2B5EF4-FFF2-40B4-BE49-F238E27FC236}">
                    <a16:creationId xmlns:a16="http://schemas.microsoft.com/office/drawing/2014/main" id="{D100D610-741F-F595-3BEE-E8127145EB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69453" y="175875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7" name="Freeform: Shape 1336">
                <a:extLst>
                  <a:ext uri="{FF2B5EF4-FFF2-40B4-BE49-F238E27FC236}">
                    <a16:creationId xmlns:a16="http://schemas.microsoft.com/office/drawing/2014/main" id="{317B5844-48EB-0841-D1FC-D675D65B81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72892" y="196525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8" name="Freeform: Shape 1337">
                <a:extLst>
                  <a:ext uri="{FF2B5EF4-FFF2-40B4-BE49-F238E27FC236}">
                    <a16:creationId xmlns:a16="http://schemas.microsoft.com/office/drawing/2014/main" id="{D3892F50-FF76-D292-005C-1C48C31CDBD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12636" y="17790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9" name="Freeform: Shape 1338">
                <a:extLst>
                  <a:ext uri="{FF2B5EF4-FFF2-40B4-BE49-F238E27FC236}">
                    <a16:creationId xmlns:a16="http://schemas.microsoft.com/office/drawing/2014/main" id="{8FB4FA0B-83FA-A11B-BF06-D730E80732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57834" y="133222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0" name="Freeform: Shape 1339">
                <a:extLst>
                  <a:ext uri="{FF2B5EF4-FFF2-40B4-BE49-F238E27FC236}">
                    <a16:creationId xmlns:a16="http://schemas.microsoft.com/office/drawing/2014/main" id="{3EC20E0D-61E8-B878-2604-EA34181851C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01662" y="116753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1" name="Freeform: Shape 1340">
                <a:extLst>
                  <a:ext uri="{FF2B5EF4-FFF2-40B4-BE49-F238E27FC236}">
                    <a16:creationId xmlns:a16="http://schemas.microsoft.com/office/drawing/2014/main" id="{245C7D7F-F156-7918-D6A5-99F96F8514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44847" y="20258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2" name="Freeform: Shape 1341">
                <a:extLst>
                  <a:ext uri="{FF2B5EF4-FFF2-40B4-BE49-F238E27FC236}">
                    <a16:creationId xmlns:a16="http://schemas.microsoft.com/office/drawing/2014/main" id="{91900DF8-7058-A0C8-4B07-26A34448CB3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64076" y="20823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3" name="Freeform: Shape 1342">
                <a:extLst>
                  <a:ext uri="{FF2B5EF4-FFF2-40B4-BE49-F238E27FC236}">
                    <a16:creationId xmlns:a16="http://schemas.microsoft.com/office/drawing/2014/main" id="{9BF2E417-E168-2535-B83C-DC6A585AE86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78674" y="19542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4" name="Freeform: Shape 1343">
                <a:extLst>
                  <a:ext uri="{FF2B5EF4-FFF2-40B4-BE49-F238E27FC236}">
                    <a16:creationId xmlns:a16="http://schemas.microsoft.com/office/drawing/2014/main" id="{435AE0C7-9608-0FF5-76C2-4089F66E18F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57047" y="3545262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5" name="Freeform: Shape 1344">
                <a:extLst>
                  <a:ext uri="{FF2B5EF4-FFF2-40B4-BE49-F238E27FC236}">
                    <a16:creationId xmlns:a16="http://schemas.microsoft.com/office/drawing/2014/main" id="{DF211354-3273-815C-2FFB-6F1CD5CB960A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809954" y="324657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6" name="Freeform: Shape 1345">
                <a:extLst>
                  <a:ext uri="{FF2B5EF4-FFF2-40B4-BE49-F238E27FC236}">
                    <a16:creationId xmlns:a16="http://schemas.microsoft.com/office/drawing/2014/main" id="{B848A580-0431-DA52-5C8D-CDE44CB141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66236" y="3339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7" name="Freeform: Shape 1346">
                <a:extLst>
                  <a:ext uri="{FF2B5EF4-FFF2-40B4-BE49-F238E27FC236}">
                    <a16:creationId xmlns:a16="http://schemas.microsoft.com/office/drawing/2014/main" id="{73ACE54D-A1A6-95FE-0984-D1DE2CDF59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86222" y="285469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8" name="Freeform: Shape 1347">
                <a:extLst>
                  <a:ext uri="{FF2B5EF4-FFF2-40B4-BE49-F238E27FC236}">
                    <a16:creationId xmlns:a16="http://schemas.microsoft.com/office/drawing/2014/main" id="{57E653BD-DA6F-E3AB-3926-A8B60707E3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52839" y="24902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9" name="Freeform: Shape 1348">
                <a:extLst>
                  <a:ext uri="{FF2B5EF4-FFF2-40B4-BE49-F238E27FC236}">
                    <a16:creationId xmlns:a16="http://schemas.microsoft.com/office/drawing/2014/main" id="{465E88AF-08AA-5415-3DA1-E871685DBF0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00166" y="24639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0" name="Freeform: Shape 1349">
                <a:extLst>
                  <a:ext uri="{FF2B5EF4-FFF2-40B4-BE49-F238E27FC236}">
                    <a16:creationId xmlns:a16="http://schemas.microsoft.com/office/drawing/2014/main" id="{91C7C166-22C2-EC5B-2229-FF8B3CD011C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95943" y="12123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1" name="Freeform: Shape 1350">
                <a:extLst>
                  <a:ext uri="{FF2B5EF4-FFF2-40B4-BE49-F238E27FC236}">
                    <a16:creationId xmlns:a16="http://schemas.microsoft.com/office/drawing/2014/main" id="{09396C40-53B6-5517-F08E-BF0BDBAC3F5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91768" y="11161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2" name="Freeform: Shape 1351">
                <a:extLst>
                  <a:ext uri="{FF2B5EF4-FFF2-40B4-BE49-F238E27FC236}">
                    <a16:creationId xmlns:a16="http://schemas.microsoft.com/office/drawing/2014/main" id="{27C055DB-4657-78D3-98E3-5EB0CAAB47D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40328" y="1353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3" name="Freeform: Shape 1352">
                <a:extLst>
                  <a:ext uri="{FF2B5EF4-FFF2-40B4-BE49-F238E27FC236}">
                    <a16:creationId xmlns:a16="http://schemas.microsoft.com/office/drawing/2014/main" id="{B323856C-3001-94B4-EEBE-83EF348721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63664" y="17129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4" name="Freeform: Shape 1353">
                <a:extLst>
                  <a:ext uri="{FF2B5EF4-FFF2-40B4-BE49-F238E27FC236}">
                    <a16:creationId xmlns:a16="http://schemas.microsoft.com/office/drawing/2014/main" id="{3063AD26-AF6F-2C20-D4EB-7EAA21ADAA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09823" y="16964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5" name="Freeform: Shape 1354">
                <a:extLst>
                  <a:ext uri="{FF2B5EF4-FFF2-40B4-BE49-F238E27FC236}">
                    <a16:creationId xmlns:a16="http://schemas.microsoft.com/office/drawing/2014/main" id="{A3F36424-D570-89AD-900D-4000D2D1F650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3110543" y="15987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6" name="Freeform: Shape 1355">
                <a:extLst>
                  <a:ext uri="{FF2B5EF4-FFF2-40B4-BE49-F238E27FC236}">
                    <a16:creationId xmlns:a16="http://schemas.microsoft.com/office/drawing/2014/main" id="{437F3EB6-14DE-9526-62E0-AF326D207ED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71711" y="10581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7" name="Freeform: Shape 1356">
                <a:extLst>
                  <a:ext uri="{FF2B5EF4-FFF2-40B4-BE49-F238E27FC236}">
                    <a16:creationId xmlns:a16="http://schemas.microsoft.com/office/drawing/2014/main" id="{384A8036-75A4-61DC-67EA-9A174C3008A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53861" y="9541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8" name="Freeform: Shape 1357">
                <a:extLst>
                  <a:ext uri="{FF2B5EF4-FFF2-40B4-BE49-F238E27FC236}">
                    <a16:creationId xmlns:a16="http://schemas.microsoft.com/office/drawing/2014/main" id="{0200652B-722F-7066-096B-D9E2BD4351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35676" y="13324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9" name="Freeform: Shape 1358">
                <a:extLst>
                  <a:ext uri="{FF2B5EF4-FFF2-40B4-BE49-F238E27FC236}">
                    <a16:creationId xmlns:a16="http://schemas.microsoft.com/office/drawing/2014/main" id="{74353322-9FDD-3CDE-FC15-16E9D763A54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69846" y="1933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0" name="Freeform: Shape 1359">
                <a:extLst>
                  <a:ext uri="{FF2B5EF4-FFF2-40B4-BE49-F238E27FC236}">
                    <a16:creationId xmlns:a16="http://schemas.microsoft.com/office/drawing/2014/main" id="{D511B875-78F6-5700-B8B3-0877E2E7A9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39201" y="244636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1" name="Freeform: Shape 1360">
                <a:extLst>
                  <a:ext uri="{FF2B5EF4-FFF2-40B4-BE49-F238E27FC236}">
                    <a16:creationId xmlns:a16="http://schemas.microsoft.com/office/drawing/2014/main" id="{AC4D2595-3584-F972-CFFB-D5739489CD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19857" y="26715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2" name="Freeform: Shape 1361">
                <a:extLst>
                  <a:ext uri="{FF2B5EF4-FFF2-40B4-BE49-F238E27FC236}">
                    <a16:creationId xmlns:a16="http://schemas.microsoft.com/office/drawing/2014/main" id="{E70B351C-817B-3F3D-A6CD-D65263AADE2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80912" y="28542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3" name="Freeform: Shape 1362">
                <a:extLst>
                  <a:ext uri="{FF2B5EF4-FFF2-40B4-BE49-F238E27FC236}">
                    <a16:creationId xmlns:a16="http://schemas.microsoft.com/office/drawing/2014/main" id="{432D9B81-570A-167B-C107-980D74A422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0238" y="334942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4" name="Freeform: Shape 1363">
                <a:extLst>
                  <a:ext uri="{FF2B5EF4-FFF2-40B4-BE49-F238E27FC236}">
                    <a16:creationId xmlns:a16="http://schemas.microsoft.com/office/drawing/2014/main" id="{F0121DCA-40B8-883E-F4EC-839BB5DEF67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42414" y="339819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5" name="Freeform: Shape 1364">
                <a:extLst>
                  <a:ext uri="{FF2B5EF4-FFF2-40B4-BE49-F238E27FC236}">
                    <a16:creationId xmlns:a16="http://schemas.microsoft.com/office/drawing/2014/main" id="{134BF1EE-A884-00D9-1CD6-70BFE7D1E7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16656" y="27055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6" name="Freeform: Shape 1365">
                <a:extLst>
                  <a:ext uri="{FF2B5EF4-FFF2-40B4-BE49-F238E27FC236}">
                    <a16:creationId xmlns:a16="http://schemas.microsoft.com/office/drawing/2014/main" id="{EC068F36-2CF3-7E55-60C0-E30C0DF608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42634" y="31078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7" name="Freeform: Shape 1366">
                <a:extLst>
                  <a:ext uri="{FF2B5EF4-FFF2-40B4-BE49-F238E27FC236}">
                    <a16:creationId xmlns:a16="http://schemas.microsoft.com/office/drawing/2014/main" id="{FB92D2A6-A773-6FCE-F247-D1E23D61553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53195" y="32614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8" name="Freeform: Shape 1367">
                <a:extLst>
                  <a:ext uri="{FF2B5EF4-FFF2-40B4-BE49-F238E27FC236}">
                    <a16:creationId xmlns:a16="http://schemas.microsoft.com/office/drawing/2014/main" id="{9FE7329A-8FE2-16F9-1C89-E9E04AB568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43251" y="35406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9" name="Freeform: Shape 1368">
                <a:extLst>
                  <a:ext uri="{FF2B5EF4-FFF2-40B4-BE49-F238E27FC236}">
                    <a16:creationId xmlns:a16="http://schemas.microsoft.com/office/drawing/2014/main" id="{E13C2826-8AF5-1DB4-EE85-C19D580EEC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51716" y="35590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0" name="Freeform: Shape 1369">
                <a:extLst>
                  <a:ext uri="{FF2B5EF4-FFF2-40B4-BE49-F238E27FC236}">
                    <a16:creationId xmlns:a16="http://schemas.microsoft.com/office/drawing/2014/main" id="{DA529A84-0293-2223-8185-0B0AD401E46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59406" y="3401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1" name="Freeform: Shape 1370">
                <a:extLst>
                  <a:ext uri="{FF2B5EF4-FFF2-40B4-BE49-F238E27FC236}">
                    <a16:creationId xmlns:a16="http://schemas.microsoft.com/office/drawing/2014/main" id="{6D5E8512-2435-C9B4-7183-EB192EFDE9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94027" y="30095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2" name="Freeform: Shape 1371">
                <a:extLst>
                  <a:ext uri="{FF2B5EF4-FFF2-40B4-BE49-F238E27FC236}">
                    <a16:creationId xmlns:a16="http://schemas.microsoft.com/office/drawing/2014/main" id="{4AC2785D-EF73-0392-33B4-8E69EC08D50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72583" y="278545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3" name="Freeform: Shape 1372">
                <a:extLst>
                  <a:ext uri="{FF2B5EF4-FFF2-40B4-BE49-F238E27FC236}">
                    <a16:creationId xmlns:a16="http://schemas.microsoft.com/office/drawing/2014/main" id="{002999E8-9F43-CC5E-DE9A-82C2BA3554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21211" y="3630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4" name="Freeform: Shape 1373">
                <a:extLst>
                  <a:ext uri="{FF2B5EF4-FFF2-40B4-BE49-F238E27FC236}">
                    <a16:creationId xmlns:a16="http://schemas.microsoft.com/office/drawing/2014/main" id="{DF4A72FB-419C-D569-F856-F10A7BAB38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24271" y="38474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5" name="Freeform: Shape 1374">
                <a:extLst>
                  <a:ext uri="{FF2B5EF4-FFF2-40B4-BE49-F238E27FC236}">
                    <a16:creationId xmlns:a16="http://schemas.microsoft.com/office/drawing/2014/main" id="{87855101-F904-A678-B917-80AD59672A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7826" y="408456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6" name="Freeform: Shape 1375">
                <a:extLst>
                  <a:ext uri="{FF2B5EF4-FFF2-40B4-BE49-F238E27FC236}">
                    <a16:creationId xmlns:a16="http://schemas.microsoft.com/office/drawing/2014/main" id="{5A3EEE13-3B4A-0CAF-EF19-454656104F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97208" y="431554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7" name="Freeform: Shape 1376">
                <a:extLst>
                  <a:ext uri="{FF2B5EF4-FFF2-40B4-BE49-F238E27FC236}">
                    <a16:creationId xmlns:a16="http://schemas.microsoft.com/office/drawing/2014/main" id="{3C916D8B-B129-E774-98C9-359EA3DFBEF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21745" y="4048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8" name="Freeform: Shape 1377">
                <a:extLst>
                  <a:ext uri="{FF2B5EF4-FFF2-40B4-BE49-F238E27FC236}">
                    <a16:creationId xmlns:a16="http://schemas.microsoft.com/office/drawing/2014/main" id="{3D96EFDB-CCCC-D1F7-8237-84F3593B9E6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46034" y="3246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9" name="Freeform: Shape 1378">
                <a:extLst>
                  <a:ext uri="{FF2B5EF4-FFF2-40B4-BE49-F238E27FC236}">
                    <a16:creationId xmlns:a16="http://schemas.microsoft.com/office/drawing/2014/main" id="{1C1DC398-2E92-2EE7-407F-393BB9B60D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34877" y="26445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0" name="Freeform: Shape 1379">
                <a:extLst>
                  <a:ext uri="{FF2B5EF4-FFF2-40B4-BE49-F238E27FC236}">
                    <a16:creationId xmlns:a16="http://schemas.microsoft.com/office/drawing/2014/main" id="{AF7D6EDF-4CCC-0ACC-B662-D5D4375B080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34388" y="202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1" name="Freeform: Shape 1380">
                <a:extLst>
                  <a:ext uri="{FF2B5EF4-FFF2-40B4-BE49-F238E27FC236}">
                    <a16:creationId xmlns:a16="http://schemas.microsoft.com/office/drawing/2014/main" id="{5FB5DA8E-BBF5-0783-1C0E-D8AEBF533D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55712" y="1492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2" name="Freeform: Shape 1381">
                <a:extLst>
                  <a:ext uri="{FF2B5EF4-FFF2-40B4-BE49-F238E27FC236}">
                    <a16:creationId xmlns:a16="http://schemas.microsoft.com/office/drawing/2014/main" id="{EDA79F3B-62EF-5569-4961-2FC2D2A5462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7763" y="984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3" name="Freeform: Shape 1382">
                <a:extLst>
                  <a:ext uri="{FF2B5EF4-FFF2-40B4-BE49-F238E27FC236}">
                    <a16:creationId xmlns:a16="http://schemas.microsoft.com/office/drawing/2014/main" id="{7D070F8C-AD56-4D12-97EA-7578B26BF77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79501" y="104399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4" name="Freeform: Shape 1383">
                <a:extLst>
                  <a:ext uri="{FF2B5EF4-FFF2-40B4-BE49-F238E27FC236}">
                    <a16:creationId xmlns:a16="http://schemas.microsoft.com/office/drawing/2014/main" id="{78852D24-7AA4-B6A1-66D1-47898E219D2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61192" y="1289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5" name="Freeform: Shape 1384">
                <a:extLst>
                  <a:ext uri="{FF2B5EF4-FFF2-40B4-BE49-F238E27FC236}">
                    <a16:creationId xmlns:a16="http://schemas.microsoft.com/office/drawing/2014/main" id="{1C945795-C3FA-A39D-5F1B-3051A01B093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56079" y="1068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6" name="Freeform: Shape 1385">
                <a:extLst>
                  <a:ext uri="{FF2B5EF4-FFF2-40B4-BE49-F238E27FC236}">
                    <a16:creationId xmlns:a16="http://schemas.microsoft.com/office/drawing/2014/main" id="{CD9D645C-A220-3312-5344-3D6283220A4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45784" y="92712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7" name="Freeform: Shape 1386">
                <a:extLst>
                  <a:ext uri="{FF2B5EF4-FFF2-40B4-BE49-F238E27FC236}">
                    <a16:creationId xmlns:a16="http://schemas.microsoft.com/office/drawing/2014/main" id="{CCBF7A55-677B-66F0-70A4-FF8391CC9F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91732" y="9170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8" name="Freeform: Shape 1387">
                <a:extLst>
                  <a:ext uri="{FF2B5EF4-FFF2-40B4-BE49-F238E27FC236}">
                    <a16:creationId xmlns:a16="http://schemas.microsoft.com/office/drawing/2014/main" id="{6E114B00-CE17-572E-8D0D-423A905100E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44754" y="11859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9" name="Freeform: Shape 1388">
                <a:extLst>
                  <a:ext uri="{FF2B5EF4-FFF2-40B4-BE49-F238E27FC236}">
                    <a16:creationId xmlns:a16="http://schemas.microsoft.com/office/drawing/2014/main" id="{E7CB6EE5-E0FA-303A-5CA7-78B44413A53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44132" y="165997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0" name="Freeform: Shape 1389">
                <a:extLst>
                  <a:ext uri="{FF2B5EF4-FFF2-40B4-BE49-F238E27FC236}">
                    <a16:creationId xmlns:a16="http://schemas.microsoft.com/office/drawing/2014/main" id="{E101141B-BBA8-3415-C4AB-16E75192875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04711" y="1717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1" name="Freeform: Shape 1390">
                <a:extLst>
                  <a:ext uri="{FF2B5EF4-FFF2-40B4-BE49-F238E27FC236}">
                    <a16:creationId xmlns:a16="http://schemas.microsoft.com/office/drawing/2014/main" id="{90489E54-61EE-A4E8-8808-636AABF863F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46377" y="1675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2" name="Freeform: Shape 1391">
                <a:extLst>
                  <a:ext uri="{FF2B5EF4-FFF2-40B4-BE49-F238E27FC236}">
                    <a16:creationId xmlns:a16="http://schemas.microsoft.com/office/drawing/2014/main" id="{D8A0AF60-B9B7-8DE3-02A7-879522CB538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818697" y="17980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3" name="Freeform: Shape 1392">
                <a:extLst>
                  <a:ext uri="{FF2B5EF4-FFF2-40B4-BE49-F238E27FC236}">
                    <a16:creationId xmlns:a16="http://schemas.microsoft.com/office/drawing/2014/main" id="{F7B07E15-5500-E97B-2DAD-F71262EFA68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08565" y="270820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4" name="Freeform: Shape 1393">
                <a:extLst>
                  <a:ext uri="{FF2B5EF4-FFF2-40B4-BE49-F238E27FC236}">
                    <a16:creationId xmlns:a16="http://schemas.microsoft.com/office/drawing/2014/main" id="{B646FE69-C062-AA72-B597-7AD451DDA0A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80326" y="26465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5" name="Freeform: Shape 1394">
                <a:extLst>
                  <a:ext uri="{FF2B5EF4-FFF2-40B4-BE49-F238E27FC236}">
                    <a16:creationId xmlns:a16="http://schemas.microsoft.com/office/drawing/2014/main" id="{6073C443-F5B3-4600-F754-FD629A1BDA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92663" y="2436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6" name="Freeform: Shape 1395">
                <a:extLst>
                  <a:ext uri="{FF2B5EF4-FFF2-40B4-BE49-F238E27FC236}">
                    <a16:creationId xmlns:a16="http://schemas.microsoft.com/office/drawing/2014/main" id="{728399CE-4C97-C657-B8C5-45201688A32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34002" y="181485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7" name="Freeform: Shape 1396">
                <a:extLst>
                  <a:ext uri="{FF2B5EF4-FFF2-40B4-BE49-F238E27FC236}">
                    <a16:creationId xmlns:a16="http://schemas.microsoft.com/office/drawing/2014/main" id="{FD8B8CFA-F8BF-8264-5665-11A3391463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36669" y="126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8" name="Freeform: Shape 1397">
                <a:extLst>
                  <a:ext uri="{FF2B5EF4-FFF2-40B4-BE49-F238E27FC236}">
                    <a16:creationId xmlns:a16="http://schemas.microsoft.com/office/drawing/2014/main" id="{23795D75-EA6F-63A7-E28D-FC26F87B06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88294" y="11778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9" name="Freeform: Shape 1398">
                <a:extLst>
                  <a:ext uri="{FF2B5EF4-FFF2-40B4-BE49-F238E27FC236}">
                    <a16:creationId xmlns:a16="http://schemas.microsoft.com/office/drawing/2014/main" id="{AF5C7B0F-1CF8-BFD3-7FAC-3E4B4740E10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83535" y="24345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0" name="Freeform: Shape 1399">
                <a:extLst>
                  <a:ext uri="{FF2B5EF4-FFF2-40B4-BE49-F238E27FC236}">
                    <a16:creationId xmlns:a16="http://schemas.microsoft.com/office/drawing/2014/main" id="{044789E3-B56B-078A-45CB-60EF22DF75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47102" y="278745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1" name="Freeform: Shape 1400">
                <a:extLst>
                  <a:ext uri="{FF2B5EF4-FFF2-40B4-BE49-F238E27FC236}">
                    <a16:creationId xmlns:a16="http://schemas.microsoft.com/office/drawing/2014/main" id="{5534EDAB-58B3-AE6F-B28A-54522C9E5A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43478" y="28331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2" name="Freeform: Shape 1401">
                <a:extLst>
                  <a:ext uri="{FF2B5EF4-FFF2-40B4-BE49-F238E27FC236}">
                    <a16:creationId xmlns:a16="http://schemas.microsoft.com/office/drawing/2014/main" id="{3A558B17-8C0F-B928-6F8C-BC8E4383EC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61558" y="287708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3" name="Freeform: Shape 1402">
                <a:extLst>
                  <a:ext uri="{FF2B5EF4-FFF2-40B4-BE49-F238E27FC236}">
                    <a16:creationId xmlns:a16="http://schemas.microsoft.com/office/drawing/2014/main" id="{07516C34-2672-7F3F-F699-08BD7BF59C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83448" y="27972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4" name="Freeform: Shape 1403">
                <a:extLst>
                  <a:ext uri="{FF2B5EF4-FFF2-40B4-BE49-F238E27FC236}">
                    <a16:creationId xmlns:a16="http://schemas.microsoft.com/office/drawing/2014/main" id="{28B4465C-F2EE-3DA0-E386-F90ED5FEA373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4381814" y="306535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5" name="Freeform: Shape 1404">
                <a:extLst>
                  <a:ext uri="{FF2B5EF4-FFF2-40B4-BE49-F238E27FC236}">
                    <a16:creationId xmlns:a16="http://schemas.microsoft.com/office/drawing/2014/main" id="{DD5E48D6-A679-EC04-D2AE-1CC9C234AB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18425" y="361222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6" name="Freeform: Shape 1405">
                <a:extLst>
                  <a:ext uri="{FF2B5EF4-FFF2-40B4-BE49-F238E27FC236}">
                    <a16:creationId xmlns:a16="http://schemas.microsoft.com/office/drawing/2014/main" id="{58317D95-9B82-BBDA-B80F-86152109946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61097" y="37829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7" name="Freeform: Shape 1406">
                <a:extLst>
                  <a:ext uri="{FF2B5EF4-FFF2-40B4-BE49-F238E27FC236}">
                    <a16:creationId xmlns:a16="http://schemas.microsoft.com/office/drawing/2014/main" id="{9E5309A3-3B35-60B8-E9FF-1BD5773C794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47884" y="387816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8" name="Freeform: Shape 1407">
                <a:extLst>
                  <a:ext uri="{FF2B5EF4-FFF2-40B4-BE49-F238E27FC236}">
                    <a16:creationId xmlns:a16="http://schemas.microsoft.com/office/drawing/2014/main" id="{7BBF6C5C-4C25-769E-DBAF-D71DF96A2E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12075" y="3900925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9" name="Freeform: Shape 1408">
                <a:extLst>
                  <a:ext uri="{FF2B5EF4-FFF2-40B4-BE49-F238E27FC236}">
                    <a16:creationId xmlns:a16="http://schemas.microsoft.com/office/drawing/2014/main" id="{8F5DBD47-125A-F48D-8E4E-CEFDE00E1CC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75263" y="3919690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0" name="Freeform: Shape 1409">
                <a:extLst>
                  <a:ext uri="{FF2B5EF4-FFF2-40B4-BE49-F238E27FC236}">
                    <a16:creationId xmlns:a16="http://schemas.microsoft.com/office/drawing/2014/main" id="{2F388597-5395-A1F2-6710-372815B8CEB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33706" y="2855652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1" name="Freeform: Shape 1410">
                <a:extLst>
                  <a:ext uri="{FF2B5EF4-FFF2-40B4-BE49-F238E27FC236}">
                    <a16:creationId xmlns:a16="http://schemas.microsoft.com/office/drawing/2014/main" id="{D27A9412-E1DF-E982-C142-CD39C75FFC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59589" y="328227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2" name="Freeform: Shape 1411">
                <a:extLst>
                  <a:ext uri="{FF2B5EF4-FFF2-40B4-BE49-F238E27FC236}">
                    <a16:creationId xmlns:a16="http://schemas.microsoft.com/office/drawing/2014/main" id="{66814990-018A-FF29-8897-F6F38B55261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19331" y="3568503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3" name="Freeform: Shape 1412">
                <a:extLst>
                  <a:ext uri="{FF2B5EF4-FFF2-40B4-BE49-F238E27FC236}">
                    <a16:creationId xmlns:a16="http://schemas.microsoft.com/office/drawing/2014/main" id="{C2CFBD84-9474-ACC2-F8D8-4B9542D3C6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54785" y="369413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4" name="Freeform: Shape 1413">
                <a:extLst>
                  <a:ext uri="{FF2B5EF4-FFF2-40B4-BE49-F238E27FC236}">
                    <a16:creationId xmlns:a16="http://schemas.microsoft.com/office/drawing/2014/main" id="{480081EF-9E83-A02D-B219-110459588E8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23397" y="384177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5" name="Freeform: Shape 1414">
                <a:extLst>
                  <a:ext uri="{FF2B5EF4-FFF2-40B4-BE49-F238E27FC236}">
                    <a16:creationId xmlns:a16="http://schemas.microsoft.com/office/drawing/2014/main" id="{6AC43BAD-CDD5-B526-1CC2-8B49883774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12717" y="432116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6" name="Freeform: Shape 1415">
                <a:extLst>
                  <a:ext uri="{FF2B5EF4-FFF2-40B4-BE49-F238E27FC236}">
                    <a16:creationId xmlns:a16="http://schemas.microsoft.com/office/drawing/2014/main" id="{3AFB9A06-ED69-38DB-0E64-3DB25F46FB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00202" y="45877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7" name="Freeform: Shape 1416">
                <a:extLst>
                  <a:ext uri="{FF2B5EF4-FFF2-40B4-BE49-F238E27FC236}">
                    <a16:creationId xmlns:a16="http://schemas.microsoft.com/office/drawing/2014/main" id="{102878B7-79F6-DD18-A125-C9CE5A1617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18783" y="47658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8" name="Freeform: Shape 1417">
                <a:extLst>
                  <a:ext uri="{FF2B5EF4-FFF2-40B4-BE49-F238E27FC236}">
                    <a16:creationId xmlns:a16="http://schemas.microsoft.com/office/drawing/2014/main" id="{A9F6B5DA-8590-3CC7-A9C1-821D698D1A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60465" y="48875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9" name="Freeform: Shape 1418">
                <a:extLst>
                  <a:ext uri="{FF2B5EF4-FFF2-40B4-BE49-F238E27FC236}">
                    <a16:creationId xmlns:a16="http://schemas.microsoft.com/office/drawing/2014/main" id="{82EDCEE7-CD55-6B19-222F-7BBAF9CB47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59069" y="448176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0" name="Freeform: Shape 1419">
                <a:extLst>
                  <a:ext uri="{FF2B5EF4-FFF2-40B4-BE49-F238E27FC236}">
                    <a16:creationId xmlns:a16="http://schemas.microsoft.com/office/drawing/2014/main" id="{69FAEB1E-0CFE-D479-E14D-3368A2AB995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68416" y="419020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1" name="Freeform: Shape 1420">
                <a:extLst>
                  <a:ext uri="{FF2B5EF4-FFF2-40B4-BE49-F238E27FC236}">
                    <a16:creationId xmlns:a16="http://schemas.microsoft.com/office/drawing/2014/main" id="{374F335B-8CC3-184D-CAE5-BF7CB9D941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21267" y="396236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2" name="Freeform: Shape 1421">
                <a:extLst>
                  <a:ext uri="{FF2B5EF4-FFF2-40B4-BE49-F238E27FC236}">
                    <a16:creationId xmlns:a16="http://schemas.microsoft.com/office/drawing/2014/main" id="{69523824-FC4C-FE39-048B-5930F97F08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34590" y="35948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3" name="Freeform: Shape 1422">
                <a:extLst>
                  <a:ext uri="{FF2B5EF4-FFF2-40B4-BE49-F238E27FC236}">
                    <a16:creationId xmlns:a16="http://schemas.microsoft.com/office/drawing/2014/main" id="{71A46C82-C13E-DB02-8120-87B3AE0AF88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833812" y="35435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4" name="Freeform: Shape 1423">
                <a:extLst>
                  <a:ext uri="{FF2B5EF4-FFF2-40B4-BE49-F238E27FC236}">
                    <a16:creationId xmlns:a16="http://schemas.microsoft.com/office/drawing/2014/main" id="{0BFD4A0E-2ACD-CEDD-3E41-905757DD8B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10045" y="452500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5" name="Freeform: Shape 1424">
                <a:extLst>
                  <a:ext uri="{FF2B5EF4-FFF2-40B4-BE49-F238E27FC236}">
                    <a16:creationId xmlns:a16="http://schemas.microsoft.com/office/drawing/2014/main" id="{E54195A0-92A7-CCE5-FB91-85D6DF7A7B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02994" y="48410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6" name="Freeform: Shape 1425">
                <a:extLst>
                  <a:ext uri="{FF2B5EF4-FFF2-40B4-BE49-F238E27FC236}">
                    <a16:creationId xmlns:a16="http://schemas.microsoft.com/office/drawing/2014/main" id="{2ECA83C8-D3C5-E474-257A-5041226451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16789" y="47138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7" name="Freeform: Shape 1426">
                <a:extLst>
                  <a:ext uri="{FF2B5EF4-FFF2-40B4-BE49-F238E27FC236}">
                    <a16:creationId xmlns:a16="http://schemas.microsoft.com/office/drawing/2014/main" id="{2F7C830B-704A-21CA-5C14-F03F38DF51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60802" y="34465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8" name="Freeform: Shape 1427">
                <a:extLst>
                  <a:ext uri="{FF2B5EF4-FFF2-40B4-BE49-F238E27FC236}">
                    <a16:creationId xmlns:a16="http://schemas.microsoft.com/office/drawing/2014/main" id="{3997E08E-2E99-2EDB-075D-0133FDF03D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64236" y="38472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9" name="Freeform: Shape 1428">
                <a:extLst>
                  <a:ext uri="{FF2B5EF4-FFF2-40B4-BE49-F238E27FC236}">
                    <a16:creationId xmlns:a16="http://schemas.microsoft.com/office/drawing/2014/main" id="{353ABCB3-59F5-9C99-F4D5-183E962968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62712" y="4772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0" name="Freeform: Shape 1429">
                <a:extLst>
                  <a:ext uri="{FF2B5EF4-FFF2-40B4-BE49-F238E27FC236}">
                    <a16:creationId xmlns:a16="http://schemas.microsoft.com/office/drawing/2014/main" id="{D2267370-91F0-A975-6020-BFABFC2610D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36188" y="46488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1" name="Freeform: Shape 1430">
                <a:extLst>
                  <a:ext uri="{FF2B5EF4-FFF2-40B4-BE49-F238E27FC236}">
                    <a16:creationId xmlns:a16="http://schemas.microsoft.com/office/drawing/2014/main" id="{2B817340-9707-FBE1-B464-8B92A6A81A9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06851" y="475074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2" name="Freeform: Shape 1431">
                <a:extLst>
                  <a:ext uri="{FF2B5EF4-FFF2-40B4-BE49-F238E27FC236}">
                    <a16:creationId xmlns:a16="http://schemas.microsoft.com/office/drawing/2014/main" id="{9C889B69-69D5-017D-0E5B-32CCB9BB83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41662" y="403589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3" name="Freeform: Shape 1432">
                <a:extLst>
                  <a:ext uri="{FF2B5EF4-FFF2-40B4-BE49-F238E27FC236}">
                    <a16:creationId xmlns:a16="http://schemas.microsoft.com/office/drawing/2014/main" id="{C6F2E60F-8F21-BF45-97F5-E008611AF02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86683" y="49926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4" name="Freeform: Shape 1433">
                <a:extLst>
                  <a:ext uri="{FF2B5EF4-FFF2-40B4-BE49-F238E27FC236}">
                    <a16:creationId xmlns:a16="http://schemas.microsoft.com/office/drawing/2014/main" id="{1824736E-E8BC-0505-C4C3-74B95D87B8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62000" y="5098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5" name="Freeform: Shape 1434">
                <a:extLst>
                  <a:ext uri="{FF2B5EF4-FFF2-40B4-BE49-F238E27FC236}">
                    <a16:creationId xmlns:a16="http://schemas.microsoft.com/office/drawing/2014/main" id="{480ED1B6-6613-5A65-EBC3-3A13044BCB1A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307353" y="326685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6" name="Freeform: Shape 1435">
                <a:extLst>
                  <a:ext uri="{FF2B5EF4-FFF2-40B4-BE49-F238E27FC236}">
                    <a16:creationId xmlns:a16="http://schemas.microsoft.com/office/drawing/2014/main" id="{185833DE-E8B0-EFA3-D786-71CC5F27C010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173575" y="290198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7" name="Freeform: Shape 1436">
                <a:extLst>
                  <a:ext uri="{FF2B5EF4-FFF2-40B4-BE49-F238E27FC236}">
                    <a16:creationId xmlns:a16="http://schemas.microsoft.com/office/drawing/2014/main" id="{75AE2AF8-0676-F127-7549-D30FCDDDCB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73956" y="41160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8" name="Freeform: Shape 1437">
                <a:extLst>
                  <a:ext uri="{FF2B5EF4-FFF2-40B4-BE49-F238E27FC236}">
                    <a16:creationId xmlns:a16="http://schemas.microsoft.com/office/drawing/2014/main" id="{3AB77399-7013-2672-BC12-5F6026A6A7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93185" y="525280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9" name="Freeform: Shape 1438">
                <a:extLst>
                  <a:ext uri="{FF2B5EF4-FFF2-40B4-BE49-F238E27FC236}">
                    <a16:creationId xmlns:a16="http://schemas.microsoft.com/office/drawing/2014/main" id="{335DC48D-6180-BECE-E377-F9F6AF9FF6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17233" y="566457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0" name="Freeform: Shape 1439">
                <a:extLst>
                  <a:ext uri="{FF2B5EF4-FFF2-40B4-BE49-F238E27FC236}">
                    <a16:creationId xmlns:a16="http://schemas.microsoft.com/office/drawing/2014/main" id="{69417F91-74BA-ED65-AE6A-7AF0EEB918E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60206" y="4600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1" name="Freeform: Shape 1440">
                <a:extLst>
                  <a:ext uri="{FF2B5EF4-FFF2-40B4-BE49-F238E27FC236}">
                    <a16:creationId xmlns:a16="http://schemas.microsoft.com/office/drawing/2014/main" id="{56237D16-89CA-5E25-93EA-E8CAECC6769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64861" y="4377842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2" name="Freeform: Shape 1441">
                <a:extLst>
                  <a:ext uri="{FF2B5EF4-FFF2-40B4-BE49-F238E27FC236}">
                    <a16:creationId xmlns:a16="http://schemas.microsoft.com/office/drawing/2014/main" id="{00170A33-C153-29F2-9210-BB6FB7DB47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83592" y="544864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3" name="Freeform: Shape 1442">
                <a:extLst>
                  <a:ext uri="{FF2B5EF4-FFF2-40B4-BE49-F238E27FC236}">
                    <a16:creationId xmlns:a16="http://schemas.microsoft.com/office/drawing/2014/main" id="{327C6190-D9E2-59A1-ECBF-DFC2E96E72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53104" y="572743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4" name="Freeform: Shape 1443">
                <a:extLst>
                  <a:ext uri="{FF2B5EF4-FFF2-40B4-BE49-F238E27FC236}">
                    <a16:creationId xmlns:a16="http://schemas.microsoft.com/office/drawing/2014/main" id="{3C48162F-A16B-6C38-91E0-A544DFC442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05542" y="59211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5" name="Freeform: Shape 1444">
                <a:extLst>
                  <a:ext uri="{FF2B5EF4-FFF2-40B4-BE49-F238E27FC236}">
                    <a16:creationId xmlns:a16="http://schemas.microsoft.com/office/drawing/2014/main" id="{20C4BF87-A496-E293-F57A-028E0F717B09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235277" y="583113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6" name="Freeform: Shape 1445">
                <a:extLst>
                  <a:ext uri="{FF2B5EF4-FFF2-40B4-BE49-F238E27FC236}">
                    <a16:creationId xmlns:a16="http://schemas.microsoft.com/office/drawing/2014/main" id="{10DD7931-DE1C-15BF-68ED-F48CF7DC93B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76622" y="5485600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7" name="Freeform: Shape 1446">
                <a:extLst>
                  <a:ext uri="{FF2B5EF4-FFF2-40B4-BE49-F238E27FC236}">
                    <a16:creationId xmlns:a16="http://schemas.microsoft.com/office/drawing/2014/main" id="{6B3662AB-73C9-B2C1-B684-18D1C62545A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84635" y="57518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8" name="Freeform: Shape 1447">
                <a:extLst>
                  <a:ext uri="{FF2B5EF4-FFF2-40B4-BE49-F238E27FC236}">
                    <a16:creationId xmlns:a16="http://schemas.microsoft.com/office/drawing/2014/main" id="{3569ACA2-B1FF-EF0D-8076-9798E7B501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65698" y="3566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9" name="Freeform: Shape 1448">
                <a:extLst>
                  <a:ext uri="{FF2B5EF4-FFF2-40B4-BE49-F238E27FC236}">
                    <a16:creationId xmlns:a16="http://schemas.microsoft.com/office/drawing/2014/main" id="{0277EC1E-D2F9-F884-F25F-EC148F41D80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54085" y="385930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0" name="Freeform: Shape 1449">
                <a:extLst>
                  <a:ext uri="{FF2B5EF4-FFF2-40B4-BE49-F238E27FC236}">
                    <a16:creationId xmlns:a16="http://schemas.microsoft.com/office/drawing/2014/main" id="{A53171CC-EE1C-CB57-DA2F-5F5A353AA1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78379" y="369356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1" name="Freeform: Shape 1450">
                <a:extLst>
                  <a:ext uri="{FF2B5EF4-FFF2-40B4-BE49-F238E27FC236}">
                    <a16:creationId xmlns:a16="http://schemas.microsoft.com/office/drawing/2014/main" id="{DA7556F2-E797-376A-8069-D3DEDA1CE79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95686" y="34316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2" name="Freeform: Shape 1451">
                <a:extLst>
                  <a:ext uri="{FF2B5EF4-FFF2-40B4-BE49-F238E27FC236}">
                    <a16:creationId xmlns:a16="http://schemas.microsoft.com/office/drawing/2014/main" id="{D93BE7E5-4EDC-1AC5-E6E5-96CD9745C68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09464" y="45436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6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8" y="12706"/>
                      <a:pt x="15424" y="11277"/>
                    </a:cubicBezTo>
                    <a:cubicBezTo>
                      <a:pt x="18757" y="4324"/>
                      <a:pt x="11709" y="-2343"/>
                      <a:pt x="4376" y="800"/>
                    </a:cubicBezTo>
                    <a:cubicBezTo>
                      <a:pt x="2851" y="1467"/>
                      <a:pt x="1518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3" name="Freeform: Shape 1452">
                <a:extLst>
                  <a:ext uri="{FF2B5EF4-FFF2-40B4-BE49-F238E27FC236}">
                    <a16:creationId xmlns:a16="http://schemas.microsoft.com/office/drawing/2014/main" id="{E0C82757-3D7B-3CF0-A785-3A7F4CDF2AC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25810" y="5191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4" name="Freeform: Shape 1453">
                <a:extLst>
                  <a:ext uri="{FF2B5EF4-FFF2-40B4-BE49-F238E27FC236}">
                    <a16:creationId xmlns:a16="http://schemas.microsoft.com/office/drawing/2014/main" id="{67650CCA-621B-D511-3E31-89C713E5F30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86289" y="53008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5" name="Freeform: Shape 1454">
                <a:extLst>
                  <a:ext uri="{FF2B5EF4-FFF2-40B4-BE49-F238E27FC236}">
                    <a16:creationId xmlns:a16="http://schemas.microsoft.com/office/drawing/2014/main" id="{EF68E329-DD94-2B7F-1B73-FF588795520C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753173" y="472257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6" name="Freeform: Shape 1455">
                <a:extLst>
                  <a:ext uri="{FF2B5EF4-FFF2-40B4-BE49-F238E27FC236}">
                    <a16:creationId xmlns:a16="http://schemas.microsoft.com/office/drawing/2014/main" id="{8D2B5456-4A5E-FBA5-8F49-9C4C9217A3D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80504" y="648124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7" name="Freeform: Shape 1456">
                <a:extLst>
                  <a:ext uri="{FF2B5EF4-FFF2-40B4-BE49-F238E27FC236}">
                    <a16:creationId xmlns:a16="http://schemas.microsoft.com/office/drawing/2014/main" id="{AC72D114-1521-6966-3559-CB1FD804CA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04082" y="5848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8" name="Freeform: Shape 1457">
                <a:extLst>
                  <a:ext uri="{FF2B5EF4-FFF2-40B4-BE49-F238E27FC236}">
                    <a16:creationId xmlns:a16="http://schemas.microsoft.com/office/drawing/2014/main" id="{D027DE76-3E7C-4B21-5B0A-FE69330C45B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58585" y="536320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9" name="Freeform: Shape 1458">
                <a:extLst>
                  <a:ext uri="{FF2B5EF4-FFF2-40B4-BE49-F238E27FC236}">
                    <a16:creationId xmlns:a16="http://schemas.microsoft.com/office/drawing/2014/main" id="{9BD72E93-161C-F1EB-A583-87D2B263FC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28040" y="584907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8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0" name="Freeform: Shape 1459">
                <a:extLst>
                  <a:ext uri="{FF2B5EF4-FFF2-40B4-BE49-F238E27FC236}">
                    <a16:creationId xmlns:a16="http://schemas.microsoft.com/office/drawing/2014/main" id="{2F401BD9-7DAC-44E0-C918-6C1B619518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70185" y="50119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1" name="Freeform: Shape 1460">
                <a:extLst>
                  <a:ext uri="{FF2B5EF4-FFF2-40B4-BE49-F238E27FC236}">
                    <a16:creationId xmlns:a16="http://schemas.microsoft.com/office/drawing/2014/main" id="{8ABDA151-95AE-E484-0CB7-5E68810062D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68656" y="56305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2" name="Freeform: Shape 1461">
                <a:extLst>
                  <a:ext uri="{FF2B5EF4-FFF2-40B4-BE49-F238E27FC236}">
                    <a16:creationId xmlns:a16="http://schemas.microsoft.com/office/drawing/2014/main" id="{D09D0CCA-749F-DA98-C2EB-A5D88C85C9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43254" y="515813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3" name="Freeform: Shape 1462">
                <a:extLst>
                  <a:ext uri="{FF2B5EF4-FFF2-40B4-BE49-F238E27FC236}">
                    <a16:creationId xmlns:a16="http://schemas.microsoft.com/office/drawing/2014/main" id="{CD581D8D-ABAB-8CF1-B291-F6E738EBC7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75480" y="556122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4" name="Freeform: Shape 1463">
                <a:extLst>
                  <a:ext uri="{FF2B5EF4-FFF2-40B4-BE49-F238E27FC236}">
                    <a16:creationId xmlns:a16="http://schemas.microsoft.com/office/drawing/2014/main" id="{756C7AE5-8344-600F-FED7-E2B46791A6B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76337" y="63488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5" name="Freeform: Shape 1464">
                <a:extLst>
                  <a:ext uri="{FF2B5EF4-FFF2-40B4-BE49-F238E27FC236}">
                    <a16:creationId xmlns:a16="http://schemas.microsoft.com/office/drawing/2014/main" id="{0954698E-9271-8091-4B79-5CD8F957FE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42077" y="5566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6" name="Freeform: Shape 1465">
                <a:extLst>
                  <a:ext uri="{FF2B5EF4-FFF2-40B4-BE49-F238E27FC236}">
                    <a16:creationId xmlns:a16="http://schemas.microsoft.com/office/drawing/2014/main" id="{B0986BC1-714F-3174-12A4-3946BBF7EE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62795" y="58905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7" name="Freeform: Shape 1466">
                <a:extLst>
                  <a:ext uri="{FF2B5EF4-FFF2-40B4-BE49-F238E27FC236}">
                    <a16:creationId xmlns:a16="http://schemas.microsoft.com/office/drawing/2014/main" id="{7144B503-080E-0C47-90CE-E2B3E1300F9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56094" y="492638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8" name="Freeform: Shape 1467">
                <a:extLst>
                  <a:ext uri="{FF2B5EF4-FFF2-40B4-BE49-F238E27FC236}">
                    <a16:creationId xmlns:a16="http://schemas.microsoft.com/office/drawing/2014/main" id="{0E08A24E-F232-5AEB-3847-D64E3B2020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37305" y="38172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9" name="Freeform: Shape 1468">
                <a:extLst>
                  <a:ext uri="{FF2B5EF4-FFF2-40B4-BE49-F238E27FC236}">
                    <a16:creationId xmlns:a16="http://schemas.microsoft.com/office/drawing/2014/main" id="{E498C7B7-DC9A-3C35-003F-6892AB75F6D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50275" y="48786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0" name="Freeform: Shape 1469">
                <a:extLst>
                  <a:ext uri="{FF2B5EF4-FFF2-40B4-BE49-F238E27FC236}">
                    <a16:creationId xmlns:a16="http://schemas.microsoft.com/office/drawing/2014/main" id="{C4998AFE-BEED-B546-0C43-119693FB4E0F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923221" y="577834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1" name="Freeform: Shape 1470">
                <a:extLst>
                  <a:ext uri="{FF2B5EF4-FFF2-40B4-BE49-F238E27FC236}">
                    <a16:creationId xmlns:a16="http://schemas.microsoft.com/office/drawing/2014/main" id="{B1CCF2F4-8557-4A17-D956-20A1718E9C5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68214" y="603566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2" name="Freeform: Shape 1471">
                <a:extLst>
                  <a:ext uri="{FF2B5EF4-FFF2-40B4-BE49-F238E27FC236}">
                    <a16:creationId xmlns:a16="http://schemas.microsoft.com/office/drawing/2014/main" id="{08EBB981-3D8B-8FD5-F52C-881CBFEC9D2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85620" y="4861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3" name="Freeform: Shape 1472">
                <a:extLst>
                  <a:ext uri="{FF2B5EF4-FFF2-40B4-BE49-F238E27FC236}">
                    <a16:creationId xmlns:a16="http://schemas.microsoft.com/office/drawing/2014/main" id="{BDFA2D8B-26A9-1541-BC03-8B6D82F745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24710" y="46434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4" name="Freeform: Shape 1473">
                <a:extLst>
                  <a:ext uri="{FF2B5EF4-FFF2-40B4-BE49-F238E27FC236}">
                    <a16:creationId xmlns:a16="http://schemas.microsoft.com/office/drawing/2014/main" id="{36182547-2AC6-F59E-7258-4BEA72C6E4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12307" y="5826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5" name="Freeform: Shape 1474">
                <a:extLst>
                  <a:ext uri="{FF2B5EF4-FFF2-40B4-BE49-F238E27FC236}">
                    <a16:creationId xmlns:a16="http://schemas.microsoft.com/office/drawing/2014/main" id="{60273F1C-BD32-DDD0-279A-0B4B57A32CF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80072" y="49762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6" name="Freeform: Shape 1475">
                <a:extLst>
                  <a:ext uri="{FF2B5EF4-FFF2-40B4-BE49-F238E27FC236}">
                    <a16:creationId xmlns:a16="http://schemas.microsoft.com/office/drawing/2014/main" id="{5045E067-F9E1-8A73-84BB-59B2E510D5E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84284" y="433926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7" name="Freeform: Shape 1476">
                <a:extLst>
                  <a:ext uri="{FF2B5EF4-FFF2-40B4-BE49-F238E27FC236}">
                    <a16:creationId xmlns:a16="http://schemas.microsoft.com/office/drawing/2014/main" id="{087EE379-44B0-1586-050B-8C3F97C4244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44850" y="2496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8" name="Freeform: Shape 1477">
                <a:extLst>
                  <a:ext uri="{FF2B5EF4-FFF2-40B4-BE49-F238E27FC236}">
                    <a16:creationId xmlns:a16="http://schemas.microsoft.com/office/drawing/2014/main" id="{CD175DD4-D956-C9AA-2D9F-1BB34DEE680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47000" y="19403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9" name="Freeform: Shape 1478">
                <a:extLst>
                  <a:ext uri="{FF2B5EF4-FFF2-40B4-BE49-F238E27FC236}">
                    <a16:creationId xmlns:a16="http://schemas.microsoft.com/office/drawing/2014/main" id="{8AE51C9A-D984-D720-1479-251CAF6117E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84032" y="212384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0" name="Freeform: Shape 1479">
                <a:extLst>
                  <a:ext uri="{FF2B5EF4-FFF2-40B4-BE49-F238E27FC236}">
                    <a16:creationId xmlns:a16="http://schemas.microsoft.com/office/drawing/2014/main" id="{1F68A714-8DA4-D68F-1E10-61FDDBCEE1D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1316" y="25615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1" name="Freeform: Shape 1480">
                <a:extLst>
                  <a:ext uri="{FF2B5EF4-FFF2-40B4-BE49-F238E27FC236}">
                    <a16:creationId xmlns:a16="http://schemas.microsoft.com/office/drawing/2014/main" id="{029334EB-1D95-8A7D-434F-9360E4B5B1E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835813" y="16893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2" name="Freeform: Shape 1481">
                <a:extLst>
                  <a:ext uri="{FF2B5EF4-FFF2-40B4-BE49-F238E27FC236}">
                    <a16:creationId xmlns:a16="http://schemas.microsoft.com/office/drawing/2014/main" id="{5699B3B5-7926-F52D-1855-D3129A369D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856035" y="25489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3" name="Freeform: Shape 1482">
                <a:extLst>
                  <a:ext uri="{FF2B5EF4-FFF2-40B4-BE49-F238E27FC236}">
                    <a16:creationId xmlns:a16="http://schemas.microsoft.com/office/drawing/2014/main" id="{8FFEAAD7-53A7-BB49-8542-9FC09D95AA9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99432" y="305262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4" name="Freeform: Shape 1483">
                <a:extLst>
                  <a:ext uri="{FF2B5EF4-FFF2-40B4-BE49-F238E27FC236}">
                    <a16:creationId xmlns:a16="http://schemas.microsoft.com/office/drawing/2014/main" id="{36EA64C1-7C44-F502-553B-AFEEE68F5B7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83325" y="16469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5" name="Freeform: Shape 1484">
                <a:extLst>
                  <a:ext uri="{FF2B5EF4-FFF2-40B4-BE49-F238E27FC236}">
                    <a16:creationId xmlns:a16="http://schemas.microsoft.com/office/drawing/2014/main" id="{41260EC9-2B39-8068-654D-BA47B799CC2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10413" y="25172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6" name="Freeform: Shape 1485">
                <a:extLst>
                  <a:ext uri="{FF2B5EF4-FFF2-40B4-BE49-F238E27FC236}">
                    <a16:creationId xmlns:a16="http://schemas.microsoft.com/office/drawing/2014/main" id="{D39B3B77-1E6C-15B7-179F-8B0CFC20C5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88395" y="20465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7" name="Freeform: Shape 1486">
                <a:extLst>
                  <a:ext uri="{FF2B5EF4-FFF2-40B4-BE49-F238E27FC236}">
                    <a16:creationId xmlns:a16="http://schemas.microsoft.com/office/drawing/2014/main" id="{D721EAB9-38E1-F74B-6843-130C890227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54835" y="22464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8" name="Freeform: Shape 1487">
                <a:extLst>
                  <a:ext uri="{FF2B5EF4-FFF2-40B4-BE49-F238E27FC236}">
                    <a16:creationId xmlns:a16="http://schemas.microsoft.com/office/drawing/2014/main" id="{BBF64DBF-DCC0-6818-E5CE-8A7F29F50C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00331" y="12285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9" name="Freeform: Shape 1488">
                <a:extLst>
                  <a:ext uri="{FF2B5EF4-FFF2-40B4-BE49-F238E27FC236}">
                    <a16:creationId xmlns:a16="http://schemas.microsoft.com/office/drawing/2014/main" id="{64821006-D3E0-C7ED-C120-648D25AF66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13616" y="14131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0" name="Freeform: Shape 1489">
                <a:extLst>
                  <a:ext uri="{FF2B5EF4-FFF2-40B4-BE49-F238E27FC236}">
                    <a16:creationId xmlns:a16="http://schemas.microsoft.com/office/drawing/2014/main" id="{09366BFA-4267-ED4A-6A8B-467B3AA5616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24728" y="189819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1" name="Freeform: Shape 1490">
                <a:extLst>
                  <a:ext uri="{FF2B5EF4-FFF2-40B4-BE49-F238E27FC236}">
                    <a16:creationId xmlns:a16="http://schemas.microsoft.com/office/drawing/2014/main" id="{8165AE07-F18C-8178-58A2-051A3167AFE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33599" y="18864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2" name="Freeform: Shape 1491">
                <a:extLst>
                  <a:ext uri="{FF2B5EF4-FFF2-40B4-BE49-F238E27FC236}">
                    <a16:creationId xmlns:a16="http://schemas.microsoft.com/office/drawing/2014/main" id="{706C5088-93B2-04EC-824B-64E4C8C183C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02108" y="1308887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3" name="Freeform: Shape 1492">
                <a:extLst>
                  <a:ext uri="{FF2B5EF4-FFF2-40B4-BE49-F238E27FC236}">
                    <a16:creationId xmlns:a16="http://schemas.microsoft.com/office/drawing/2014/main" id="{3706C958-05BD-317D-4AA9-6F674F126D2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84412" y="191277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4" name="Freeform: Shape 1493">
                <a:extLst>
                  <a:ext uri="{FF2B5EF4-FFF2-40B4-BE49-F238E27FC236}">
                    <a16:creationId xmlns:a16="http://schemas.microsoft.com/office/drawing/2014/main" id="{88451FFC-C1DF-81BB-1843-2C670B052F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28538" y="18228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5" name="Freeform: Shape 1494">
                <a:extLst>
                  <a:ext uri="{FF2B5EF4-FFF2-40B4-BE49-F238E27FC236}">
                    <a16:creationId xmlns:a16="http://schemas.microsoft.com/office/drawing/2014/main" id="{104D714D-312E-239F-2109-7D7C544112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08225" y="180952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6" name="Freeform: Shape 1495">
                <a:extLst>
                  <a:ext uri="{FF2B5EF4-FFF2-40B4-BE49-F238E27FC236}">
                    <a16:creationId xmlns:a16="http://schemas.microsoft.com/office/drawing/2014/main" id="{2D4008E2-4D77-2FC2-A77D-4B7CD33359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65176" y="11379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7" name="Freeform: Shape 1496">
                <a:extLst>
                  <a:ext uri="{FF2B5EF4-FFF2-40B4-BE49-F238E27FC236}">
                    <a16:creationId xmlns:a16="http://schemas.microsoft.com/office/drawing/2014/main" id="{1145B0E6-8DC4-6510-AFA8-0737F6AC2E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24504" y="13329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8" name="Freeform: Shape 1497">
                <a:extLst>
                  <a:ext uri="{FF2B5EF4-FFF2-40B4-BE49-F238E27FC236}">
                    <a16:creationId xmlns:a16="http://schemas.microsoft.com/office/drawing/2014/main" id="{B864D7AE-C2E6-42D9-75DC-5B3DA1AE08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27475" y="18679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9" name="Freeform: Shape 1498">
                <a:extLst>
                  <a:ext uri="{FF2B5EF4-FFF2-40B4-BE49-F238E27FC236}">
                    <a16:creationId xmlns:a16="http://schemas.microsoft.com/office/drawing/2014/main" id="{7AC344D0-BF39-15DB-82CE-A23B204932DE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648652" y="2289737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0" name="Freeform: Shape 1499">
                <a:extLst>
                  <a:ext uri="{FF2B5EF4-FFF2-40B4-BE49-F238E27FC236}">
                    <a16:creationId xmlns:a16="http://schemas.microsoft.com/office/drawing/2014/main" id="{98767B2F-5BE0-E487-84CF-CF3D9434A6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21577" y="18499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1" name="Freeform: Shape 1500">
                <a:extLst>
                  <a:ext uri="{FF2B5EF4-FFF2-40B4-BE49-F238E27FC236}">
                    <a16:creationId xmlns:a16="http://schemas.microsoft.com/office/drawing/2014/main" id="{DB246D3C-0D34-299E-BE65-9633668065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49117" y="17202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2" name="Freeform: Shape 1501">
                <a:extLst>
                  <a:ext uri="{FF2B5EF4-FFF2-40B4-BE49-F238E27FC236}">
                    <a16:creationId xmlns:a16="http://schemas.microsoft.com/office/drawing/2014/main" id="{014F6A2B-055B-C080-010A-E7DBFB7BEF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70548" y="215927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3" name="Freeform: Shape 1502">
                <a:extLst>
                  <a:ext uri="{FF2B5EF4-FFF2-40B4-BE49-F238E27FC236}">
                    <a16:creationId xmlns:a16="http://schemas.microsoft.com/office/drawing/2014/main" id="{04509516-46F4-4D7C-4EC8-CE35E12BC7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69766" y="200430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4" name="Freeform: Shape 1503">
                <a:extLst>
                  <a:ext uri="{FF2B5EF4-FFF2-40B4-BE49-F238E27FC236}">
                    <a16:creationId xmlns:a16="http://schemas.microsoft.com/office/drawing/2014/main" id="{35837C2F-9ACB-FC9E-17E4-BCAD6D9025D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42131" y="134022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5" name="Freeform: Shape 1504">
                <a:extLst>
                  <a:ext uri="{FF2B5EF4-FFF2-40B4-BE49-F238E27FC236}">
                    <a16:creationId xmlns:a16="http://schemas.microsoft.com/office/drawing/2014/main" id="{7F1EEEB0-F3FD-6A0E-A838-A43F6B53AB29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973544" y="17201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6" name="Freeform: Shape 1505">
                <a:extLst>
                  <a:ext uri="{FF2B5EF4-FFF2-40B4-BE49-F238E27FC236}">
                    <a16:creationId xmlns:a16="http://schemas.microsoft.com/office/drawing/2014/main" id="{7208CB1A-D6A7-0A39-2DCA-82D607364EC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22667" y="13702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7" name="Freeform: Shape 1506">
                <a:extLst>
                  <a:ext uri="{FF2B5EF4-FFF2-40B4-BE49-F238E27FC236}">
                    <a16:creationId xmlns:a16="http://schemas.microsoft.com/office/drawing/2014/main" id="{0D8EA675-5712-B4E2-9DBA-DDA63521066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73410" y="10262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8" name="Freeform: Shape 1507">
                <a:extLst>
                  <a:ext uri="{FF2B5EF4-FFF2-40B4-BE49-F238E27FC236}">
                    <a16:creationId xmlns:a16="http://schemas.microsoft.com/office/drawing/2014/main" id="{61ABF549-B1DD-28B3-33A2-534EC09F631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35418" y="141271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9" name="Freeform: Shape 1508">
                <a:extLst>
                  <a:ext uri="{FF2B5EF4-FFF2-40B4-BE49-F238E27FC236}">
                    <a16:creationId xmlns:a16="http://schemas.microsoft.com/office/drawing/2014/main" id="{C335784E-6B5A-36A2-8D90-0BA21CCF1244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763564" y="21891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0" name="Freeform: Shape 1509">
                <a:extLst>
                  <a:ext uri="{FF2B5EF4-FFF2-40B4-BE49-F238E27FC236}">
                    <a16:creationId xmlns:a16="http://schemas.microsoft.com/office/drawing/2014/main" id="{FCFCA394-D386-6DFB-CACE-CCFD30A1AFB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31984" y="189686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1" name="Freeform: Shape 1510">
                <a:extLst>
                  <a:ext uri="{FF2B5EF4-FFF2-40B4-BE49-F238E27FC236}">
                    <a16:creationId xmlns:a16="http://schemas.microsoft.com/office/drawing/2014/main" id="{C7F5A0A7-B9A1-F24C-F6AE-C165003029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88181" y="5967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2" name="Freeform: Shape 1511">
                <a:extLst>
                  <a:ext uri="{FF2B5EF4-FFF2-40B4-BE49-F238E27FC236}">
                    <a16:creationId xmlns:a16="http://schemas.microsoft.com/office/drawing/2014/main" id="{638D1CE4-B2D1-21CA-B556-2EC2774D0B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84201" y="76615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3" name="Freeform: Shape 1512">
                <a:extLst>
                  <a:ext uri="{FF2B5EF4-FFF2-40B4-BE49-F238E27FC236}">
                    <a16:creationId xmlns:a16="http://schemas.microsoft.com/office/drawing/2014/main" id="{1C103CC8-1032-D1DF-398E-A5A698C0B8A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09061" y="8991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4" name="Freeform: Shape 1513">
                <a:extLst>
                  <a:ext uri="{FF2B5EF4-FFF2-40B4-BE49-F238E27FC236}">
                    <a16:creationId xmlns:a16="http://schemas.microsoft.com/office/drawing/2014/main" id="{88594680-9AC5-5EDD-535A-343054715FE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72250" y="7171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5" name="Freeform: Shape 1514">
                <a:extLst>
                  <a:ext uri="{FF2B5EF4-FFF2-40B4-BE49-F238E27FC236}">
                    <a16:creationId xmlns:a16="http://schemas.microsoft.com/office/drawing/2014/main" id="{A3B4A955-4C12-ABB0-E592-611A6B4E2FC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42259" y="136708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6" name="Freeform: Shape 1515">
                <a:extLst>
                  <a:ext uri="{FF2B5EF4-FFF2-40B4-BE49-F238E27FC236}">
                    <a16:creationId xmlns:a16="http://schemas.microsoft.com/office/drawing/2014/main" id="{01B10E64-C325-4C2C-705B-201E91481D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45336" y="157701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7" name="Freeform: Shape 1516">
                <a:extLst>
                  <a:ext uri="{FF2B5EF4-FFF2-40B4-BE49-F238E27FC236}">
                    <a16:creationId xmlns:a16="http://schemas.microsoft.com/office/drawing/2014/main" id="{55A7B6F5-FC79-A0E5-B6B2-EF55D8C1FC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76280" y="88597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8" name="Freeform: Shape 1517">
                <a:extLst>
                  <a:ext uri="{FF2B5EF4-FFF2-40B4-BE49-F238E27FC236}">
                    <a16:creationId xmlns:a16="http://schemas.microsoft.com/office/drawing/2014/main" id="{1FCA1081-6FB9-7FD2-78F8-D9AA67F692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040053" y="93865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9" name="Freeform: Shape 1518">
                <a:extLst>
                  <a:ext uri="{FF2B5EF4-FFF2-40B4-BE49-F238E27FC236}">
                    <a16:creationId xmlns:a16="http://schemas.microsoft.com/office/drawing/2014/main" id="{FE83E728-115B-1A03-DA01-CE0AEE456F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36954" y="83263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0" name="Freeform: Shape 1519">
                <a:extLst>
                  <a:ext uri="{FF2B5EF4-FFF2-40B4-BE49-F238E27FC236}">
                    <a16:creationId xmlns:a16="http://schemas.microsoft.com/office/drawing/2014/main" id="{55EDAC79-CCC9-938A-4866-5BB6F198097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68317" y="132869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1" name="Freeform: Shape 1520">
                <a:extLst>
                  <a:ext uri="{FF2B5EF4-FFF2-40B4-BE49-F238E27FC236}">
                    <a16:creationId xmlns:a16="http://schemas.microsoft.com/office/drawing/2014/main" id="{5CFE6119-4B0E-A153-B9FE-8CFBC11449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114728" y="28050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2" name="Freeform: Shape 1521">
                <a:extLst>
                  <a:ext uri="{FF2B5EF4-FFF2-40B4-BE49-F238E27FC236}">
                    <a16:creationId xmlns:a16="http://schemas.microsoft.com/office/drawing/2014/main" id="{87194FA8-06FE-112C-20BF-F67262AE393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027860" y="30126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3" name="Freeform: Shape 1522">
                <a:extLst>
                  <a:ext uri="{FF2B5EF4-FFF2-40B4-BE49-F238E27FC236}">
                    <a16:creationId xmlns:a16="http://schemas.microsoft.com/office/drawing/2014/main" id="{18F645D7-A648-7339-E850-C80ACDDAB0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83226" y="37508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4" name="Freeform: Shape 1523">
                <a:extLst>
                  <a:ext uri="{FF2B5EF4-FFF2-40B4-BE49-F238E27FC236}">
                    <a16:creationId xmlns:a16="http://schemas.microsoft.com/office/drawing/2014/main" id="{DC170301-5608-3421-33D7-53BCD87722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178451" y="399874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5" name="Freeform: Shape 1524">
                <a:extLst>
                  <a:ext uri="{FF2B5EF4-FFF2-40B4-BE49-F238E27FC236}">
                    <a16:creationId xmlns:a16="http://schemas.microsoft.com/office/drawing/2014/main" id="{5CF79C73-CAC2-3D74-C407-E4901FB765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65289" y="25792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6" name="Freeform: Shape 1525">
                <a:extLst>
                  <a:ext uri="{FF2B5EF4-FFF2-40B4-BE49-F238E27FC236}">
                    <a16:creationId xmlns:a16="http://schemas.microsoft.com/office/drawing/2014/main" id="{81E0B383-646D-7967-CDE4-D5E9A5FBCB8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97852" y="303186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7" name="Freeform: Shape 1526">
                <a:extLst>
                  <a:ext uri="{FF2B5EF4-FFF2-40B4-BE49-F238E27FC236}">
                    <a16:creationId xmlns:a16="http://schemas.microsoft.com/office/drawing/2014/main" id="{DE8DD37F-1FBC-CCDD-0D44-F682162815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52856" y="18955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8" name="Freeform: Shape 1527">
                <a:extLst>
                  <a:ext uri="{FF2B5EF4-FFF2-40B4-BE49-F238E27FC236}">
                    <a16:creationId xmlns:a16="http://schemas.microsoft.com/office/drawing/2014/main" id="{5C997647-3EA5-68E0-7CA5-EB6BD27591F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14072" y="118144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9" name="Freeform: Shape 1528">
                <a:extLst>
                  <a:ext uri="{FF2B5EF4-FFF2-40B4-BE49-F238E27FC236}">
                    <a16:creationId xmlns:a16="http://schemas.microsoft.com/office/drawing/2014/main" id="{CBC3D754-BD5D-964D-0609-57B5F22B3BA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95241" y="9088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0" name="Freeform: Shape 1529">
                <a:extLst>
                  <a:ext uri="{FF2B5EF4-FFF2-40B4-BE49-F238E27FC236}">
                    <a16:creationId xmlns:a16="http://schemas.microsoft.com/office/drawing/2014/main" id="{56F649B1-6A05-06D5-95BF-A0C60B1BBF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85443" y="109733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1" name="Freeform: Shape 1530">
                <a:extLst>
                  <a:ext uri="{FF2B5EF4-FFF2-40B4-BE49-F238E27FC236}">
                    <a16:creationId xmlns:a16="http://schemas.microsoft.com/office/drawing/2014/main" id="{F380B168-0D6D-8516-F212-57BA184494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35983" y="16689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2" name="Freeform: Shape 1531">
                <a:extLst>
                  <a:ext uri="{FF2B5EF4-FFF2-40B4-BE49-F238E27FC236}">
                    <a16:creationId xmlns:a16="http://schemas.microsoft.com/office/drawing/2014/main" id="{21D120D7-03EF-666E-4EEF-FABD2D5B17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86395" y="14409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3" name="Freeform: Shape 1532">
                <a:extLst>
                  <a:ext uri="{FF2B5EF4-FFF2-40B4-BE49-F238E27FC236}">
                    <a16:creationId xmlns:a16="http://schemas.microsoft.com/office/drawing/2014/main" id="{03BCEBDE-37C3-298D-5148-2A1867F409B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23219" y="12177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4" name="Freeform: Shape 1533">
                <a:extLst>
                  <a:ext uri="{FF2B5EF4-FFF2-40B4-BE49-F238E27FC236}">
                    <a16:creationId xmlns:a16="http://schemas.microsoft.com/office/drawing/2014/main" id="{40F80477-56BD-2A19-3872-9BB67A6F2E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44012" y="9458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5" name="Freeform: Shape 1534">
                <a:extLst>
                  <a:ext uri="{FF2B5EF4-FFF2-40B4-BE49-F238E27FC236}">
                    <a16:creationId xmlns:a16="http://schemas.microsoft.com/office/drawing/2014/main" id="{720791BC-43DC-E3B1-66D2-7132BA59AB3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92855" y="12838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6" name="Freeform: Shape 1535">
                <a:extLst>
                  <a:ext uri="{FF2B5EF4-FFF2-40B4-BE49-F238E27FC236}">
                    <a16:creationId xmlns:a16="http://schemas.microsoft.com/office/drawing/2014/main" id="{917FBFDA-8044-80F5-3CD6-B7A3F047156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44032" y="14887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7" name="Freeform: Shape 1536">
                <a:extLst>
                  <a:ext uri="{FF2B5EF4-FFF2-40B4-BE49-F238E27FC236}">
                    <a16:creationId xmlns:a16="http://schemas.microsoft.com/office/drawing/2014/main" id="{D41039E7-0403-E3E7-4FEE-06C7547777C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606802" y="19323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8" name="Freeform: Shape 1537">
                <a:extLst>
                  <a:ext uri="{FF2B5EF4-FFF2-40B4-BE49-F238E27FC236}">
                    <a16:creationId xmlns:a16="http://schemas.microsoft.com/office/drawing/2014/main" id="{0EFCB490-83F0-7151-94D0-AD28FEDB1CC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04950" y="17757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9" name="Freeform: Shape 1538">
                <a:extLst>
                  <a:ext uri="{FF2B5EF4-FFF2-40B4-BE49-F238E27FC236}">
                    <a16:creationId xmlns:a16="http://schemas.microsoft.com/office/drawing/2014/main" id="{CDEB5744-0D7A-2953-C9D2-FE06F10924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87130" y="9300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0" name="Freeform: Shape 1539">
                <a:extLst>
                  <a:ext uri="{FF2B5EF4-FFF2-40B4-BE49-F238E27FC236}">
                    <a16:creationId xmlns:a16="http://schemas.microsoft.com/office/drawing/2014/main" id="{3B56798A-2309-348A-41E8-04C924DBCD6C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4654732" y="148247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1" name="Freeform: Shape 1540">
                <a:extLst>
                  <a:ext uri="{FF2B5EF4-FFF2-40B4-BE49-F238E27FC236}">
                    <a16:creationId xmlns:a16="http://schemas.microsoft.com/office/drawing/2014/main" id="{1155A8BC-2486-E3C9-A0F8-FF719AA319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85366" y="16312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2" name="Freeform: Shape 1541">
                <a:extLst>
                  <a:ext uri="{FF2B5EF4-FFF2-40B4-BE49-F238E27FC236}">
                    <a16:creationId xmlns:a16="http://schemas.microsoft.com/office/drawing/2014/main" id="{DCBCE728-B5C5-1323-88B8-FBF861FE22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76247" y="1815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3" name="Freeform: Shape 1542">
                <a:extLst>
                  <a:ext uri="{FF2B5EF4-FFF2-40B4-BE49-F238E27FC236}">
                    <a16:creationId xmlns:a16="http://schemas.microsoft.com/office/drawing/2014/main" id="{A4116CDC-F781-FA84-5717-DF65CD27C3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42267" y="1346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4" name="Freeform: Shape 1543">
                <a:extLst>
                  <a:ext uri="{FF2B5EF4-FFF2-40B4-BE49-F238E27FC236}">
                    <a16:creationId xmlns:a16="http://schemas.microsoft.com/office/drawing/2014/main" id="{6EC72AE6-9CC5-53EE-B257-80F2A9E4D86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79352" y="7381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5" name="Freeform: Shape 1544">
                <a:extLst>
                  <a:ext uri="{FF2B5EF4-FFF2-40B4-BE49-F238E27FC236}">
                    <a16:creationId xmlns:a16="http://schemas.microsoft.com/office/drawing/2014/main" id="{364A511F-A948-CD2B-6BCB-41F6B291F2E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67798" y="10028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6" name="Freeform: Shape 1545">
                <a:extLst>
                  <a:ext uri="{FF2B5EF4-FFF2-40B4-BE49-F238E27FC236}">
                    <a16:creationId xmlns:a16="http://schemas.microsoft.com/office/drawing/2014/main" id="{F8722666-09DE-F077-ADD8-01FE96EE44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05993" y="105476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7" name="Freeform: Shape 1546">
                <a:extLst>
                  <a:ext uri="{FF2B5EF4-FFF2-40B4-BE49-F238E27FC236}">
                    <a16:creationId xmlns:a16="http://schemas.microsoft.com/office/drawing/2014/main" id="{80475890-7689-2076-40C1-9773AF0B11A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20218" y="8384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8" name="Freeform: Shape 1547">
                <a:extLst>
                  <a:ext uri="{FF2B5EF4-FFF2-40B4-BE49-F238E27FC236}">
                    <a16:creationId xmlns:a16="http://schemas.microsoft.com/office/drawing/2014/main" id="{6AF2F5A3-BC08-9D31-7698-02FF0F6041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48598" y="15300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9" name="Freeform: Shape 1548">
                <a:extLst>
                  <a:ext uri="{FF2B5EF4-FFF2-40B4-BE49-F238E27FC236}">
                    <a16:creationId xmlns:a16="http://schemas.microsoft.com/office/drawing/2014/main" id="{891747CD-49FC-D4EC-A87F-1BF8E5AA9E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37827" y="17954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0" name="Freeform: Shape 1549">
                <a:extLst>
                  <a:ext uri="{FF2B5EF4-FFF2-40B4-BE49-F238E27FC236}">
                    <a16:creationId xmlns:a16="http://schemas.microsoft.com/office/drawing/2014/main" id="{6B746C97-F6D5-9391-5B7D-A9B20066E6D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67801" y="21067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1" name="Freeform: Shape 1550">
                <a:extLst>
                  <a:ext uri="{FF2B5EF4-FFF2-40B4-BE49-F238E27FC236}">
                    <a16:creationId xmlns:a16="http://schemas.microsoft.com/office/drawing/2014/main" id="{5EA5294C-981C-E9C7-DD9D-C01E0B6C8E2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10270" y="24123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2" name="Freeform: Shape 1551">
                <a:extLst>
                  <a:ext uri="{FF2B5EF4-FFF2-40B4-BE49-F238E27FC236}">
                    <a16:creationId xmlns:a16="http://schemas.microsoft.com/office/drawing/2014/main" id="{60DF434D-41F2-6766-1C55-296728CEDC0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08725" y="7982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3" name="Freeform: Shape 1552">
                <a:extLst>
                  <a:ext uri="{FF2B5EF4-FFF2-40B4-BE49-F238E27FC236}">
                    <a16:creationId xmlns:a16="http://schemas.microsoft.com/office/drawing/2014/main" id="{CA36117F-C7AE-6906-66EA-77CCCADF01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79637" y="16797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4" name="Freeform: Shape 1553">
                <a:extLst>
                  <a:ext uri="{FF2B5EF4-FFF2-40B4-BE49-F238E27FC236}">
                    <a16:creationId xmlns:a16="http://schemas.microsoft.com/office/drawing/2014/main" id="{99FD3243-EF46-532B-F7A7-110BEFCD48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45454" y="19038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5" name="Freeform: Shape 1554">
                <a:extLst>
                  <a:ext uri="{FF2B5EF4-FFF2-40B4-BE49-F238E27FC236}">
                    <a16:creationId xmlns:a16="http://schemas.microsoft.com/office/drawing/2014/main" id="{1BB56739-A9CA-6DFC-F054-F42DCE28B63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47608" y="28188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6" name="Freeform: Shape 1555">
                <a:extLst>
                  <a:ext uri="{FF2B5EF4-FFF2-40B4-BE49-F238E27FC236}">
                    <a16:creationId xmlns:a16="http://schemas.microsoft.com/office/drawing/2014/main" id="{51536A26-9300-994C-1B27-C0E29EEB108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53368" y="24096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7" name="Freeform: Shape 1556">
                <a:extLst>
                  <a:ext uri="{FF2B5EF4-FFF2-40B4-BE49-F238E27FC236}">
                    <a16:creationId xmlns:a16="http://schemas.microsoft.com/office/drawing/2014/main" id="{6AB15B30-98AF-33D4-47C8-3F9B2F3F38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14303" y="36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8" name="Freeform: Shape 1557">
                <a:extLst>
                  <a:ext uri="{FF2B5EF4-FFF2-40B4-BE49-F238E27FC236}">
                    <a16:creationId xmlns:a16="http://schemas.microsoft.com/office/drawing/2014/main" id="{AE55325F-5E3B-FAA0-420E-43F5556C89F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52746" y="8585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9" name="Freeform: Shape 1558">
                <a:extLst>
                  <a:ext uri="{FF2B5EF4-FFF2-40B4-BE49-F238E27FC236}">
                    <a16:creationId xmlns:a16="http://schemas.microsoft.com/office/drawing/2014/main" id="{2086A265-56CE-983F-3FB0-5FE53BF518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98073" y="12478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0" name="Freeform: Shape 1559">
                <a:extLst>
                  <a:ext uri="{FF2B5EF4-FFF2-40B4-BE49-F238E27FC236}">
                    <a16:creationId xmlns:a16="http://schemas.microsoft.com/office/drawing/2014/main" id="{9603AD67-EB24-6441-5D4A-08CE1CB532F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15301" y="10060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1" name="Freeform: Shape 1560">
                <a:extLst>
                  <a:ext uri="{FF2B5EF4-FFF2-40B4-BE49-F238E27FC236}">
                    <a16:creationId xmlns:a16="http://schemas.microsoft.com/office/drawing/2014/main" id="{FCC01BA3-E2B5-611B-2A46-61C28EE5B64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95774" y="23637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2" name="Freeform: Shape 1561">
                <a:extLst>
                  <a:ext uri="{FF2B5EF4-FFF2-40B4-BE49-F238E27FC236}">
                    <a16:creationId xmlns:a16="http://schemas.microsoft.com/office/drawing/2014/main" id="{E43CDB47-616D-77C0-CEAB-03879568FBE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22349" y="22647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3" name="Freeform: Shape 1562">
                <a:extLst>
                  <a:ext uri="{FF2B5EF4-FFF2-40B4-BE49-F238E27FC236}">
                    <a16:creationId xmlns:a16="http://schemas.microsoft.com/office/drawing/2014/main" id="{DE58B6AB-90F7-4F63-085B-ABB9299BFD9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3716" y="3961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4" name="Freeform: Shape 1563">
                <a:extLst>
                  <a:ext uri="{FF2B5EF4-FFF2-40B4-BE49-F238E27FC236}">
                    <a16:creationId xmlns:a16="http://schemas.microsoft.com/office/drawing/2014/main" id="{8EBE32E8-077C-3E86-C4AB-D472D1F090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39068" y="351821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5" name="Freeform: Shape 1564">
                <a:extLst>
                  <a:ext uri="{FF2B5EF4-FFF2-40B4-BE49-F238E27FC236}">
                    <a16:creationId xmlns:a16="http://schemas.microsoft.com/office/drawing/2014/main" id="{15C5454E-CE42-827A-D8CC-5DAE80B482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69047" y="37160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6" name="Freeform: Shape 1565">
                <a:extLst>
                  <a:ext uri="{FF2B5EF4-FFF2-40B4-BE49-F238E27FC236}">
                    <a16:creationId xmlns:a16="http://schemas.microsoft.com/office/drawing/2014/main" id="{1A4AB500-D1B9-0363-A669-2C25C40394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0593" y="44109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7" name="Freeform: Shape 1566">
                <a:extLst>
                  <a:ext uri="{FF2B5EF4-FFF2-40B4-BE49-F238E27FC236}">
                    <a16:creationId xmlns:a16="http://schemas.microsoft.com/office/drawing/2014/main" id="{42F287DE-BAB5-C607-488A-47867A0D48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6499" y="332990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8" name="Freeform: Shape 1567">
                <a:extLst>
                  <a:ext uri="{FF2B5EF4-FFF2-40B4-BE49-F238E27FC236}">
                    <a16:creationId xmlns:a16="http://schemas.microsoft.com/office/drawing/2014/main" id="{FEAA587F-051A-F381-C287-D2A05DAEEF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3458" y="517756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9" name="Freeform: Shape 1568">
                <a:extLst>
                  <a:ext uri="{FF2B5EF4-FFF2-40B4-BE49-F238E27FC236}">
                    <a16:creationId xmlns:a16="http://schemas.microsoft.com/office/drawing/2014/main" id="{087FAB0D-B4ED-8766-25CD-3CFD7A49BB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0601" y="435298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0" name="Freeform: Shape 1569">
                <a:extLst>
                  <a:ext uri="{FF2B5EF4-FFF2-40B4-BE49-F238E27FC236}">
                    <a16:creationId xmlns:a16="http://schemas.microsoft.com/office/drawing/2014/main" id="{6CEAC7CC-8B8A-B004-271D-81D35D077F4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16551" y="568724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1" name="Freeform: Shape 1570">
                <a:extLst>
                  <a:ext uri="{FF2B5EF4-FFF2-40B4-BE49-F238E27FC236}">
                    <a16:creationId xmlns:a16="http://schemas.microsoft.com/office/drawing/2014/main" id="{60F131A9-49E1-68C0-86E6-E43CF76B853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27282" y="54470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2" name="Freeform: Shape 1571">
                <a:extLst>
                  <a:ext uri="{FF2B5EF4-FFF2-40B4-BE49-F238E27FC236}">
                    <a16:creationId xmlns:a16="http://schemas.microsoft.com/office/drawing/2014/main" id="{56B0E004-D174-09BE-FBDB-19E3BB5D07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53741" y="42566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3" name="Freeform: Shape 1572">
                <a:extLst>
                  <a:ext uri="{FF2B5EF4-FFF2-40B4-BE49-F238E27FC236}">
                    <a16:creationId xmlns:a16="http://schemas.microsoft.com/office/drawing/2014/main" id="{F53ED33A-F372-B335-E69C-D476011278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85434" y="410761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4" name="Freeform: Shape 1573">
                <a:extLst>
                  <a:ext uri="{FF2B5EF4-FFF2-40B4-BE49-F238E27FC236}">
                    <a16:creationId xmlns:a16="http://schemas.microsoft.com/office/drawing/2014/main" id="{BE8DF4A1-9A61-2C24-9DF9-0DABD01809A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0715" y="441318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5" name="Freeform: Shape 1574">
                <a:extLst>
                  <a:ext uri="{FF2B5EF4-FFF2-40B4-BE49-F238E27FC236}">
                    <a16:creationId xmlns:a16="http://schemas.microsoft.com/office/drawing/2014/main" id="{FA3CB2B0-C89A-C449-B10E-29F081C7AE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24868" y="520737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6" name="Freeform: Shape 1575">
                <a:extLst>
                  <a:ext uri="{FF2B5EF4-FFF2-40B4-BE49-F238E27FC236}">
                    <a16:creationId xmlns:a16="http://schemas.microsoft.com/office/drawing/2014/main" id="{7D9FD9EC-4634-A184-9A69-8B53F4F176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47608" y="506535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7" name="Freeform: Shape 1576">
                <a:extLst>
                  <a:ext uri="{FF2B5EF4-FFF2-40B4-BE49-F238E27FC236}">
                    <a16:creationId xmlns:a16="http://schemas.microsoft.com/office/drawing/2014/main" id="{2B6C81A8-67E2-D268-D4D6-4BC04659A7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69026" y="444099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8" name="Freeform: Shape 1577">
                <a:extLst>
                  <a:ext uri="{FF2B5EF4-FFF2-40B4-BE49-F238E27FC236}">
                    <a16:creationId xmlns:a16="http://schemas.microsoft.com/office/drawing/2014/main" id="{C6846271-2BE0-F38B-93B4-A1092DFB661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03707" y="26501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9" name="Freeform: Shape 1578">
                <a:extLst>
                  <a:ext uri="{FF2B5EF4-FFF2-40B4-BE49-F238E27FC236}">
                    <a16:creationId xmlns:a16="http://schemas.microsoft.com/office/drawing/2014/main" id="{6C0D37D0-DD68-AA94-994D-B8982FFDC1C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92836" y="27804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0" name="Freeform: Shape 1579">
                <a:extLst>
                  <a:ext uri="{FF2B5EF4-FFF2-40B4-BE49-F238E27FC236}">
                    <a16:creationId xmlns:a16="http://schemas.microsoft.com/office/drawing/2014/main" id="{DFDB0BAA-F803-54B0-2A49-3C778485138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55167" y="238683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1581" name="Freeform: Shape 1580">
                <a:extLst>
                  <a:ext uri="{FF2B5EF4-FFF2-40B4-BE49-F238E27FC236}">
                    <a16:creationId xmlns:a16="http://schemas.microsoft.com/office/drawing/2014/main" id="{4FC5ACB4-4A93-60AC-EAB2-C96D0DEEA8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51610" y="261867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2" name="Freeform: Shape 1581">
                <a:extLst>
                  <a:ext uri="{FF2B5EF4-FFF2-40B4-BE49-F238E27FC236}">
                    <a16:creationId xmlns:a16="http://schemas.microsoft.com/office/drawing/2014/main" id="{D1E8E164-6CBD-DD02-4493-38A6E57665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35641" y="34918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3" name="Freeform: Shape 1582">
                <a:extLst>
                  <a:ext uri="{FF2B5EF4-FFF2-40B4-BE49-F238E27FC236}">
                    <a16:creationId xmlns:a16="http://schemas.microsoft.com/office/drawing/2014/main" id="{86A0C1CD-58C1-5BFA-DBC2-283B9FC7CA8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13046" y="29652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4" name="Freeform: Shape 1583">
                <a:extLst>
                  <a:ext uri="{FF2B5EF4-FFF2-40B4-BE49-F238E27FC236}">
                    <a16:creationId xmlns:a16="http://schemas.microsoft.com/office/drawing/2014/main" id="{90230817-9561-071A-D207-DB2C582D004E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4151788" y="293710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5" name="Freeform: Shape 1584">
                <a:extLst>
                  <a:ext uri="{FF2B5EF4-FFF2-40B4-BE49-F238E27FC236}">
                    <a16:creationId xmlns:a16="http://schemas.microsoft.com/office/drawing/2014/main" id="{6AC0C834-0EA4-445F-18E0-42CC3FD3483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32752" y="214870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6" name="Freeform: Shape 1585">
                <a:extLst>
                  <a:ext uri="{FF2B5EF4-FFF2-40B4-BE49-F238E27FC236}">
                    <a16:creationId xmlns:a16="http://schemas.microsoft.com/office/drawing/2014/main" id="{774EB379-49A6-6FDF-B996-C9382BE48E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57893" y="2490178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7" name="Freeform: Shape 1586">
                <a:extLst>
                  <a:ext uri="{FF2B5EF4-FFF2-40B4-BE49-F238E27FC236}">
                    <a16:creationId xmlns:a16="http://schemas.microsoft.com/office/drawing/2014/main" id="{37EEB95F-D27A-0BE5-6A2B-303A5CCE253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87393" y="24029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8" name="Freeform: Shape 1587">
                <a:extLst>
                  <a:ext uri="{FF2B5EF4-FFF2-40B4-BE49-F238E27FC236}">
                    <a16:creationId xmlns:a16="http://schemas.microsoft.com/office/drawing/2014/main" id="{271A3A50-0156-9B8D-9D3D-B619884DE0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46609" y="245284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9" name="Freeform: Shape 1588">
                <a:extLst>
                  <a:ext uri="{FF2B5EF4-FFF2-40B4-BE49-F238E27FC236}">
                    <a16:creationId xmlns:a16="http://schemas.microsoft.com/office/drawing/2014/main" id="{7B4B3403-A4ED-3605-BC5D-60D1B4D95E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22454" y="3019958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0" name="Freeform: Shape 1589">
                <a:extLst>
                  <a:ext uri="{FF2B5EF4-FFF2-40B4-BE49-F238E27FC236}">
                    <a16:creationId xmlns:a16="http://schemas.microsoft.com/office/drawing/2014/main" id="{DF28E6DB-893B-E8A0-614F-366A223C94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31929" y="314035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1" name="Freeform: Shape 1590">
                <a:extLst>
                  <a:ext uri="{FF2B5EF4-FFF2-40B4-BE49-F238E27FC236}">
                    <a16:creationId xmlns:a16="http://schemas.microsoft.com/office/drawing/2014/main" id="{3B9149F5-221A-FF01-05D4-6DCAE4616FA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62890" y="32814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2" name="Freeform: Shape 1591">
                <a:extLst>
                  <a:ext uri="{FF2B5EF4-FFF2-40B4-BE49-F238E27FC236}">
                    <a16:creationId xmlns:a16="http://schemas.microsoft.com/office/drawing/2014/main" id="{6CC7D615-8CD5-0225-1664-1948EC8A62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91478" y="32316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3" name="Freeform: Shape 1592">
                <a:extLst>
                  <a:ext uri="{FF2B5EF4-FFF2-40B4-BE49-F238E27FC236}">
                    <a16:creationId xmlns:a16="http://schemas.microsoft.com/office/drawing/2014/main" id="{5AF5DFA6-DA65-2D43-6AEA-59FAB22849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62489" y="380891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4" name="Freeform: Shape 1593">
                <a:extLst>
                  <a:ext uri="{FF2B5EF4-FFF2-40B4-BE49-F238E27FC236}">
                    <a16:creationId xmlns:a16="http://schemas.microsoft.com/office/drawing/2014/main" id="{02E82E56-C24E-718E-1F7B-D43F153996F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20972" y="4804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5" name="Freeform: Shape 1594">
                <a:extLst>
                  <a:ext uri="{FF2B5EF4-FFF2-40B4-BE49-F238E27FC236}">
                    <a16:creationId xmlns:a16="http://schemas.microsoft.com/office/drawing/2014/main" id="{0E0D64C4-8CC6-74B7-6007-61782134DFC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07174" y="45087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6" name="Freeform: Shape 1595">
                <a:extLst>
                  <a:ext uri="{FF2B5EF4-FFF2-40B4-BE49-F238E27FC236}">
                    <a16:creationId xmlns:a16="http://schemas.microsoft.com/office/drawing/2014/main" id="{CFDC1F3D-6CC6-FD81-D6EE-D77841DC585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04106" y="5521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7" name="Freeform: Shape 1596">
                <a:extLst>
                  <a:ext uri="{FF2B5EF4-FFF2-40B4-BE49-F238E27FC236}">
                    <a16:creationId xmlns:a16="http://schemas.microsoft.com/office/drawing/2014/main" id="{662DADE6-E50A-9994-F08D-085D6BA6A3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93139" y="51266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8" name="Freeform: Shape 1597">
                <a:extLst>
                  <a:ext uri="{FF2B5EF4-FFF2-40B4-BE49-F238E27FC236}">
                    <a16:creationId xmlns:a16="http://schemas.microsoft.com/office/drawing/2014/main" id="{60FA237B-D2DA-9243-B806-CFADD215EF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09046" y="567819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9" name="Freeform: Shape 1598">
                <a:extLst>
                  <a:ext uri="{FF2B5EF4-FFF2-40B4-BE49-F238E27FC236}">
                    <a16:creationId xmlns:a16="http://schemas.microsoft.com/office/drawing/2014/main" id="{77510358-2213-6294-B73D-137CF9D704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61993" y="5668956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5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0" name="Freeform: Shape 1599">
                <a:extLst>
                  <a:ext uri="{FF2B5EF4-FFF2-40B4-BE49-F238E27FC236}">
                    <a16:creationId xmlns:a16="http://schemas.microsoft.com/office/drawing/2014/main" id="{FEEE0930-87D4-861A-8D6A-BC86AEA7AF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36621" y="5372729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1" name="Freeform: Shape 1600">
                <a:extLst>
                  <a:ext uri="{FF2B5EF4-FFF2-40B4-BE49-F238E27FC236}">
                    <a16:creationId xmlns:a16="http://schemas.microsoft.com/office/drawing/2014/main" id="{4C8B4A9E-3248-38F0-5030-9AF6F32022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26811" y="5300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2" name="Freeform: Shape 1601">
                <a:extLst>
                  <a:ext uri="{FF2B5EF4-FFF2-40B4-BE49-F238E27FC236}">
                    <a16:creationId xmlns:a16="http://schemas.microsoft.com/office/drawing/2014/main" id="{0D656D71-FAEA-B7FA-B8B6-C69FCBD73D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45533" y="527776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3" name="Freeform: Shape 1602">
                <a:extLst>
                  <a:ext uri="{FF2B5EF4-FFF2-40B4-BE49-F238E27FC236}">
                    <a16:creationId xmlns:a16="http://schemas.microsoft.com/office/drawing/2014/main" id="{39FBE85B-1D37-844E-AE02-87E098B585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42733" y="573982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4" name="Freeform: Shape 1603">
                <a:extLst>
                  <a:ext uri="{FF2B5EF4-FFF2-40B4-BE49-F238E27FC236}">
                    <a16:creationId xmlns:a16="http://schemas.microsoft.com/office/drawing/2014/main" id="{5F9FD252-1CB0-88F8-7F38-6495C4DA95B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84685" y="5802401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5" name="Freeform: Shape 1604">
                <a:extLst>
                  <a:ext uri="{FF2B5EF4-FFF2-40B4-BE49-F238E27FC236}">
                    <a16:creationId xmlns:a16="http://schemas.microsoft.com/office/drawing/2014/main" id="{DFAC041F-3378-0015-36EC-4262D3B41D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54649" y="5626760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6" name="Freeform: Shape 1605">
                <a:extLst>
                  <a:ext uri="{FF2B5EF4-FFF2-40B4-BE49-F238E27FC236}">
                    <a16:creationId xmlns:a16="http://schemas.microsoft.com/office/drawing/2014/main" id="{3015A7C7-A996-BC00-12A6-D894B844A7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01818" y="51462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7" name="Freeform: Shape 1606">
                <a:extLst>
                  <a:ext uri="{FF2B5EF4-FFF2-40B4-BE49-F238E27FC236}">
                    <a16:creationId xmlns:a16="http://schemas.microsoft.com/office/drawing/2014/main" id="{6C2F8323-943B-2719-4EC3-9B1A9FDE01A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14499" y="47066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8" name="Freeform: Shape 1607">
                <a:extLst>
                  <a:ext uri="{FF2B5EF4-FFF2-40B4-BE49-F238E27FC236}">
                    <a16:creationId xmlns:a16="http://schemas.microsoft.com/office/drawing/2014/main" id="{1F78DC04-94EC-D830-FF7C-949F310060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38141" y="47824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9" name="Freeform: Shape 1608">
                <a:extLst>
                  <a:ext uri="{FF2B5EF4-FFF2-40B4-BE49-F238E27FC236}">
                    <a16:creationId xmlns:a16="http://schemas.microsoft.com/office/drawing/2014/main" id="{478F8B38-6681-A738-A8D8-258AB44C2F1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27846" y="5299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0" name="Freeform: Shape 1609">
                <a:extLst>
                  <a:ext uri="{FF2B5EF4-FFF2-40B4-BE49-F238E27FC236}">
                    <a16:creationId xmlns:a16="http://schemas.microsoft.com/office/drawing/2014/main" id="{D245B968-D848-4E7D-1D6D-EA52A934FB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86500" y="49519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1" name="Freeform: Shape 1610">
                <a:extLst>
                  <a:ext uri="{FF2B5EF4-FFF2-40B4-BE49-F238E27FC236}">
                    <a16:creationId xmlns:a16="http://schemas.microsoft.com/office/drawing/2014/main" id="{AA107D7A-3991-F943-72E6-5F6BDAFC56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58123" y="506907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2" name="Freeform: Shape 1611">
                <a:extLst>
                  <a:ext uri="{FF2B5EF4-FFF2-40B4-BE49-F238E27FC236}">
                    <a16:creationId xmlns:a16="http://schemas.microsoft.com/office/drawing/2014/main" id="{121A374F-1591-2CC7-FF96-9BB2C07FF6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62306" y="4658830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3" name="Freeform: Shape 1612">
                <a:extLst>
                  <a:ext uri="{FF2B5EF4-FFF2-40B4-BE49-F238E27FC236}">
                    <a16:creationId xmlns:a16="http://schemas.microsoft.com/office/drawing/2014/main" id="{C6026B73-54C9-A4F0-82F4-3776A58AD4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75185" y="39365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4" name="Freeform: Shape 1613">
                <a:extLst>
                  <a:ext uri="{FF2B5EF4-FFF2-40B4-BE49-F238E27FC236}">
                    <a16:creationId xmlns:a16="http://schemas.microsoft.com/office/drawing/2014/main" id="{573EDE5D-48F9-6EBD-F8BD-4831F1141D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30964" y="433307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5" name="Freeform: Shape 1614">
                <a:extLst>
                  <a:ext uri="{FF2B5EF4-FFF2-40B4-BE49-F238E27FC236}">
                    <a16:creationId xmlns:a16="http://schemas.microsoft.com/office/drawing/2014/main" id="{1829F7B6-4FDD-1AAE-1B9E-52448A03873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61184" y="3776529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6" name="Freeform: Shape 1615">
                <a:extLst>
                  <a:ext uri="{FF2B5EF4-FFF2-40B4-BE49-F238E27FC236}">
                    <a16:creationId xmlns:a16="http://schemas.microsoft.com/office/drawing/2014/main" id="{CD2E334B-FFE1-67A4-5574-691B1E964D0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73152" y="46170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7" name="Freeform: Shape 1616">
                <a:extLst>
                  <a:ext uri="{FF2B5EF4-FFF2-40B4-BE49-F238E27FC236}">
                    <a16:creationId xmlns:a16="http://schemas.microsoft.com/office/drawing/2014/main" id="{3DF29404-C287-3E5B-50C8-ABA5AA98B6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54960" y="47545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8" name="Freeform: Shape 1617">
                <a:extLst>
                  <a:ext uri="{FF2B5EF4-FFF2-40B4-BE49-F238E27FC236}">
                    <a16:creationId xmlns:a16="http://schemas.microsoft.com/office/drawing/2014/main" id="{B8A4C482-05B2-E8FC-9370-68BDE89040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74188" y="440289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9" name="Freeform: Shape 1618">
                <a:extLst>
                  <a:ext uri="{FF2B5EF4-FFF2-40B4-BE49-F238E27FC236}">
                    <a16:creationId xmlns:a16="http://schemas.microsoft.com/office/drawing/2014/main" id="{9B987F53-312C-37D4-A7BC-BCF6031C46E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25896" y="440089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0" name="Freeform: Shape 1619">
                <a:extLst>
                  <a:ext uri="{FF2B5EF4-FFF2-40B4-BE49-F238E27FC236}">
                    <a16:creationId xmlns:a16="http://schemas.microsoft.com/office/drawing/2014/main" id="{930F9F39-BBA2-B472-31A5-51E91C9332E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84379" y="422048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1" name="Freeform: Shape 1620">
                <a:extLst>
                  <a:ext uri="{FF2B5EF4-FFF2-40B4-BE49-F238E27FC236}">
                    <a16:creationId xmlns:a16="http://schemas.microsoft.com/office/drawing/2014/main" id="{1EF757E1-C94E-43CA-E342-79A63174653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99569" y="43728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2" name="Freeform: Shape 1621">
                <a:extLst>
                  <a:ext uri="{FF2B5EF4-FFF2-40B4-BE49-F238E27FC236}">
                    <a16:creationId xmlns:a16="http://schemas.microsoft.com/office/drawing/2014/main" id="{69328C05-F80D-4CB0-D9F5-CF58CD87255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31491" y="420724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3" name="Freeform: Shape 1622">
                <a:extLst>
                  <a:ext uri="{FF2B5EF4-FFF2-40B4-BE49-F238E27FC236}">
                    <a16:creationId xmlns:a16="http://schemas.microsoft.com/office/drawing/2014/main" id="{ADC81A6D-00D2-ED8D-8E3E-A1BB57DFF4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47435" y="429059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4" name="Freeform: Shape 1623">
                <a:extLst>
                  <a:ext uri="{FF2B5EF4-FFF2-40B4-BE49-F238E27FC236}">
                    <a16:creationId xmlns:a16="http://schemas.microsoft.com/office/drawing/2014/main" id="{3FAA33DF-9ABF-6755-0FD3-51FBDF4E20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68833" y="4537195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5" name="Freeform: Shape 1624">
                <a:extLst>
                  <a:ext uri="{FF2B5EF4-FFF2-40B4-BE49-F238E27FC236}">
                    <a16:creationId xmlns:a16="http://schemas.microsoft.com/office/drawing/2014/main" id="{4AB0B5F5-4148-EBD6-D401-5C06ACC490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19055" y="440241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6" name="Freeform: Shape 1625">
                <a:extLst>
                  <a:ext uri="{FF2B5EF4-FFF2-40B4-BE49-F238E27FC236}">
                    <a16:creationId xmlns:a16="http://schemas.microsoft.com/office/drawing/2014/main" id="{EA22D15F-E77A-62B4-E4A5-8DD5A5570E0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36105" y="417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7" name="Freeform: Shape 1626">
                <a:extLst>
                  <a:ext uri="{FF2B5EF4-FFF2-40B4-BE49-F238E27FC236}">
                    <a16:creationId xmlns:a16="http://schemas.microsoft.com/office/drawing/2014/main" id="{912CD5C6-4C1C-507E-96ED-0044F8C7EF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42188" y="41898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8" name="Freeform: Shape 1627">
                <a:extLst>
                  <a:ext uri="{FF2B5EF4-FFF2-40B4-BE49-F238E27FC236}">
                    <a16:creationId xmlns:a16="http://schemas.microsoft.com/office/drawing/2014/main" id="{AE66529F-80C9-F29D-9A54-C3F0187E39B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76218" y="4177436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9" name="Freeform: Shape 1628">
                <a:extLst>
                  <a:ext uri="{FF2B5EF4-FFF2-40B4-BE49-F238E27FC236}">
                    <a16:creationId xmlns:a16="http://schemas.microsoft.com/office/drawing/2014/main" id="{692CA9FE-CD70-770B-2808-1A57355AB03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27417" y="3816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0" name="Freeform: Shape 1629">
                <a:extLst>
                  <a:ext uri="{FF2B5EF4-FFF2-40B4-BE49-F238E27FC236}">
                    <a16:creationId xmlns:a16="http://schemas.microsoft.com/office/drawing/2014/main" id="{38488CF5-7D7E-821B-0BDD-590FF71FE0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71994" y="375405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1" name="Freeform: Shape 1630">
                <a:extLst>
                  <a:ext uri="{FF2B5EF4-FFF2-40B4-BE49-F238E27FC236}">
                    <a16:creationId xmlns:a16="http://schemas.microsoft.com/office/drawing/2014/main" id="{E2FE58A9-DE93-BF1B-35B5-B351BAADD5B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81544" y="40991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2" name="Freeform: Shape 1631">
                <a:extLst>
                  <a:ext uri="{FF2B5EF4-FFF2-40B4-BE49-F238E27FC236}">
                    <a16:creationId xmlns:a16="http://schemas.microsoft.com/office/drawing/2014/main" id="{4C4B7C42-4B52-8234-AD53-EC0AA06B763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16488" y="4541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3" name="Freeform: Shape 1632">
                <a:extLst>
                  <a:ext uri="{FF2B5EF4-FFF2-40B4-BE49-F238E27FC236}">
                    <a16:creationId xmlns:a16="http://schemas.microsoft.com/office/drawing/2014/main" id="{78C52A33-B736-9AC5-2D1D-51B920353E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20882" y="48078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4" name="Freeform: Shape 1633">
                <a:extLst>
                  <a:ext uri="{FF2B5EF4-FFF2-40B4-BE49-F238E27FC236}">
                    <a16:creationId xmlns:a16="http://schemas.microsoft.com/office/drawing/2014/main" id="{E535A25F-56D9-C4F3-48FC-ECE456A9EE8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21126" y="54495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5" name="Freeform: Shape 1634">
                <a:extLst>
                  <a:ext uri="{FF2B5EF4-FFF2-40B4-BE49-F238E27FC236}">
                    <a16:creationId xmlns:a16="http://schemas.microsoft.com/office/drawing/2014/main" id="{BAF4CF45-FDB3-2C50-CAD8-585EE83C39C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10170" y="47981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6" name="Freeform: Shape 1635">
                <a:extLst>
                  <a:ext uri="{FF2B5EF4-FFF2-40B4-BE49-F238E27FC236}">
                    <a16:creationId xmlns:a16="http://schemas.microsoft.com/office/drawing/2014/main" id="{6ABDB89B-D1D2-C600-CB5D-633433317A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23418" y="425954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7" name="Freeform: Shape 1636">
                <a:extLst>
                  <a:ext uri="{FF2B5EF4-FFF2-40B4-BE49-F238E27FC236}">
                    <a16:creationId xmlns:a16="http://schemas.microsoft.com/office/drawing/2014/main" id="{6A3036DB-815F-DD19-C40F-2C6F97020F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53454" y="40336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8" name="Freeform: Shape 1637">
                <a:extLst>
                  <a:ext uri="{FF2B5EF4-FFF2-40B4-BE49-F238E27FC236}">
                    <a16:creationId xmlns:a16="http://schemas.microsoft.com/office/drawing/2014/main" id="{F283F2A2-18E4-B010-EF0D-C00448D9BF8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68860" y="359641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9" name="Freeform: Shape 1638">
                <a:extLst>
                  <a:ext uri="{FF2B5EF4-FFF2-40B4-BE49-F238E27FC236}">
                    <a16:creationId xmlns:a16="http://schemas.microsoft.com/office/drawing/2014/main" id="{D829260C-949C-5161-6C38-7B6141594CD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52667" y="3256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0" name="Freeform: Shape 1639">
                <a:extLst>
                  <a:ext uri="{FF2B5EF4-FFF2-40B4-BE49-F238E27FC236}">
                    <a16:creationId xmlns:a16="http://schemas.microsoft.com/office/drawing/2014/main" id="{D7A712BD-FD96-30C5-EF47-B0198025ADD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20638" y="34957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1" name="Freeform: Shape 1640">
                <a:extLst>
                  <a:ext uri="{FF2B5EF4-FFF2-40B4-BE49-F238E27FC236}">
                    <a16:creationId xmlns:a16="http://schemas.microsoft.com/office/drawing/2014/main" id="{C50CD1BD-9BBE-6AF6-2070-6B65A2B31C4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25132" y="335533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2" name="Freeform: Shape 1641">
                <a:extLst>
                  <a:ext uri="{FF2B5EF4-FFF2-40B4-BE49-F238E27FC236}">
                    <a16:creationId xmlns:a16="http://schemas.microsoft.com/office/drawing/2014/main" id="{D8FD984B-9E7C-8DAA-DC85-A1B7BFCB744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33341" y="32510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3" name="Freeform: Shape 1642">
                <a:extLst>
                  <a:ext uri="{FF2B5EF4-FFF2-40B4-BE49-F238E27FC236}">
                    <a16:creationId xmlns:a16="http://schemas.microsoft.com/office/drawing/2014/main" id="{41F07866-69A9-4422-A828-982505A11F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842795" y="31250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4" name="Freeform: Shape 1643">
                <a:extLst>
                  <a:ext uri="{FF2B5EF4-FFF2-40B4-BE49-F238E27FC236}">
                    <a16:creationId xmlns:a16="http://schemas.microsoft.com/office/drawing/2014/main" id="{6C8EDDA4-F3F3-325D-C11B-16D4785333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61394" y="26430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5" name="Freeform: Shape 1644">
                <a:extLst>
                  <a:ext uri="{FF2B5EF4-FFF2-40B4-BE49-F238E27FC236}">
                    <a16:creationId xmlns:a16="http://schemas.microsoft.com/office/drawing/2014/main" id="{B2046190-B935-E3C3-8B3F-BEAED38378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28686" y="315711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6" name="Freeform: Shape 1645">
                <a:extLst>
                  <a:ext uri="{FF2B5EF4-FFF2-40B4-BE49-F238E27FC236}">
                    <a16:creationId xmlns:a16="http://schemas.microsoft.com/office/drawing/2014/main" id="{7160266F-62D5-0931-D2BA-9108CEC261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21505" y="37078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7" name="Freeform: Shape 1646">
                <a:extLst>
                  <a:ext uri="{FF2B5EF4-FFF2-40B4-BE49-F238E27FC236}">
                    <a16:creationId xmlns:a16="http://schemas.microsoft.com/office/drawing/2014/main" id="{003D0215-42A0-BF25-B087-ECC6E44D7B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03485" y="34191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8" name="Freeform: Shape 1647">
                <a:extLst>
                  <a:ext uri="{FF2B5EF4-FFF2-40B4-BE49-F238E27FC236}">
                    <a16:creationId xmlns:a16="http://schemas.microsoft.com/office/drawing/2014/main" id="{9597D673-28E7-1013-92C8-132B4C8996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667476" y="30383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9" name="Freeform: Shape 1648">
                <a:extLst>
                  <a:ext uri="{FF2B5EF4-FFF2-40B4-BE49-F238E27FC236}">
                    <a16:creationId xmlns:a16="http://schemas.microsoft.com/office/drawing/2014/main" id="{9BD50061-1C62-7069-253E-5479309889E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50923" y="328599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0" name="Freeform: Shape 1649">
                <a:extLst>
                  <a:ext uri="{FF2B5EF4-FFF2-40B4-BE49-F238E27FC236}">
                    <a16:creationId xmlns:a16="http://schemas.microsoft.com/office/drawing/2014/main" id="{93073029-6B75-831A-9B89-EBB1931945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31492" y="32069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1" name="Freeform: Shape 1650">
                <a:extLst>
                  <a:ext uri="{FF2B5EF4-FFF2-40B4-BE49-F238E27FC236}">
                    <a16:creationId xmlns:a16="http://schemas.microsoft.com/office/drawing/2014/main" id="{651C6819-2D84-07CA-F067-DA6C8977BD7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65832" y="2354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2" name="Freeform: Shape 1651">
                <a:extLst>
                  <a:ext uri="{FF2B5EF4-FFF2-40B4-BE49-F238E27FC236}">
                    <a16:creationId xmlns:a16="http://schemas.microsoft.com/office/drawing/2014/main" id="{6593D51A-D9CC-C3E0-A1E1-9FC20D7CE5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62092" y="2125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3" name="Freeform: Shape 1652">
                <a:extLst>
                  <a:ext uri="{FF2B5EF4-FFF2-40B4-BE49-F238E27FC236}">
                    <a16:creationId xmlns:a16="http://schemas.microsoft.com/office/drawing/2014/main" id="{8B400BEF-B8B2-798B-ECF3-7B1074435DF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57275" y="29835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4" name="Freeform: Shape 1653">
                <a:extLst>
                  <a:ext uri="{FF2B5EF4-FFF2-40B4-BE49-F238E27FC236}">
                    <a16:creationId xmlns:a16="http://schemas.microsoft.com/office/drawing/2014/main" id="{65FD3782-7FFF-3AD0-533B-323244F2FF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62957" y="382663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5" name="Freeform: Shape 1654">
                <a:extLst>
                  <a:ext uri="{FF2B5EF4-FFF2-40B4-BE49-F238E27FC236}">
                    <a16:creationId xmlns:a16="http://schemas.microsoft.com/office/drawing/2014/main" id="{876FEF89-4AA9-AC0F-D8D6-1AB659EF616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02872" y="427611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6" name="Freeform: Shape 1655">
                <a:extLst>
                  <a:ext uri="{FF2B5EF4-FFF2-40B4-BE49-F238E27FC236}">
                    <a16:creationId xmlns:a16="http://schemas.microsoft.com/office/drawing/2014/main" id="{81FE6389-3892-D957-CC23-94F25358D2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44852" y="38152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609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7" name="Freeform: Shape 1656">
                <a:extLst>
                  <a:ext uri="{FF2B5EF4-FFF2-40B4-BE49-F238E27FC236}">
                    <a16:creationId xmlns:a16="http://schemas.microsoft.com/office/drawing/2014/main" id="{663E0359-562A-35ED-B278-ECBA8D1CB66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21072" y="40654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8" name="Freeform: Shape 1657">
                <a:extLst>
                  <a:ext uri="{FF2B5EF4-FFF2-40B4-BE49-F238E27FC236}">
                    <a16:creationId xmlns:a16="http://schemas.microsoft.com/office/drawing/2014/main" id="{4A7CE55E-7FF5-BAFA-0019-CFDE2F80B2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05832" y="45154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9" name="Freeform: Shape 1658">
                <a:extLst>
                  <a:ext uri="{FF2B5EF4-FFF2-40B4-BE49-F238E27FC236}">
                    <a16:creationId xmlns:a16="http://schemas.microsoft.com/office/drawing/2014/main" id="{C43F4C2C-A452-BA6C-84DC-2BD7E15B94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56911" y="4717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0" name="Freeform: Shape 1659">
                <a:extLst>
                  <a:ext uri="{FF2B5EF4-FFF2-40B4-BE49-F238E27FC236}">
                    <a16:creationId xmlns:a16="http://schemas.microsoft.com/office/drawing/2014/main" id="{F54A1962-8D23-146C-379F-9924296D5E6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74354" y="501601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1" name="Freeform: Shape 1660">
                <a:extLst>
                  <a:ext uri="{FF2B5EF4-FFF2-40B4-BE49-F238E27FC236}">
                    <a16:creationId xmlns:a16="http://schemas.microsoft.com/office/drawing/2014/main" id="{A4887E51-11FE-825D-7E2B-6A9068A66FE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09439" y="52197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2" name="Freeform: Shape 1661">
                <a:extLst>
                  <a:ext uri="{FF2B5EF4-FFF2-40B4-BE49-F238E27FC236}">
                    <a16:creationId xmlns:a16="http://schemas.microsoft.com/office/drawing/2014/main" id="{A5A0FC52-1AD5-F1A6-845D-A68A6D7BE0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64241" y="430107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3" name="Freeform: Shape 1662">
                <a:extLst>
                  <a:ext uri="{FF2B5EF4-FFF2-40B4-BE49-F238E27FC236}">
                    <a16:creationId xmlns:a16="http://schemas.microsoft.com/office/drawing/2014/main" id="{B8475C64-602D-2E41-F293-B6A74A5DCDF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82027" y="43448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4" name="Freeform: Shape 1663">
                <a:extLst>
                  <a:ext uri="{FF2B5EF4-FFF2-40B4-BE49-F238E27FC236}">
                    <a16:creationId xmlns:a16="http://schemas.microsoft.com/office/drawing/2014/main" id="{8FDF1DE3-6E8A-5650-6E28-72BF2B763A39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3350186" y="4607721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5" name="Freeform: Shape 1664">
                <a:extLst>
                  <a:ext uri="{FF2B5EF4-FFF2-40B4-BE49-F238E27FC236}">
                    <a16:creationId xmlns:a16="http://schemas.microsoft.com/office/drawing/2014/main" id="{BBBD547E-E4F1-591A-E4DB-77C268AEB87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57626" y="47633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6" name="Freeform: Shape 1665">
                <a:extLst>
                  <a:ext uri="{FF2B5EF4-FFF2-40B4-BE49-F238E27FC236}">
                    <a16:creationId xmlns:a16="http://schemas.microsoft.com/office/drawing/2014/main" id="{FF5BF136-1A96-3F54-D496-F233D816F8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14921" y="489543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7" name="Freeform: Shape 1666">
                <a:extLst>
                  <a:ext uri="{FF2B5EF4-FFF2-40B4-BE49-F238E27FC236}">
                    <a16:creationId xmlns:a16="http://schemas.microsoft.com/office/drawing/2014/main" id="{5009CE9D-7CD2-04F1-8EBF-62BDF9BB2F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24716" y="510526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8" name="Freeform: Shape 1667">
                <a:extLst>
                  <a:ext uri="{FF2B5EF4-FFF2-40B4-BE49-F238E27FC236}">
                    <a16:creationId xmlns:a16="http://schemas.microsoft.com/office/drawing/2014/main" id="{016BEE09-F7C1-DEE2-5411-D3DEBDD45A9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37646" y="51903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9" name="Freeform: Shape 1668">
                <a:extLst>
                  <a:ext uri="{FF2B5EF4-FFF2-40B4-BE49-F238E27FC236}">
                    <a16:creationId xmlns:a16="http://schemas.microsoft.com/office/drawing/2014/main" id="{E43E942A-DFF3-7E59-22AB-8A8D812242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28878" y="4638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0" name="Freeform: Shape 1669">
                <a:extLst>
                  <a:ext uri="{FF2B5EF4-FFF2-40B4-BE49-F238E27FC236}">
                    <a16:creationId xmlns:a16="http://schemas.microsoft.com/office/drawing/2014/main" id="{D47B5D06-2AA3-1D1D-9B2F-9EB70AA5B8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54723" y="422239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1" name="Freeform: Shape 1670">
                <a:extLst>
                  <a:ext uri="{FF2B5EF4-FFF2-40B4-BE49-F238E27FC236}">
                    <a16:creationId xmlns:a16="http://schemas.microsoft.com/office/drawing/2014/main" id="{361D3D57-5C43-6373-00B9-96C6390D036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22040" y="40506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2" name="Freeform: Shape 1671">
                <a:extLst>
                  <a:ext uri="{FF2B5EF4-FFF2-40B4-BE49-F238E27FC236}">
                    <a16:creationId xmlns:a16="http://schemas.microsoft.com/office/drawing/2014/main" id="{11882704-FB26-C31C-3C47-977F9FFF68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35139" y="333809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3" name="Freeform: Shape 1672">
                <a:extLst>
                  <a:ext uri="{FF2B5EF4-FFF2-40B4-BE49-F238E27FC236}">
                    <a16:creationId xmlns:a16="http://schemas.microsoft.com/office/drawing/2014/main" id="{78A1B985-CD33-306F-CB99-746BA95838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98302" y="399589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4" name="Freeform: Shape 1673">
                <a:extLst>
                  <a:ext uri="{FF2B5EF4-FFF2-40B4-BE49-F238E27FC236}">
                    <a16:creationId xmlns:a16="http://schemas.microsoft.com/office/drawing/2014/main" id="{6218B439-D6A3-500D-6D91-C08F1482232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27266" y="314940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5" name="Freeform: Shape 1674">
                <a:extLst>
                  <a:ext uri="{FF2B5EF4-FFF2-40B4-BE49-F238E27FC236}">
                    <a16:creationId xmlns:a16="http://schemas.microsoft.com/office/drawing/2014/main" id="{1E4A40C6-8EDE-6C59-3D98-E62DA63BC0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71069" y="322226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6" name="Freeform: Shape 1675">
                <a:extLst>
                  <a:ext uri="{FF2B5EF4-FFF2-40B4-BE49-F238E27FC236}">
                    <a16:creationId xmlns:a16="http://schemas.microsoft.com/office/drawing/2014/main" id="{866DDD69-AB95-B308-4BA4-FF05894CB2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24823" y="40909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7" name="Freeform: Shape 1676">
                <a:extLst>
                  <a:ext uri="{FF2B5EF4-FFF2-40B4-BE49-F238E27FC236}">
                    <a16:creationId xmlns:a16="http://schemas.microsoft.com/office/drawing/2014/main" id="{BA5AFB79-2947-4745-FC06-E8A69F4B8110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2932083" y="41482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8" name="Freeform: Shape 1677">
                <a:extLst>
                  <a:ext uri="{FF2B5EF4-FFF2-40B4-BE49-F238E27FC236}">
                    <a16:creationId xmlns:a16="http://schemas.microsoft.com/office/drawing/2014/main" id="{62AFA426-BC6E-4975-5895-47A5505755D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04108" y="385606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9" name="Freeform: Shape 1678">
                <a:extLst>
                  <a:ext uri="{FF2B5EF4-FFF2-40B4-BE49-F238E27FC236}">
                    <a16:creationId xmlns:a16="http://schemas.microsoft.com/office/drawing/2014/main" id="{EEBB74D3-55C8-700D-A77A-843E802BA22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90487" y="36811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0" name="Freeform: Shape 1679">
                <a:extLst>
                  <a:ext uri="{FF2B5EF4-FFF2-40B4-BE49-F238E27FC236}">
                    <a16:creationId xmlns:a16="http://schemas.microsoft.com/office/drawing/2014/main" id="{0DCFD9B1-D5D8-6154-AEDF-D94282CEA7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82925" y="361641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1" name="Freeform: Shape 1680">
                <a:extLst>
                  <a:ext uri="{FF2B5EF4-FFF2-40B4-BE49-F238E27FC236}">
                    <a16:creationId xmlns:a16="http://schemas.microsoft.com/office/drawing/2014/main" id="{B8BC07B5-81D9-E7BA-DDE1-954D641C89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81554" y="4544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2" name="Freeform: Shape 1681">
                <a:extLst>
                  <a:ext uri="{FF2B5EF4-FFF2-40B4-BE49-F238E27FC236}">
                    <a16:creationId xmlns:a16="http://schemas.microsoft.com/office/drawing/2014/main" id="{7F15D29E-2C6A-61AE-F3D1-921E6A49939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96152" y="51174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3" name="Freeform: Shape 1682">
                <a:extLst>
                  <a:ext uri="{FF2B5EF4-FFF2-40B4-BE49-F238E27FC236}">
                    <a16:creationId xmlns:a16="http://schemas.microsoft.com/office/drawing/2014/main" id="{8076E6EE-5E14-A547-BBD8-8A0AE5D0E5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61697" y="52188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4" name="Freeform: Shape 1683">
                <a:extLst>
                  <a:ext uri="{FF2B5EF4-FFF2-40B4-BE49-F238E27FC236}">
                    <a16:creationId xmlns:a16="http://schemas.microsoft.com/office/drawing/2014/main" id="{460116D3-49F5-3092-8F66-BB3B8FE6144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77641" y="546788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5" name="Freeform: Shape 1684">
                <a:extLst>
                  <a:ext uri="{FF2B5EF4-FFF2-40B4-BE49-F238E27FC236}">
                    <a16:creationId xmlns:a16="http://schemas.microsoft.com/office/drawing/2014/main" id="{D81EDF69-92E1-D069-6FAC-7EBD0E8E2DA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63772" y="550626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6" name="Freeform: Shape 1685">
                <a:extLst>
                  <a:ext uri="{FF2B5EF4-FFF2-40B4-BE49-F238E27FC236}">
                    <a16:creationId xmlns:a16="http://schemas.microsoft.com/office/drawing/2014/main" id="{1C1296C7-A062-1DE2-2D7E-4C93B4B9A43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49783" y="557265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7" name="Freeform: Shape 1686">
                <a:extLst>
                  <a:ext uri="{FF2B5EF4-FFF2-40B4-BE49-F238E27FC236}">
                    <a16:creationId xmlns:a16="http://schemas.microsoft.com/office/drawing/2014/main" id="{0D1214EB-D716-0976-CA2C-C8E92903F0B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44557" y="58094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8" name="Freeform: Shape 1687">
                <a:extLst>
                  <a:ext uri="{FF2B5EF4-FFF2-40B4-BE49-F238E27FC236}">
                    <a16:creationId xmlns:a16="http://schemas.microsoft.com/office/drawing/2014/main" id="{E491776E-DDAA-DDDB-F05A-1CFEB7828C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01744" y="598213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9" name="Freeform: Shape 1688">
                <a:extLst>
                  <a:ext uri="{FF2B5EF4-FFF2-40B4-BE49-F238E27FC236}">
                    <a16:creationId xmlns:a16="http://schemas.microsoft.com/office/drawing/2014/main" id="{6BBDE279-ACF3-80D7-286A-C6A399F5E7F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66431" y="612044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0" name="Freeform: Shape 1689">
                <a:extLst>
                  <a:ext uri="{FF2B5EF4-FFF2-40B4-BE49-F238E27FC236}">
                    <a16:creationId xmlns:a16="http://schemas.microsoft.com/office/drawing/2014/main" id="{CDC60E62-C6E2-721C-E9FE-E5F5EF852D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10156" y="6082246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1" name="Freeform: Shape 1690">
                <a:extLst>
                  <a:ext uri="{FF2B5EF4-FFF2-40B4-BE49-F238E27FC236}">
                    <a16:creationId xmlns:a16="http://schemas.microsoft.com/office/drawing/2014/main" id="{8D50C45A-21BA-9E1A-2724-68ED6AB7090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42355" y="6098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2" name="Freeform: Shape 1691">
                <a:extLst>
                  <a:ext uri="{FF2B5EF4-FFF2-40B4-BE49-F238E27FC236}">
                    <a16:creationId xmlns:a16="http://schemas.microsoft.com/office/drawing/2014/main" id="{5BE5222C-92FA-8AFE-14F5-67D4F70656D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45669" y="6207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3" name="Freeform: Shape 1692">
                <a:extLst>
                  <a:ext uri="{FF2B5EF4-FFF2-40B4-BE49-F238E27FC236}">
                    <a16:creationId xmlns:a16="http://schemas.microsoft.com/office/drawing/2014/main" id="{AFE8EB19-35AD-CDB6-C3B3-BEA244B8963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09250" y="62638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4" name="Freeform: Shape 1693">
                <a:extLst>
                  <a:ext uri="{FF2B5EF4-FFF2-40B4-BE49-F238E27FC236}">
                    <a16:creationId xmlns:a16="http://schemas.microsoft.com/office/drawing/2014/main" id="{D4F1A5DF-DC04-10EA-529F-972B0A78F97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87227" y="6291605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5" name="Freeform: Shape 1694">
                <a:extLst>
                  <a:ext uri="{FF2B5EF4-FFF2-40B4-BE49-F238E27FC236}">
                    <a16:creationId xmlns:a16="http://schemas.microsoft.com/office/drawing/2014/main" id="{1C4516A3-C3A7-6724-DC78-4FB6EE201E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09127" y="6291224"/>
                <a:ext cx="16273" cy="15411"/>
              </a:xfrm>
              <a:custGeom>
                <a:avLst/>
                <a:gdLst>
                  <a:gd name="connsiteX0" fmla="*/ 850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6" name="Freeform: Shape 1695">
                <a:extLst>
                  <a:ext uri="{FF2B5EF4-FFF2-40B4-BE49-F238E27FC236}">
                    <a16:creationId xmlns:a16="http://schemas.microsoft.com/office/drawing/2014/main" id="{8EA307C8-38AB-B76C-A383-FFAADA1BFEB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60434" y="6316751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7" name="Freeform: Shape 1696">
                <a:extLst>
                  <a:ext uri="{FF2B5EF4-FFF2-40B4-BE49-F238E27FC236}">
                    <a16:creationId xmlns:a16="http://schemas.microsoft.com/office/drawing/2014/main" id="{6F385B30-F1E8-57FD-C2E1-108309FEA09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42284" y="628179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8" name="Freeform: Shape 1697">
                <a:extLst>
                  <a:ext uri="{FF2B5EF4-FFF2-40B4-BE49-F238E27FC236}">
                    <a16:creationId xmlns:a16="http://schemas.microsoft.com/office/drawing/2014/main" id="{7667A46D-71F0-1D3B-DD6E-39BE7FB927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13581" y="6288367"/>
                <a:ext cx="16273" cy="15410"/>
              </a:xfrm>
              <a:custGeom>
                <a:avLst/>
                <a:gdLst>
                  <a:gd name="connsiteX0" fmla="*/ 850 w 16273"/>
                  <a:gd name="connsiteY0" fmla="*/ 4133 h 15410"/>
                  <a:gd name="connsiteX1" fmla="*/ 11899 w 16273"/>
                  <a:gd name="connsiteY1" fmla="*/ 14611 h 15410"/>
                  <a:gd name="connsiteX2" fmla="*/ 15423 w 16273"/>
                  <a:gd name="connsiteY2" fmla="*/ 11277 h 15410"/>
                  <a:gd name="connsiteX3" fmla="*/ 4375 w 16273"/>
                  <a:gd name="connsiteY3" fmla="*/ 800 h 15410"/>
                  <a:gd name="connsiteX4" fmla="*/ 850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9" name="Freeform: Shape 1698">
                <a:extLst>
                  <a:ext uri="{FF2B5EF4-FFF2-40B4-BE49-F238E27FC236}">
                    <a16:creationId xmlns:a16="http://schemas.microsoft.com/office/drawing/2014/main" id="{E89761C9-6C5B-B9BF-D136-9961B34CCE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48670" y="6285223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3" y="11277"/>
                    </a:cubicBezTo>
                    <a:cubicBezTo>
                      <a:pt x="18757" y="4324"/>
                      <a:pt x="11708" y="-2343"/>
                      <a:pt x="4375" y="800"/>
                    </a:cubicBezTo>
                    <a:cubicBezTo>
                      <a:pt x="2851" y="1467"/>
                      <a:pt x="1612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0" name="Freeform: Shape 1699">
                <a:extLst>
                  <a:ext uri="{FF2B5EF4-FFF2-40B4-BE49-F238E27FC236}">
                    <a16:creationId xmlns:a16="http://schemas.microsoft.com/office/drawing/2014/main" id="{209DF9E0-4B62-D821-6ADF-7C37082CF82A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915657" y="6114515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1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1"/>
                      <a:pt x="7334" y="1"/>
                    </a:cubicBezTo>
                    <a:cubicBezTo>
                      <a:pt x="11385" y="1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1" name="Freeform: Shape 1700">
                <a:extLst>
                  <a:ext uri="{FF2B5EF4-FFF2-40B4-BE49-F238E27FC236}">
                    <a16:creationId xmlns:a16="http://schemas.microsoft.com/office/drawing/2014/main" id="{48A2121F-206E-37BF-80C0-2041C6DE92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00835" y="53991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2" name="Freeform: Shape 1701">
                <a:extLst>
                  <a:ext uri="{FF2B5EF4-FFF2-40B4-BE49-F238E27FC236}">
                    <a16:creationId xmlns:a16="http://schemas.microsoft.com/office/drawing/2014/main" id="{4F4C8481-343F-9291-320F-74BEBE52749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05216" y="511774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3" name="Freeform: Shape 1702">
                <a:extLst>
                  <a:ext uri="{FF2B5EF4-FFF2-40B4-BE49-F238E27FC236}">
                    <a16:creationId xmlns:a16="http://schemas.microsoft.com/office/drawing/2014/main" id="{09C404C1-D825-0461-07A3-D2FB792A6E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53047" y="4708360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4" name="Freeform: Shape 1703">
                <a:extLst>
                  <a:ext uri="{FF2B5EF4-FFF2-40B4-BE49-F238E27FC236}">
                    <a16:creationId xmlns:a16="http://schemas.microsoft.com/office/drawing/2014/main" id="{20584666-3CE0-F5CC-9E40-09CD80532A5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62475" y="53585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5" name="Freeform: Shape 1704">
                <a:extLst>
                  <a:ext uri="{FF2B5EF4-FFF2-40B4-BE49-F238E27FC236}">
                    <a16:creationId xmlns:a16="http://schemas.microsoft.com/office/drawing/2014/main" id="{A48DB680-E5B1-6CCD-4894-860A532D26C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821811" y="5559514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6" name="Freeform: Shape 1705">
                <a:extLst>
                  <a:ext uri="{FF2B5EF4-FFF2-40B4-BE49-F238E27FC236}">
                    <a16:creationId xmlns:a16="http://schemas.microsoft.com/office/drawing/2014/main" id="{64A23012-A7EE-121E-9DE3-141A1EF230F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08902" y="5202421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7" name="Freeform: Shape 1706">
                <a:extLst>
                  <a:ext uri="{FF2B5EF4-FFF2-40B4-BE49-F238E27FC236}">
                    <a16:creationId xmlns:a16="http://schemas.microsoft.com/office/drawing/2014/main" id="{DF83B877-7CA5-627B-4093-1B1D221800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17256" y="588203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8" name="Freeform: Shape 1707">
                <a:extLst>
                  <a:ext uri="{FF2B5EF4-FFF2-40B4-BE49-F238E27FC236}">
                    <a16:creationId xmlns:a16="http://schemas.microsoft.com/office/drawing/2014/main" id="{9E4AFF9A-E717-1E0E-8734-A992C235A99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8341" y="51868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9" name="Freeform: Shape 1708">
                <a:extLst>
                  <a:ext uri="{FF2B5EF4-FFF2-40B4-BE49-F238E27FC236}">
                    <a16:creationId xmlns:a16="http://schemas.microsoft.com/office/drawing/2014/main" id="{1FFDDDFC-178B-4CC7-CE4B-7F2385CFBF9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77983" y="4409656"/>
                <a:ext cx="16273" cy="15410"/>
              </a:xfrm>
              <a:custGeom>
                <a:avLst/>
                <a:gdLst>
                  <a:gd name="connsiteX0" fmla="*/ 850 w 16273"/>
                  <a:gd name="connsiteY0" fmla="*/ 4134 h 15410"/>
                  <a:gd name="connsiteX1" fmla="*/ 11899 w 16273"/>
                  <a:gd name="connsiteY1" fmla="*/ 14611 h 15410"/>
                  <a:gd name="connsiteX2" fmla="*/ 15423 w 16273"/>
                  <a:gd name="connsiteY2" fmla="*/ 11278 h 15410"/>
                  <a:gd name="connsiteX3" fmla="*/ 4375 w 16273"/>
                  <a:gd name="connsiteY3" fmla="*/ 800 h 15410"/>
                  <a:gd name="connsiteX4" fmla="*/ 850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0" name="Freeform: Shape 1709">
                <a:extLst>
                  <a:ext uri="{FF2B5EF4-FFF2-40B4-BE49-F238E27FC236}">
                    <a16:creationId xmlns:a16="http://schemas.microsoft.com/office/drawing/2014/main" id="{B36A73E0-6AEA-BF30-C46C-D674AC68136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02019" y="50466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1" name="Freeform: Shape 1710">
                <a:extLst>
                  <a:ext uri="{FF2B5EF4-FFF2-40B4-BE49-F238E27FC236}">
                    <a16:creationId xmlns:a16="http://schemas.microsoft.com/office/drawing/2014/main" id="{2A32F8F8-0795-1861-5708-C621354A267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45984" y="41595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2" name="Freeform: Shape 1711">
                <a:extLst>
                  <a:ext uri="{FF2B5EF4-FFF2-40B4-BE49-F238E27FC236}">
                    <a16:creationId xmlns:a16="http://schemas.microsoft.com/office/drawing/2014/main" id="{2D1154B8-46FE-160E-785C-4DB17D8BBA7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14672" y="451700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3" name="Freeform: Shape 1712">
                <a:extLst>
                  <a:ext uri="{FF2B5EF4-FFF2-40B4-BE49-F238E27FC236}">
                    <a16:creationId xmlns:a16="http://schemas.microsoft.com/office/drawing/2014/main" id="{7846CD9B-A162-2DEC-3D77-15E962C0F5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7294" y="43311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4" name="Freeform: Shape 1713">
                <a:extLst>
                  <a:ext uri="{FF2B5EF4-FFF2-40B4-BE49-F238E27FC236}">
                    <a16:creationId xmlns:a16="http://schemas.microsoft.com/office/drawing/2014/main" id="{EC362896-3D66-72E4-BBC7-B6AC1FFA313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46435" y="38475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5" name="Freeform: Shape 1714">
                <a:extLst>
                  <a:ext uri="{FF2B5EF4-FFF2-40B4-BE49-F238E27FC236}">
                    <a16:creationId xmlns:a16="http://schemas.microsoft.com/office/drawing/2014/main" id="{F644D545-9A1B-E666-0DD6-E0231DF698E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96830" y="33359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6" name="Freeform: Shape 1715">
                <a:extLst>
                  <a:ext uri="{FF2B5EF4-FFF2-40B4-BE49-F238E27FC236}">
                    <a16:creationId xmlns:a16="http://schemas.microsoft.com/office/drawing/2014/main" id="{BC5598AE-9F58-B390-5267-48EE04A190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96329" y="26855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7" name="Freeform: Shape 1716">
                <a:extLst>
                  <a:ext uri="{FF2B5EF4-FFF2-40B4-BE49-F238E27FC236}">
                    <a16:creationId xmlns:a16="http://schemas.microsoft.com/office/drawing/2014/main" id="{091F0C26-D5AA-0092-0EA2-FA0D4AD6EB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96259" y="28130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8" name="Freeform: Shape 1717">
                <a:extLst>
                  <a:ext uri="{FF2B5EF4-FFF2-40B4-BE49-F238E27FC236}">
                    <a16:creationId xmlns:a16="http://schemas.microsoft.com/office/drawing/2014/main" id="{E9AACB0D-1A6B-034B-D016-53879FF2F9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36219" y="300500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9" name="Freeform: Shape 1718">
                <a:extLst>
                  <a:ext uri="{FF2B5EF4-FFF2-40B4-BE49-F238E27FC236}">
                    <a16:creationId xmlns:a16="http://schemas.microsoft.com/office/drawing/2014/main" id="{7E53484E-40BA-5F01-E1A0-01C559C1E2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83653" y="318826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0" name="Freeform: Shape 1719">
                <a:extLst>
                  <a:ext uri="{FF2B5EF4-FFF2-40B4-BE49-F238E27FC236}">
                    <a16:creationId xmlns:a16="http://schemas.microsoft.com/office/drawing/2014/main" id="{687F00C3-1B74-CAA2-B5A6-DD7D9C1C1F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59472" y="33464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1" name="Freeform: Shape 1720">
                <a:extLst>
                  <a:ext uri="{FF2B5EF4-FFF2-40B4-BE49-F238E27FC236}">
                    <a16:creationId xmlns:a16="http://schemas.microsoft.com/office/drawing/2014/main" id="{F731329F-129A-A856-323E-1B4F2EF75CA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55662" y="28525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2" name="Freeform: Shape 1721">
                <a:extLst>
                  <a:ext uri="{FF2B5EF4-FFF2-40B4-BE49-F238E27FC236}">
                    <a16:creationId xmlns:a16="http://schemas.microsoft.com/office/drawing/2014/main" id="{161956DA-ADA5-9658-EE2B-347AB5321D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57269" y="260943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3" name="Freeform: Shape 1722">
                <a:extLst>
                  <a:ext uri="{FF2B5EF4-FFF2-40B4-BE49-F238E27FC236}">
                    <a16:creationId xmlns:a16="http://schemas.microsoft.com/office/drawing/2014/main" id="{6038EE06-1775-256B-8F57-634B5C8EE0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867721" y="24715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4" name="Freeform: Shape 1723">
                <a:extLst>
                  <a:ext uri="{FF2B5EF4-FFF2-40B4-BE49-F238E27FC236}">
                    <a16:creationId xmlns:a16="http://schemas.microsoft.com/office/drawing/2014/main" id="{676F8F4F-DE03-EE08-D92F-F438C7B8D5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22656" y="225452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5" name="Freeform: Shape 1724">
                <a:extLst>
                  <a:ext uri="{FF2B5EF4-FFF2-40B4-BE49-F238E27FC236}">
                    <a16:creationId xmlns:a16="http://schemas.microsoft.com/office/drawing/2014/main" id="{46C31208-331E-D9D6-6086-EB1DF599DBD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13790" y="2030692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6" name="Freeform: Shape 1725">
                <a:extLst>
                  <a:ext uri="{FF2B5EF4-FFF2-40B4-BE49-F238E27FC236}">
                    <a16:creationId xmlns:a16="http://schemas.microsoft.com/office/drawing/2014/main" id="{AC6A6C0B-10FF-B576-81B3-B0158F729C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49860" y="19999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7" name="Freeform: Shape 1726">
                <a:extLst>
                  <a:ext uri="{FF2B5EF4-FFF2-40B4-BE49-F238E27FC236}">
                    <a16:creationId xmlns:a16="http://schemas.microsoft.com/office/drawing/2014/main" id="{21A0A1C7-CFF0-CF88-0368-7E85299715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05937" y="195734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8" name="Freeform: Shape 1727">
                <a:extLst>
                  <a:ext uri="{FF2B5EF4-FFF2-40B4-BE49-F238E27FC236}">
                    <a16:creationId xmlns:a16="http://schemas.microsoft.com/office/drawing/2014/main" id="{FD136B07-5E17-AE50-0CE1-5341FEBCD3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84132" y="21543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9" name="Freeform: Shape 1728">
                <a:extLst>
                  <a:ext uri="{FF2B5EF4-FFF2-40B4-BE49-F238E27FC236}">
                    <a16:creationId xmlns:a16="http://schemas.microsoft.com/office/drawing/2014/main" id="{9763F766-8300-091F-5A0D-57B65F1491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11229" y="271849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0" name="Freeform: Shape 1729">
                <a:extLst>
                  <a:ext uri="{FF2B5EF4-FFF2-40B4-BE49-F238E27FC236}">
                    <a16:creationId xmlns:a16="http://schemas.microsoft.com/office/drawing/2014/main" id="{34DF45BA-E31A-C465-D9D8-2466C7B2EAC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01691" y="26260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1" name="Freeform: Shape 1730">
                <a:extLst>
                  <a:ext uri="{FF2B5EF4-FFF2-40B4-BE49-F238E27FC236}">
                    <a16:creationId xmlns:a16="http://schemas.microsoft.com/office/drawing/2014/main" id="{205207A0-B627-873D-68CC-FBE6B72EA6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00092" y="2183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2" name="Freeform: Shape 1731">
                <a:extLst>
                  <a:ext uri="{FF2B5EF4-FFF2-40B4-BE49-F238E27FC236}">
                    <a16:creationId xmlns:a16="http://schemas.microsoft.com/office/drawing/2014/main" id="{C673E178-FBD4-D966-5191-099E9158E8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70287" y="182733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3" name="Freeform: Shape 1732">
                <a:extLst>
                  <a:ext uri="{FF2B5EF4-FFF2-40B4-BE49-F238E27FC236}">
                    <a16:creationId xmlns:a16="http://schemas.microsoft.com/office/drawing/2014/main" id="{D67B6029-3348-BE28-B255-DFDCA78724E1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3788175" y="146412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4" name="Freeform: Shape 1733">
                <a:extLst>
                  <a:ext uri="{FF2B5EF4-FFF2-40B4-BE49-F238E27FC236}">
                    <a16:creationId xmlns:a16="http://schemas.microsoft.com/office/drawing/2014/main" id="{D186D3C6-A626-D6A3-39E5-D4E61B5962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38004" y="22531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5" name="Freeform: Shape 1734">
                <a:extLst>
                  <a:ext uri="{FF2B5EF4-FFF2-40B4-BE49-F238E27FC236}">
                    <a16:creationId xmlns:a16="http://schemas.microsoft.com/office/drawing/2014/main" id="{0DF40AAF-D462-4ED1-F7B8-B839943FF3F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80271" y="23634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6" name="Freeform: Shape 1735">
                <a:extLst>
                  <a:ext uri="{FF2B5EF4-FFF2-40B4-BE49-F238E27FC236}">
                    <a16:creationId xmlns:a16="http://schemas.microsoft.com/office/drawing/2014/main" id="{3B8C32BD-EDB2-DD34-C578-35347E0E0C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93663" y="20660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7" name="Freeform: Shape 1736">
                <a:extLst>
                  <a:ext uri="{FF2B5EF4-FFF2-40B4-BE49-F238E27FC236}">
                    <a16:creationId xmlns:a16="http://schemas.microsoft.com/office/drawing/2014/main" id="{2B728DD5-93BB-DFDB-30BB-4244973E09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33896" y="1802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8" name="Freeform: Shape 1737">
                <a:extLst>
                  <a:ext uri="{FF2B5EF4-FFF2-40B4-BE49-F238E27FC236}">
                    <a16:creationId xmlns:a16="http://schemas.microsoft.com/office/drawing/2014/main" id="{28F9B7A9-6F2C-543D-363B-43B5CF5279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66244" y="12840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9" name="Freeform: Shape 1738">
                <a:extLst>
                  <a:ext uri="{FF2B5EF4-FFF2-40B4-BE49-F238E27FC236}">
                    <a16:creationId xmlns:a16="http://schemas.microsoft.com/office/drawing/2014/main" id="{50132B4D-5338-D74F-0AE2-8F6E1B89764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64512" y="15098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0" name="Freeform: Shape 1739">
                <a:extLst>
                  <a:ext uri="{FF2B5EF4-FFF2-40B4-BE49-F238E27FC236}">
                    <a16:creationId xmlns:a16="http://schemas.microsoft.com/office/drawing/2014/main" id="{617286C6-04D6-F764-AAC8-13CBAAE92D93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778545" y="169400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1" name="Freeform: Shape 1740">
                <a:extLst>
                  <a:ext uri="{FF2B5EF4-FFF2-40B4-BE49-F238E27FC236}">
                    <a16:creationId xmlns:a16="http://schemas.microsoft.com/office/drawing/2014/main" id="{6AB4819F-EBAB-E204-1F60-4189F0C758E2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95725" y="289496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2" name="Freeform: Shape 1741">
                <a:extLst>
                  <a:ext uri="{FF2B5EF4-FFF2-40B4-BE49-F238E27FC236}">
                    <a16:creationId xmlns:a16="http://schemas.microsoft.com/office/drawing/2014/main" id="{FEF2B3BD-7FD5-C133-20D3-A0D2D930C2A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22349" y="3354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3" name="Freeform: Shape 1742">
                <a:extLst>
                  <a:ext uri="{FF2B5EF4-FFF2-40B4-BE49-F238E27FC236}">
                    <a16:creationId xmlns:a16="http://schemas.microsoft.com/office/drawing/2014/main" id="{A88622A2-C399-B4DE-9F34-A55C560893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25327" y="31145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4" name="Freeform: Shape 1743">
                <a:extLst>
                  <a:ext uri="{FF2B5EF4-FFF2-40B4-BE49-F238E27FC236}">
                    <a16:creationId xmlns:a16="http://schemas.microsoft.com/office/drawing/2014/main" id="{9C778A21-21DE-3B0F-A51F-C448D171056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79772" y="40025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5" name="Freeform: Shape 1744">
                <a:extLst>
                  <a:ext uri="{FF2B5EF4-FFF2-40B4-BE49-F238E27FC236}">
                    <a16:creationId xmlns:a16="http://schemas.microsoft.com/office/drawing/2014/main" id="{818A2BA6-53B4-BCFE-71A9-BAAEBEC6540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7567" y="46042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6" name="Freeform: Shape 1745">
                <a:extLst>
                  <a:ext uri="{FF2B5EF4-FFF2-40B4-BE49-F238E27FC236}">
                    <a16:creationId xmlns:a16="http://schemas.microsoft.com/office/drawing/2014/main" id="{9464FF62-3C42-1CC2-51B3-431AADCF17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61021" y="48554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7" name="Freeform: Shape 1746">
                <a:extLst>
                  <a:ext uri="{FF2B5EF4-FFF2-40B4-BE49-F238E27FC236}">
                    <a16:creationId xmlns:a16="http://schemas.microsoft.com/office/drawing/2014/main" id="{42788A0E-9D42-6940-846D-709326F3DC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2954" y="44839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8" name="Freeform: Shape 1747">
                <a:extLst>
                  <a:ext uri="{FF2B5EF4-FFF2-40B4-BE49-F238E27FC236}">
                    <a16:creationId xmlns:a16="http://schemas.microsoft.com/office/drawing/2014/main" id="{1EDB05DD-C6D6-5AC4-B002-CB25CF383E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0478" y="44313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9" name="Freeform: Shape 1748">
                <a:extLst>
                  <a:ext uri="{FF2B5EF4-FFF2-40B4-BE49-F238E27FC236}">
                    <a16:creationId xmlns:a16="http://schemas.microsoft.com/office/drawing/2014/main" id="{74CFB87E-7B31-E908-EAA2-E8534EBDA3F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03304" y="5437975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0" name="Freeform: Shape 1749">
                <a:extLst>
                  <a:ext uri="{FF2B5EF4-FFF2-40B4-BE49-F238E27FC236}">
                    <a16:creationId xmlns:a16="http://schemas.microsoft.com/office/drawing/2014/main" id="{3F5AB71E-3AAB-7418-7814-261263A6D2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77822" y="562980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1" name="Freeform: Shape 1750">
                <a:extLst>
                  <a:ext uri="{FF2B5EF4-FFF2-40B4-BE49-F238E27FC236}">
                    <a16:creationId xmlns:a16="http://schemas.microsoft.com/office/drawing/2014/main" id="{33070BF3-C86A-C5DD-7BE1-4164E522C4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9622" y="536110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2" name="Freeform: Shape 1751">
                <a:extLst>
                  <a:ext uri="{FF2B5EF4-FFF2-40B4-BE49-F238E27FC236}">
                    <a16:creationId xmlns:a16="http://schemas.microsoft.com/office/drawing/2014/main" id="{FD75668C-1D41-5A17-314D-3280CBF8214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87439" y="575363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3" name="Freeform: Shape 1752">
                <a:extLst>
                  <a:ext uri="{FF2B5EF4-FFF2-40B4-BE49-F238E27FC236}">
                    <a16:creationId xmlns:a16="http://schemas.microsoft.com/office/drawing/2014/main" id="{67E0D52B-6BC8-B11A-4F1B-BCFA4310BE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13608" y="55416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4" name="Freeform: Shape 1753">
                <a:extLst>
                  <a:ext uri="{FF2B5EF4-FFF2-40B4-BE49-F238E27FC236}">
                    <a16:creationId xmlns:a16="http://schemas.microsoft.com/office/drawing/2014/main" id="{009D1BD1-9486-E402-C49B-86ACDC328C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09450" y="553274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5" name="Freeform: Shape 1754">
                <a:extLst>
                  <a:ext uri="{FF2B5EF4-FFF2-40B4-BE49-F238E27FC236}">
                    <a16:creationId xmlns:a16="http://schemas.microsoft.com/office/drawing/2014/main" id="{8A205C51-D00E-BF41-8880-8A9100CF4AE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68600" y="55610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6" name="Freeform: Shape 1755">
                <a:extLst>
                  <a:ext uri="{FF2B5EF4-FFF2-40B4-BE49-F238E27FC236}">
                    <a16:creationId xmlns:a16="http://schemas.microsoft.com/office/drawing/2014/main" id="{954B14E9-567B-B34E-E027-5CCCCBFDDA0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73372" y="52243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7" name="Freeform: Shape 1756">
                <a:extLst>
                  <a:ext uri="{FF2B5EF4-FFF2-40B4-BE49-F238E27FC236}">
                    <a16:creationId xmlns:a16="http://schemas.microsoft.com/office/drawing/2014/main" id="{56387E6D-C9A0-A8A4-4422-017953FB17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07141" y="487961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8" name="Freeform: Shape 1757">
                <a:extLst>
                  <a:ext uri="{FF2B5EF4-FFF2-40B4-BE49-F238E27FC236}">
                    <a16:creationId xmlns:a16="http://schemas.microsoft.com/office/drawing/2014/main" id="{36216511-11CD-F94F-288E-6BEC316BC19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81448" y="47970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9" name="Freeform: Shape 1758">
                <a:extLst>
                  <a:ext uri="{FF2B5EF4-FFF2-40B4-BE49-F238E27FC236}">
                    <a16:creationId xmlns:a16="http://schemas.microsoft.com/office/drawing/2014/main" id="{C5F762B2-2B7A-5D43-E615-4F52BAFF3EAF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4626242" y="4710134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0" name="Freeform: Shape 1759">
                <a:extLst>
                  <a:ext uri="{FF2B5EF4-FFF2-40B4-BE49-F238E27FC236}">
                    <a16:creationId xmlns:a16="http://schemas.microsoft.com/office/drawing/2014/main" id="{5404A201-3119-2B7D-D054-024532C26F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69642" y="489009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1" name="Freeform: Shape 1760">
                <a:extLst>
                  <a:ext uri="{FF2B5EF4-FFF2-40B4-BE49-F238E27FC236}">
                    <a16:creationId xmlns:a16="http://schemas.microsoft.com/office/drawing/2014/main" id="{F7B14F56-D885-8569-B598-7D843927110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38412" y="528043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2" name="Freeform: Shape 1761">
                <a:extLst>
                  <a:ext uri="{FF2B5EF4-FFF2-40B4-BE49-F238E27FC236}">
                    <a16:creationId xmlns:a16="http://schemas.microsoft.com/office/drawing/2014/main" id="{1FF4750B-EA53-D4F9-23F4-49C5BE8912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52224" y="5538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3" name="Freeform: Shape 1762">
                <a:extLst>
                  <a:ext uri="{FF2B5EF4-FFF2-40B4-BE49-F238E27FC236}">
                    <a16:creationId xmlns:a16="http://schemas.microsoft.com/office/drawing/2014/main" id="{D82E0ED4-580C-5FA0-6E96-F6DA1744510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27972" y="5407876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4" name="Freeform: Shape 1763">
                <a:extLst>
                  <a:ext uri="{FF2B5EF4-FFF2-40B4-BE49-F238E27FC236}">
                    <a16:creationId xmlns:a16="http://schemas.microsoft.com/office/drawing/2014/main" id="{7E11816B-8340-2F8D-3FFC-BB506F5EC11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22021" y="439203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5" name="Freeform: Shape 1764">
                <a:extLst>
                  <a:ext uri="{FF2B5EF4-FFF2-40B4-BE49-F238E27FC236}">
                    <a16:creationId xmlns:a16="http://schemas.microsoft.com/office/drawing/2014/main" id="{C66F3CE9-DC5A-473D-A7D5-BBDA07AA2B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69551" y="42067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891" name="Graphic 22">
              <a:extLst>
                <a:ext uri="{FF2B5EF4-FFF2-40B4-BE49-F238E27FC236}">
                  <a16:creationId xmlns:a16="http://schemas.microsoft.com/office/drawing/2014/main" id="{6EBD3B46-1194-AD39-1768-9394369143CF}"/>
                </a:ext>
              </a:extLst>
            </p:cNvPr>
            <p:cNvGrpSpPr>
              <a:grpSpLocks/>
            </p:cNvGrpSpPr>
            <p:nvPr/>
          </p:nvGrpSpPr>
          <p:grpSpPr>
            <a:xfrm>
              <a:off x="890784" y="361912"/>
              <a:ext cx="10408906" cy="6134747"/>
              <a:chOff x="890784" y="361912"/>
              <a:chExt cx="10408906" cy="6134747"/>
            </a:xfrm>
            <a:solidFill>
              <a:srgbClr val="FFFFFF"/>
            </a:solidFill>
          </p:grpSpPr>
          <p:sp>
            <p:nvSpPr>
              <p:cNvPr id="892" name="Freeform: Shape 891">
                <a:extLst>
                  <a:ext uri="{FF2B5EF4-FFF2-40B4-BE49-F238E27FC236}">
                    <a16:creationId xmlns:a16="http://schemas.microsoft.com/office/drawing/2014/main" id="{9A39A818-F808-3D7A-EDC9-061AE5B9D61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24532" y="1056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3" name="Freeform: Shape 892">
                <a:extLst>
                  <a:ext uri="{FF2B5EF4-FFF2-40B4-BE49-F238E27FC236}">
                    <a16:creationId xmlns:a16="http://schemas.microsoft.com/office/drawing/2014/main" id="{BBBBF323-0299-31DE-4664-0DB3A119B5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37115" y="10956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4" name="Freeform: Shape 893">
                <a:extLst>
                  <a:ext uri="{FF2B5EF4-FFF2-40B4-BE49-F238E27FC236}">
                    <a16:creationId xmlns:a16="http://schemas.microsoft.com/office/drawing/2014/main" id="{B7C8564D-7A9C-8BFD-9F6C-D5A7DBC8820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92385" y="124268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5" name="Freeform: Shape 894">
                <a:extLst>
                  <a:ext uri="{FF2B5EF4-FFF2-40B4-BE49-F238E27FC236}">
                    <a16:creationId xmlns:a16="http://schemas.microsoft.com/office/drawing/2014/main" id="{367B2792-E61A-0FF8-1A6A-BF5BB5FE6D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33152" y="10780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6" name="Freeform: Shape 895">
                <a:extLst>
                  <a:ext uri="{FF2B5EF4-FFF2-40B4-BE49-F238E27FC236}">
                    <a16:creationId xmlns:a16="http://schemas.microsoft.com/office/drawing/2014/main" id="{B8F79D0F-4620-9B1A-B1CB-23DCC67F400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57002" y="723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7" name="Freeform: Shape 896">
                <a:extLst>
                  <a:ext uri="{FF2B5EF4-FFF2-40B4-BE49-F238E27FC236}">
                    <a16:creationId xmlns:a16="http://schemas.microsoft.com/office/drawing/2014/main" id="{B967E972-5F0D-CC01-0E62-67C10BFA79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97964" y="7592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8" name="Freeform: Shape 897">
                <a:extLst>
                  <a:ext uri="{FF2B5EF4-FFF2-40B4-BE49-F238E27FC236}">
                    <a16:creationId xmlns:a16="http://schemas.microsoft.com/office/drawing/2014/main" id="{A1CA468C-1CB5-45EF-0CA6-AC5C9536115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44173" y="1437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9" name="Freeform: Shape 898">
                <a:extLst>
                  <a:ext uri="{FF2B5EF4-FFF2-40B4-BE49-F238E27FC236}">
                    <a16:creationId xmlns:a16="http://schemas.microsoft.com/office/drawing/2014/main" id="{3EAEC1D6-E490-9BC9-50D2-FB48110CFD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04652" y="17587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0" name="Freeform: Shape 899">
                <a:extLst>
                  <a:ext uri="{FF2B5EF4-FFF2-40B4-BE49-F238E27FC236}">
                    <a16:creationId xmlns:a16="http://schemas.microsoft.com/office/drawing/2014/main" id="{6DE72EBA-8258-B597-CFCE-2B3BDE370B9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01118" y="19652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1" name="Freeform: Shape 900">
                <a:extLst>
                  <a:ext uri="{FF2B5EF4-FFF2-40B4-BE49-F238E27FC236}">
                    <a16:creationId xmlns:a16="http://schemas.microsoft.com/office/drawing/2014/main" id="{6963B51D-EF96-0D16-8071-BEE39934FE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61469" y="17790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2" name="Freeform: Shape 901">
                <a:extLst>
                  <a:ext uri="{FF2B5EF4-FFF2-40B4-BE49-F238E27FC236}">
                    <a16:creationId xmlns:a16="http://schemas.microsoft.com/office/drawing/2014/main" id="{7F4134AA-7076-D47C-97A7-A19D15DADA8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16270" y="1332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3" name="Freeform: Shape 902">
                <a:extLst>
                  <a:ext uri="{FF2B5EF4-FFF2-40B4-BE49-F238E27FC236}">
                    <a16:creationId xmlns:a16="http://schemas.microsoft.com/office/drawing/2014/main" id="{59C8C2D1-C5BC-211C-684B-15F76336FA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72348" y="1167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4" name="Freeform: Shape 903">
                <a:extLst>
                  <a:ext uri="{FF2B5EF4-FFF2-40B4-BE49-F238E27FC236}">
                    <a16:creationId xmlns:a16="http://schemas.microsoft.com/office/drawing/2014/main" id="{1129D4D1-23D4-CAF6-F01D-18628CFBB06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29162" y="20258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5" name="Freeform: Shape 904">
                <a:extLst>
                  <a:ext uri="{FF2B5EF4-FFF2-40B4-BE49-F238E27FC236}">
                    <a16:creationId xmlns:a16="http://schemas.microsoft.com/office/drawing/2014/main" id="{BBACD8D5-2335-DC5E-E646-C2ACC9CF22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09934" y="20823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6" name="Freeform: Shape 905">
                <a:extLst>
                  <a:ext uri="{FF2B5EF4-FFF2-40B4-BE49-F238E27FC236}">
                    <a16:creationId xmlns:a16="http://schemas.microsoft.com/office/drawing/2014/main" id="{C8506BD8-2921-47B5-9F26-1C799C3EA61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5336" y="19542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7" name="Freeform: Shape 906">
                <a:extLst>
                  <a:ext uri="{FF2B5EF4-FFF2-40B4-BE49-F238E27FC236}">
                    <a16:creationId xmlns:a16="http://schemas.microsoft.com/office/drawing/2014/main" id="{EA9A1D40-C9D0-F02E-F230-0251A7E06FC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17057" y="3545262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8" name="Freeform: Shape 907">
                <a:extLst>
                  <a:ext uri="{FF2B5EF4-FFF2-40B4-BE49-F238E27FC236}">
                    <a16:creationId xmlns:a16="http://schemas.microsoft.com/office/drawing/2014/main" id="{729711B6-AEA4-EF24-41CE-CDC01C36C3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4778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9" name="Freeform: Shape 908">
                <a:extLst>
                  <a:ext uri="{FF2B5EF4-FFF2-40B4-BE49-F238E27FC236}">
                    <a16:creationId xmlns:a16="http://schemas.microsoft.com/office/drawing/2014/main" id="{9686F0E6-3FA6-08C5-FDBD-FBD123B4930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07773" y="3339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0" name="Freeform: Shape 909">
                <a:extLst>
                  <a:ext uri="{FF2B5EF4-FFF2-40B4-BE49-F238E27FC236}">
                    <a16:creationId xmlns:a16="http://schemas.microsoft.com/office/drawing/2014/main" id="{1AFB718D-2A96-DD3C-766E-129B462EE5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87788" y="285469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1" name="Freeform: Shape 910">
                <a:extLst>
                  <a:ext uri="{FF2B5EF4-FFF2-40B4-BE49-F238E27FC236}">
                    <a16:creationId xmlns:a16="http://schemas.microsoft.com/office/drawing/2014/main" id="{4A5F780D-52CC-0663-2D0B-100955096D3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21265" y="24902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2" name="Freeform: Shape 911">
                <a:extLst>
                  <a:ext uri="{FF2B5EF4-FFF2-40B4-BE49-F238E27FC236}">
                    <a16:creationId xmlns:a16="http://schemas.microsoft.com/office/drawing/2014/main" id="{9A000457-4FF0-A568-43B1-A7612617FECE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3273803" y="246440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3" name="Freeform: Shape 912">
                <a:extLst>
                  <a:ext uri="{FF2B5EF4-FFF2-40B4-BE49-F238E27FC236}">
                    <a16:creationId xmlns:a16="http://schemas.microsoft.com/office/drawing/2014/main" id="{56945B40-9C72-51ED-9645-77E284E0333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78161" y="12123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4" name="Freeform: Shape 913">
                <a:extLst>
                  <a:ext uri="{FF2B5EF4-FFF2-40B4-BE49-F238E27FC236}">
                    <a16:creationId xmlns:a16="http://schemas.microsoft.com/office/drawing/2014/main" id="{F4A0D422-5FB4-8718-190B-F30CBCEBC8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82242" y="1116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5" name="Freeform: Shape 914">
                <a:extLst>
                  <a:ext uri="{FF2B5EF4-FFF2-40B4-BE49-F238E27FC236}">
                    <a16:creationId xmlns:a16="http://schemas.microsoft.com/office/drawing/2014/main" id="{1E92D4EB-CC18-6C14-80FA-870328B395C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33777" y="13535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6" name="Freeform: Shape 915">
                <a:extLst>
                  <a:ext uri="{FF2B5EF4-FFF2-40B4-BE49-F238E27FC236}">
                    <a16:creationId xmlns:a16="http://schemas.microsoft.com/office/drawing/2014/main" id="{21C0C07F-5A1A-D503-0975-BFA5DC5F615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10345" y="1712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7" name="Freeform: Shape 916">
                <a:extLst>
                  <a:ext uri="{FF2B5EF4-FFF2-40B4-BE49-F238E27FC236}">
                    <a16:creationId xmlns:a16="http://schemas.microsoft.com/office/drawing/2014/main" id="{97476B09-CEC5-102B-F1DE-C055FCA713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64186" y="16964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8" name="Freeform: Shape 917">
                <a:extLst>
                  <a:ext uri="{FF2B5EF4-FFF2-40B4-BE49-F238E27FC236}">
                    <a16:creationId xmlns:a16="http://schemas.microsoft.com/office/drawing/2014/main" id="{EC9CC187-4F60-1587-9282-29FD9FEAB2E2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064128" y="1599471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9" name="Freeform: Shape 918">
                <a:extLst>
                  <a:ext uri="{FF2B5EF4-FFF2-40B4-BE49-F238E27FC236}">
                    <a16:creationId xmlns:a16="http://schemas.microsoft.com/office/drawing/2014/main" id="{E07246B3-C153-96DC-A4F6-02FF7BEC68E7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202264" y="105863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0" name="Freeform: Shape 919">
                <a:extLst>
                  <a:ext uri="{FF2B5EF4-FFF2-40B4-BE49-F238E27FC236}">
                    <a16:creationId xmlns:a16="http://schemas.microsoft.com/office/drawing/2014/main" id="{6B41B175-1C22-3E51-CD30-11D4829963A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20243" y="954176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1" name="Freeform: Shape 920">
                <a:extLst>
                  <a:ext uri="{FF2B5EF4-FFF2-40B4-BE49-F238E27FC236}">
                    <a16:creationId xmlns:a16="http://schemas.microsoft.com/office/drawing/2014/main" id="{BEE37CFA-EA2C-1AE7-AF3A-7C1647FA13E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38333" y="13324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2" name="Freeform: Shape 921">
                <a:extLst>
                  <a:ext uri="{FF2B5EF4-FFF2-40B4-BE49-F238E27FC236}">
                    <a16:creationId xmlns:a16="http://schemas.microsoft.com/office/drawing/2014/main" id="{7DE21A4B-DFC2-B672-5066-BB254E09C1D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04259" y="1933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3" name="Freeform: Shape 922">
                <a:extLst>
                  <a:ext uri="{FF2B5EF4-FFF2-40B4-BE49-F238E27FC236}">
                    <a16:creationId xmlns:a16="http://schemas.microsoft.com/office/drawing/2014/main" id="{E3822AF9-2721-EF74-AC4D-6766138CD9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34809" y="244636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4" name="Freeform: Shape 923">
                <a:extLst>
                  <a:ext uri="{FF2B5EF4-FFF2-40B4-BE49-F238E27FC236}">
                    <a16:creationId xmlns:a16="http://schemas.microsoft.com/office/drawing/2014/main" id="{53E73FA7-FFAF-2D8B-E12F-65B66BDD020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54152" y="26715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5" name="Freeform: Shape 924">
                <a:extLst>
                  <a:ext uri="{FF2B5EF4-FFF2-40B4-BE49-F238E27FC236}">
                    <a16:creationId xmlns:a16="http://schemas.microsoft.com/office/drawing/2014/main" id="{930E8E4B-105D-AA39-15B0-B27C1E3658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93097" y="2854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6" name="Freeform: Shape 925">
                <a:extLst>
                  <a:ext uri="{FF2B5EF4-FFF2-40B4-BE49-F238E27FC236}">
                    <a16:creationId xmlns:a16="http://schemas.microsoft.com/office/drawing/2014/main" id="{DAE78521-F64A-CE1C-E1CC-48E0F34457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13771" y="334942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7" name="Freeform: Shape 926">
                <a:extLst>
                  <a:ext uri="{FF2B5EF4-FFF2-40B4-BE49-F238E27FC236}">
                    <a16:creationId xmlns:a16="http://schemas.microsoft.com/office/drawing/2014/main" id="{76DF8A56-D35C-428C-9E01-8D42757D564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31595" y="339819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8" name="Freeform: Shape 927">
                <a:extLst>
                  <a:ext uri="{FF2B5EF4-FFF2-40B4-BE49-F238E27FC236}">
                    <a16:creationId xmlns:a16="http://schemas.microsoft.com/office/drawing/2014/main" id="{4A0F68B7-2930-74AD-2560-258CF37BCFA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57353" y="27055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9" name="Freeform: Shape 928">
                <a:extLst>
                  <a:ext uri="{FF2B5EF4-FFF2-40B4-BE49-F238E27FC236}">
                    <a16:creationId xmlns:a16="http://schemas.microsoft.com/office/drawing/2014/main" id="{FA1E2471-5D84-6812-4DB3-60A721ADE93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31470" y="31078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0" name="Freeform: Shape 929">
                <a:extLst>
                  <a:ext uri="{FF2B5EF4-FFF2-40B4-BE49-F238E27FC236}">
                    <a16:creationId xmlns:a16="http://schemas.microsoft.com/office/drawing/2014/main" id="{26FB8B7B-5DBE-65A4-143B-F56A02D26D3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20815" y="3261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1" name="Freeform: Shape 930">
                <a:extLst>
                  <a:ext uri="{FF2B5EF4-FFF2-40B4-BE49-F238E27FC236}">
                    <a16:creationId xmlns:a16="http://schemas.microsoft.com/office/drawing/2014/main" id="{8D14E965-52E5-B482-DD00-1E1C37F0FC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30758" y="3540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2" name="Freeform: Shape 931">
                <a:extLst>
                  <a:ext uri="{FF2B5EF4-FFF2-40B4-BE49-F238E27FC236}">
                    <a16:creationId xmlns:a16="http://schemas.microsoft.com/office/drawing/2014/main" id="{20139412-B1D0-AB55-788B-4AF9F4E16E0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22294" y="35590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3" name="Freeform: Shape 932">
                <a:extLst>
                  <a:ext uri="{FF2B5EF4-FFF2-40B4-BE49-F238E27FC236}">
                    <a16:creationId xmlns:a16="http://schemas.microsoft.com/office/drawing/2014/main" id="{28DA90A5-9E64-00B5-0033-6B964F2AEB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14699" y="3401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4" name="Freeform: Shape 933">
                <a:extLst>
                  <a:ext uri="{FF2B5EF4-FFF2-40B4-BE49-F238E27FC236}">
                    <a16:creationId xmlns:a16="http://schemas.microsoft.com/office/drawing/2014/main" id="{F45F606C-3CC8-C839-7400-DBE7F28854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79982" y="3009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5" name="Freeform: Shape 934">
                <a:extLst>
                  <a:ext uri="{FF2B5EF4-FFF2-40B4-BE49-F238E27FC236}">
                    <a16:creationId xmlns:a16="http://schemas.microsoft.com/office/drawing/2014/main" id="{B0271546-E64A-EE99-3A9B-153D39A5C7A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01426" y="278545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6" name="Freeform: Shape 935">
                <a:extLst>
                  <a:ext uri="{FF2B5EF4-FFF2-40B4-BE49-F238E27FC236}">
                    <a16:creationId xmlns:a16="http://schemas.microsoft.com/office/drawing/2014/main" id="{2CD4CC39-1472-0AF7-2E0E-056FE432A63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52799" y="3630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7" name="Freeform: Shape 936">
                <a:extLst>
                  <a:ext uri="{FF2B5EF4-FFF2-40B4-BE49-F238E27FC236}">
                    <a16:creationId xmlns:a16="http://schemas.microsoft.com/office/drawing/2014/main" id="{82693E7C-CA8D-DEE3-2120-D5030EA30976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049583" y="384792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8" name="Freeform: Shape 937">
                <a:extLst>
                  <a:ext uri="{FF2B5EF4-FFF2-40B4-BE49-F238E27FC236}">
                    <a16:creationId xmlns:a16="http://schemas.microsoft.com/office/drawing/2014/main" id="{7C4D107B-06E2-D6E5-C26D-81585E797C0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06279" y="408456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9" name="Freeform: Shape 938">
                <a:extLst>
                  <a:ext uri="{FF2B5EF4-FFF2-40B4-BE49-F238E27FC236}">
                    <a16:creationId xmlns:a16="http://schemas.microsoft.com/office/drawing/2014/main" id="{F4963D39-F10A-83CB-2944-FFA297828A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76802" y="43155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0" name="Freeform: Shape 939">
                <a:extLst>
                  <a:ext uri="{FF2B5EF4-FFF2-40B4-BE49-F238E27FC236}">
                    <a16:creationId xmlns:a16="http://schemas.microsoft.com/office/drawing/2014/main" id="{D1548236-3BE4-0F68-90B0-F2CB5568668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52360" y="4048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1" name="Freeform: Shape 940">
                <a:extLst>
                  <a:ext uri="{FF2B5EF4-FFF2-40B4-BE49-F238E27FC236}">
                    <a16:creationId xmlns:a16="http://schemas.microsoft.com/office/drawing/2014/main" id="{47B9063A-1674-EFCA-689F-19053ADA50E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27976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2" name="Freeform: Shape 941">
                <a:extLst>
                  <a:ext uri="{FF2B5EF4-FFF2-40B4-BE49-F238E27FC236}">
                    <a16:creationId xmlns:a16="http://schemas.microsoft.com/office/drawing/2014/main" id="{31433761-4F74-7499-E410-CCF49B9249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39133" y="2644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3" name="Freeform: Shape 942">
                <a:extLst>
                  <a:ext uri="{FF2B5EF4-FFF2-40B4-BE49-F238E27FC236}">
                    <a16:creationId xmlns:a16="http://schemas.microsoft.com/office/drawing/2014/main" id="{6D686F7B-1924-77F8-0070-1F9F1E2C4A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39621" y="202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4" name="Freeform: Shape 943">
                <a:extLst>
                  <a:ext uri="{FF2B5EF4-FFF2-40B4-BE49-F238E27FC236}">
                    <a16:creationId xmlns:a16="http://schemas.microsoft.com/office/drawing/2014/main" id="{9D4B4A54-0850-8165-B0C0-203B624081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18393" y="1492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5" name="Freeform: Shape 944">
                <a:extLst>
                  <a:ext uri="{FF2B5EF4-FFF2-40B4-BE49-F238E27FC236}">
                    <a16:creationId xmlns:a16="http://schemas.microsoft.com/office/drawing/2014/main" id="{B3F35628-EFD4-A310-5336-61020327BC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06246" y="984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6" name="Freeform: Shape 945">
                <a:extLst>
                  <a:ext uri="{FF2B5EF4-FFF2-40B4-BE49-F238E27FC236}">
                    <a16:creationId xmlns:a16="http://schemas.microsoft.com/office/drawing/2014/main" id="{586210EC-4C3E-D6C5-C4C0-9991274FDBD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94509" y="104399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7" name="Freeform: Shape 946">
                <a:extLst>
                  <a:ext uri="{FF2B5EF4-FFF2-40B4-BE49-F238E27FC236}">
                    <a16:creationId xmlns:a16="http://schemas.microsoft.com/office/drawing/2014/main" id="{A0C68F52-6326-D6B1-3D8A-51283EFA9AA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2817" y="1289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8" name="Freeform: Shape 947">
                <a:extLst>
                  <a:ext uri="{FF2B5EF4-FFF2-40B4-BE49-F238E27FC236}">
                    <a16:creationId xmlns:a16="http://schemas.microsoft.com/office/drawing/2014/main" id="{FCB8B279-68F1-94BF-2F9D-96BA96DB4D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17931" y="106828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9" name="Freeform: Shape 948">
                <a:extLst>
                  <a:ext uri="{FF2B5EF4-FFF2-40B4-BE49-F238E27FC236}">
                    <a16:creationId xmlns:a16="http://schemas.microsoft.com/office/drawing/2014/main" id="{9820ABA2-A1F9-6D6B-BDF2-65DAA78AAF8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28225" y="9271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0" name="Freeform: Shape 949">
                <a:extLst>
                  <a:ext uri="{FF2B5EF4-FFF2-40B4-BE49-F238E27FC236}">
                    <a16:creationId xmlns:a16="http://schemas.microsoft.com/office/drawing/2014/main" id="{4F4FE05F-8442-3C66-0090-C0A5EA998E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82277" y="917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1" name="Freeform: Shape 950">
                <a:extLst>
                  <a:ext uri="{FF2B5EF4-FFF2-40B4-BE49-F238E27FC236}">
                    <a16:creationId xmlns:a16="http://schemas.microsoft.com/office/drawing/2014/main" id="{2A8CAA28-95F8-646D-F5FD-61835413D4A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29256" y="11859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2" name="Freeform: Shape 951">
                <a:extLst>
                  <a:ext uri="{FF2B5EF4-FFF2-40B4-BE49-F238E27FC236}">
                    <a16:creationId xmlns:a16="http://schemas.microsoft.com/office/drawing/2014/main" id="{51F1B81E-6963-538C-B0ED-6AAA3A3F1B9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29877" y="16599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3" name="Freeform: Shape 952">
                <a:extLst>
                  <a:ext uri="{FF2B5EF4-FFF2-40B4-BE49-F238E27FC236}">
                    <a16:creationId xmlns:a16="http://schemas.microsoft.com/office/drawing/2014/main" id="{E2493D05-CA83-D9D0-BA1D-89211C4FFC4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9298" y="1716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4" name="Freeform: Shape 953">
                <a:extLst>
                  <a:ext uri="{FF2B5EF4-FFF2-40B4-BE49-F238E27FC236}">
                    <a16:creationId xmlns:a16="http://schemas.microsoft.com/office/drawing/2014/main" id="{D6A57450-F763-CE91-94F6-087F30E5A43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27632" y="1675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5" name="Freeform: Shape 954">
                <a:extLst>
                  <a:ext uri="{FF2B5EF4-FFF2-40B4-BE49-F238E27FC236}">
                    <a16:creationId xmlns:a16="http://schemas.microsoft.com/office/drawing/2014/main" id="{BB450C60-6EAA-BDF7-916D-36D503BCB4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55312" y="17980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6" name="Freeform: Shape 955">
                <a:extLst>
                  <a:ext uri="{FF2B5EF4-FFF2-40B4-BE49-F238E27FC236}">
                    <a16:creationId xmlns:a16="http://schemas.microsoft.com/office/drawing/2014/main" id="{ECAD1601-96EB-F0A5-C601-00600D54179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5444" y="27082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7" name="Freeform: Shape 956">
                <a:extLst>
                  <a:ext uri="{FF2B5EF4-FFF2-40B4-BE49-F238E27FC236}">
                    <a16:creationId xmlns:a16="http://schemas.microsoft.com/office/drawing/2014/main" id="{D5866444-DD52-3512-AF9E-7B528063723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93684" y="2646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8" name="Freeform: Shape 957">
                <a:extLst>
                  <a:ext uri="{FF2B5EF4-FFF2-40B4-BE49-F238E27FC236}">
                    <a16:creationId xmlns:a16="http://schemas.microsoft.com/office/drawing/2014/main" id="{AC3FC895-E006-8CCC-C8DC-4D3BB65191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81442" y="2436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9" name="Freeform: Shape 958">
                <a:extLst>
                  <a:ext uri="{FF2B5EF4-FFF2-40B4-BE49-F238E27FC236}">
                    <a16:creationId xmlns:a16="http://schemas.microsoft.com/office/drawing/2014/main" id="{740D757B-95D7-CE4F-F68C-0B760BB5BED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40008" y="18148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0" name="Freeform: Shape 959">
                <a:extLst>
                  <a:ext uri="{FF2B5EF4-FFF2-40B4-BE49-F238E27FC236}">
                    <a16:creationId xmlns:a16="http://schemas.microsoft.com/office/drawing/2014/main" id="{503961D5-24E0-2310-1425-50DBAC429C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37341" y="126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1" name="Freeform: Shape 960">
                <a:extLst>
                  <a:ext uri="{FF2B5EF4-FFF2-40B4-BE49-F238E27FC236}">
                    <a16:creationId xmlns:a16="http://schemas.microsoft.com/office/drawing/2014/main" id="{45331D2E-9C03-FB67-F88B-48E9F40456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85715" y="1177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2" name="Freeform: Shape 961">
                <a:extLst>
                  <a:ext uri="{FF2B5EF4-FFF2-40B4-BE49-F238E27FC236}">
                    <a16:creationId xmlns:a16="http://schemas.microsoft.com/office/drawing/2014/main" id="{9DC86F12-A6A6-E13D-55E0-29DA8F3494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90475" y="24345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3" name="Freeform: Shape 962">
                <a:extLst>
                  <a:ext uri="{FF2B5EF4-FFF2-40B4-BE49-F238E27FC236}">
                    <a16:creationId xmlns:a16="http://schemas.microsoft.com/office/drawing/2014/main" id="{6BFA759C-100C-013D-6C7F-EE80D24B42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26907" y="27874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4" name="Freeform: Shape 963">
                <a:extLst>
                  <a:ext uri="{FF2B5EF4-FFF2-40B4-BE49-F238E27FC236}">
                    <a16:creationId xmlns:a16="http://schemas.microsoft.com/office/drawing/2014/main" id="{15E5FD91-E7C2-EAC9-664E-6D2A9B8F3B0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30532" y="28331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5" name="Freeform: Shape 964">
                <a:extLst>
                  <a:ext uri="{FF2B5EF4-FFF2-40B4-BE49-F238E27FC236}">
                    <a16:creationId xmlns:a16="http://schemas.microsoft.com/office/drawing/2014/main" id="{F66DE776-E12D-50AA-D137-15E4A324ADA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12451" y="287708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6" name="Freeform: Shape 965">
                <a:extLst>
                  <a:ext uri="{FF2B5EF4-FFF2-40B4-BE49-F238E27FC236}">
                    <a16:creationId xmlns:a16="http://schemas.microsoft.com/office/drawing/2014/main" id="{9DF88D7D-8BF8-D72A-F366-F49127CA670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90561" y="27972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7" name="Freeform: Shape 966">
                <a:extLst>
                  <a:ext uri="{FF2B5EF4-FFF2-40B4-BE49-F238E27FC236}">
                    <a16:creationId xmlns:a16="http://schemas.microsoft.com/office/drawing/2014/main" id="{2208CC6B-25C2-3B98-C9EF-32B8CA0CA5A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92980" y="30656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8" name="Freeform: Shape 967">
                <a:extLst>
                  <a:ext uri="{FF2B5EF4-FFF2-40B4-BE49-F238E27FC236}">
                    <a16:creationId xmlns:a16="http://schemas.microsoft.com/office/drawing/2014/main" id="{FA43E67E-521B-245F-C467-7547D3B3F6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55679" y="361222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9" name="Freeform: Shape 968">
                <a:extLst>
                  <a:ext uri="{FF2B5EF4-FFF2-40B4-BE49-F238E27FC236}">
                    <a16:creationId xmlns:a16="http://schemas.microsoft.com/office/drawing/2014/main" id="{4CFA251E-164C-F8F3-4DEB-AFA9BFB482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2912" y="3782911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0" name="Freeform: Shape 969">
                <a:extLst>
                  <a:ext uri="{FF2B5EF4-FFF2-40B4-BE49-F238E27FC236}">
                    <a16:creationId xmlns:a16="http://schemas.microsoft.com/office/drawing/2014/main" id="{E929020B-795F-931E-1953-812CE4DEC1A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26125" y="38781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1" name="Freeform: Shape 970">
                <a:extLst>
                  <a:ext uri="{FF2B5EF4-FFF2-40B4-BE49-F238E27FC236}">
                    <a16:creationId xmlns:a16="http://schemas.microsoft.com/office/drawing/2014/main" id="{BCEA4E77-5D62-DBDE-BB53-062F09545D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61934" y="3900925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2" name="Freeform: Shape 971">
                <a:extLst>
                  <a:ext uri="{FF2B5EF4-FFF2-40B4-BE49-F238E27FC236}">
                    <a16:creationId xmlns:a16="http://schemas.microsoft.com/office/drawing/2014/main" id="{17F7582B-6504-34A0-774C-E69CA13DE7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8746" y="39196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3" name="Freeform: Shape 972">
                <a:extLst>
                  <a:ext uri="{FF2B5EF4-FFF2-40B4-BE49-F238E27FC236}">
                    <a16:creationId xmlns:a16="http://schemas.microsoft.com/office/drawing/2014/main" id="{68C86ED5-F385-A26B-5E63-51AE134C7EC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40303" y="285565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4" name="Freeform: Shape 973">
                <a:extLst>
                  <a:ext uri="{FF2B5EF4-FFF2-40B4-BE49-F238E27FC236}">
                    <a16:creationId xmlns:a16="http://schemas.microsoft.com/office/drawing/2014/main" id="{2F8F2236-BC6B-08D2-DA90-C6707B7A7CF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14420" y="32822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5" name="Freeform: Shape 974">
                <a:extLst>
                  <a:ext uri="{FF2B5EF4-FFF2-40B4-BE49-F238E27FC236}">
                    <a16:creationId xmlns:a16="http://schemas.microsoft.com/office/drawing/2014/main" id="{6374BCCD-E017-1B00-41AA-32266C3A195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54773" y="35685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6" name="Freeform: Shape 975">
                <a:extLst>
                  <a:ext uri="{FF2B5EF4-FFF2-40B4-BE49-F238E27FC236}">
                    <a16:creationId xmlns:a16="http://schemas.microsoft.com/office/drawing/2014/main" id="{4A4CAD04-63F2-2DB5-369D-BEF05EDA7D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19225" y="369413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7" name="Freeform: Shape 976">
                <a:extLst>
                  <a:ext uri="{FF2B5EF4-FFF2-40B4-BE49-F238E27FC236}">
                    <a16:creationId xmlns:a16="http://schemas.microsoft.com/office/drawing/2014/main" id="{5B6F1D8C-C70C-B0A4-D59D-F5ECCC4AF4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850612" y="38417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8" name="Freeform: Shape 977">
                <a:extLst>
                  <a:ext uri="{FF2B5EF4-FFF2-40B4-BE49-F238E27FC236}">
                    <a16:creationId xmlns:a16="http://schemas.microsoft.com/office/drawing/2014/main" id="{B8A9ABEF-5DBD-5037-1202-79FD28D7D27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61292" y="432116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9" name="Freeform: Shape 978">
                <a:extLst>
                  <a:ext uri="{FF2B5EF4-FFF2-40B4-BE49-F238E27FC236}">
                    <a16:creationId xmlns:a16="http://schemas.microsoft.com/office/drawing/2014/main" id="{72FA10A9-46D2-9A0D-2396-56224983C2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73808" y="4587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0" name="Freeform: Shape 979">
                <a:extLst>
                  <a:ext uri="{FF2B5EF4-FFF2-40B4-BE49-F238E27FC236}">
                    <a16:creationId xmlns:a16="http://schemas.microsoft.com/office/drawing/2014/main" id="{78FD05D3-8302-3BF1-C84B-B5E3E15CCB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55226" y="47658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1" name="Freeform: Shape 980">
                <a:extLst>
                  <a:ext uri="{FF2B5EF4-FFF2-40B4-BE49-F238E27FC236}">
                    <a16:creationId xmlns:a16="http://schemas.microsoft.com/office/drawing/2014/main" id="{9208BFA5-D158-2CEB-7A5C-7E5DF50EFFF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13640" y="4887525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2" name="Freeform: Shape 981">
                <a:extLst>
                  <a:ext uri="{FF2B5EF4-FFF2-40B4-BE49-F238E27FC236}">
                    <a16:creationId xmlns:a16="http://schemas.microsoft.com/office/drawing/2014/main" id="{60033385-527C-0569-FACC-2B0440B913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14940" y="4481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3" name="Freeform: Shape 982">
                <a:extLst>
                  <a:ext uri="{FF2B5EF4-FFF2-40B4-BE49-F238E27FC236}">
                    <a16:creationId xmlns:a16="http://schemas.microsoft.com/office/drawing/2014/main" id="{BE332C49-88F0-51DF-71FC-AF7E4963F86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05593" y="419020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4" name="Freeform: Shape 983">
                <a:extLst>
                  <a:ext uri="{FF2B5EF4-FFF2-40B4-BE49-F238E27FC236}">
                    <a16:creationId xmlns:a16="http://schemas.microsoft.com/office/drawing/2014/main" id="{437603B3-1363-5776-04ED-288B55F383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52742" y="396236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5" name="Freeform: Shape 984">
                <a:extLst>
                  <a:ext uri="{FF2B5EF4-FFF2-40B4-BE49-F238E27FC236}">
                    <a16:creationId xmlns:a16="http://schemas.microsoft.com/office/drawing/2014/main" id="{97BC391A-D5EE-3343-5ED2-5E8FF123C0F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39420" y="3594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6" name="Freeform: Shape 985">
                <a:extLst>
                  <a:ext uri="{FF2B5EF4-FFF2-40B4-BE49-F238E27FC236}">
                    <a16:creationId xmlns:a16="http://schemas.microsoft.com/office/drawing/2014/main" id="{024D24B6-14AB-D5CE-185B-79EF43481F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40197" y="35435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7" name="Freeform: Shape 986">
                <a:extLst>
                  <a:ext uri="{FF2B5EF4-FFF2-40B4-BE49-F238E27FC236}">
                    <a16:creationId xmlns:a16="http://schemas.microsoft.com/office/drawing/2014/main" id="{6E52F795-DEB2-14A6-9B93-C8256D86FA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3964" y="452500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4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4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8" name="Freeform: Shape 987">
                <a:extLst>
                  <a:ext uri="{FF2B5EF4-FFF2-40B4-BE49-F238E27FC236}">
                    <a16:creationId xmlns:a16="http://schemas.microsoft.com/office/drawing/2014/main" id="{A31768A4-D1E2-C72F-1A67-AF3E103718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271016" y="48410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9" name="Freeform: Shape 988">
                <a:extLst>
                  <a:ext uri="{FF2B5EF4-FFF2-40B4-BE49-F238E27FC236}">
                    <a16:creationId xmlns:a16="http://schemas.microsoft.com/office/drawing/2014/main" id="{2E6B2D58-F0BF-0C8F-D8A8-7D59C48E4A9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57220" y="471388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0" name="Freeform: Shape 989">
                <a:extLst>
                  <a:ext uri="{FF2B5EF4-FFF2-40B4-BE49-F238E27FC236}">
                    <a16:creationId xmlns:a16="http://schemas.microsoft.com/office/drawing/2014/main" id="{F3707EAF-C54A-8C38-D065-B4BB352234C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13207" y="344658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1" name="Freeform: Shape 990">
                <a:extLst>
                  <a:ext uri="{FF2B5EF4-FFF2-40B4-BE49-F238E27FC236}">
                    <a16:creationId xmlns:a16="http://schemas.microsoft.com/office/drawing/2014/main" id="{95B8A197-22C4-7C1A-50F6-5F4F9A07E4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09868" y="38472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2" name="Freeform: Shape 991">
                <a:extLst>
                  <a:ext uri="{FF2B5EF4-FFF2-40B4-BE49-F238E27FC236}">
                    <a16:creationId xmlns:a16="http://schemas.microsoft.com/office/drawing/2014/main" id="{A35E0F99-66C0-7B0B-11FD-2EFDE856A3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11297" y="4772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3" name="Freeform: Shape 992">
                <a:extLst>
                  <a:ext uri="{FF2B5EF4-FFF2-40B4-BE49-F238E27FC236}">
                    <a16:creationId xmlns:a16="http://schemas.microsoft.com/office/drawing/2014/main" id="{7A5B372E-CBF3-87CF-38C6-B39C60EF22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37822" y="46488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4" name="Freeform: Shape 993">
                <a:extLst>
                  <a:ext uri="{FF2B5EF4-FFF2-40B4-BE49-F238E27FC236}">
                    <a16:creationId xmlns:a16="http://schemas.microsoft.com/office/drawing/2014/main" id="{9570C7F8-756C-0E49-4E4C-B1EF3D3B8A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7159" y="475074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5" name="Freeform: Shape 994">
                <a:extLst>
                  <a:ext uri="{FF2B5EF4-FFF2-40B4-BE49-F238E27FC236}">
                    <a16:creationId xmlns:a16="http://schemas.microsoft.com/office/drawing/2014/main" id="{A8FB7222-9A47-E7BF-99A7-206C777FFC1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32347" y="40358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6" name="Freeform: Shape 995">
                <a:extLst>
                  <a:ext uri="{FF2B5EF4-FFF2-40B4-BE49-F238E27FC236}">
                    <a16:creationId xmlns:a16="http://schemas.microsoft.com/office/drawing/2014/main" id="{26965390-202B-EA92-475C-4FA3D86DB5C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87327" y="499268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7" name="Freeform: Shape 996">
                <a:extLst>
                  <a:ext uri="{FF2B5EF4-FFF2-40B4-BE49-F238E27FC236}">
                    <a16:creationId xmlns:a16="http://schemas.microsoft.com/office/drawing/2014/main" id="{14D23B52-5476-AC5B-1A36-AED8AE95E6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12009" y="5098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8" name="Freeform: Shape 997">
                <a:extLst>
                  <a:ext uri="{FF2B5EF4-FFF2-40B4-BE49-F238E27FC236}">
                    <a16:creationId xmlns:a16="http://schemas.microsoft.com/office/drawing/2014/main" id="{412E5ED4-687F-C373-975E-1F471D42D9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7382" y="32671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9" name="Freeform: Shape 998">
                <a:extLst>
                  <a:ext uri="{FF2B5EF4-FFF2-40B4-BE49-F238E27FC236}">
                    <a16:creationId xmlns:a16="http://schemas.microsoft.com/office/drawing/2014/main" id="{8796CE2F-0B03-5A5E-62F6-989680CED97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01208" y="2902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0" name="Freeform: Shape 999">
                <a:extLst>
                  <a:ext uri="{FF2B5EF4-FFF2-40B4-BE49-F238E27FC236}">
                    <a16:creationId xmlns:a16="http://schemas.microsoft.com/office/drawing/2014/main" id="{5CDC1A1F-B72D-11CB-9AA1-380FA3DD29A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00053" y="41160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1" name="Freeform: Shape 1000">
                <a:extLst>
                  <a:ext uri="{FF2B5EF4-FFF2-40B4-BE49-F238E27FC236}">
                    <a16:creationId xmlns:a16="http://schemas.microsoft.com/office/drawing/2014/main" id="{FD2157DD-6BBF-4C89-006F-5C52F8BBEB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80825" y="525280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2" name="Freeform: Shape 1001">
                <a:extLst>
                  <a:ext uri="{FF2B5EF4-FFF2-40B4-BE49-F238E27FC236}">
                    <a16:creationId xmlns:a16="http://schemas.microsoft.com/office/drawing/2014/main" id="{CA91F96D-8689-FD88-2883-DC73785440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56777" y="56645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3" name="Freeform: Shape 1002">
                <a:extLst>
                  <a:ext uri="{FF2B5EF4-FFF2-40B4-BE49-F238E27FC236}">
                    <a16:creationId xmlns:a16="http://schemas.microsoft.com/office/drawing/2014/main" id="{96680F82-BE30-3184-3120-4CD60B67792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13803" y="4600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4" name="Freeform: Shape 1003">
                <a:extLst>
                  <a:ext uri="{FF2B5EF4-FFF2-40B4-BE49-F238E27FC236}">
                    <a16:creationId xmlns:a16="http://schemas.microsoft.com/office/drawing/2014/main" id="{CB7E9213-F66F-5EED-76A9-AC7199352C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09149" y="437784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5" name="Freeform: Shape 1004">
                <a:extLst>
                  <a:ext uri="{FF2B5EF4-FFF2-40B4-BE49-F238E27FC236}">
                    <a16:creationId xmlns:a16="http://schemas.microsoft.com/office/drawing/2014/main" id="{FF0E49CD-AEE1-4322-C875-7864A27E9A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90417" y="544864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6" name="Freeform: Shape 1005">
                <a:extLst>
                  <a:ext uri="{FF2B5EF4-FFF2-40B4-BE49-F238E27FC236}">
                    <a16:creationId xmlns:a16="http://schemas.microsoft.com/office/drawing/2014/main" id="{69D44BA3-AF80-D944-1B7B-F25B36EB893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20905" y="572743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7" name="Freeform: Shape 1006">
                <a:extLst>
                  <a:ext uri="{FF2B5EF4-FFF2-40B4-BE49-F238E27FC236}">
                    <a16:creationId xmlns:a16="http://schemas.microsoft.com/office/drawing/2014/main" id="{9194BF99-8E10-B58C-FE90-235F9F04DF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68467" y="5921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8" name="Freeform: Shape 1007">
                <a:extLst>
                  <a:ext uri="{FF2B5EF4-FFF2-40B4-BE49-F238E27FC236}">
                    <a16:creationId xmlns:a16="http://schemas.microsoft.com/office/drawing/2014/main" id="{BD92B819-5F04-7618-A489-C273080A363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39421" y="58315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9" name="Freeform: Shape 1008">
                <a:extLst>
                  <a:ext uri="{FF2B5EF4-FFF2-40B4-BE49-F238E27FC236}">
                    <a16:creationId xmlns:a16="http://schemas.microsoft.com/office/drawing/2014/main" id="{05C8A775-09E4-1C93-1ADA-54EEF25893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97388" y="548560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0" name="Freeform: Shape 1009">
                <a:extLst>
                  <a:ext uri="{FF2B5EF4-FFF2-40B4-BE49-F238E27FC236}">
                    <a16:creationId xmlns:a16="http://schemas.microsoft.com/office/drawing/2014/main" id="{B5545794-314C-8791-6DDB-A7385176A2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89374" y="5751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1" name="Freeform: Shape 1010">
                <a:extLst>
                  <a:ext uri="{FF2B5EF4-FFF2-40B4-BE49-F238E27FC236}">
                    <a16:creationId xmlns:a16="http://schemas.microsoft.com/office/drawing/2014/main" id="{44D9BA0C-3B04-6D40-4A87-BBF736E547A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08312" y="3566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2" name="Freeform: Shape 1011">
                <a:extLst>
                  <a:ext uri="{FF2B5EF4-FFF2-40B4-BE49-F238E27FC236}">
                    <a16:creationId xmlns:a16="http://schemas.microsoft.com/office/drawing/2014/main" id="{E9AD103C-98CF-E0EC-A5E2-7B7F68A85FE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19924" y="385930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3" name="Freeform: Shape 1012">
                <a:extLst>
                  <a:ext uri="{FF2B5EF4-FFF2-40B4-BE49-F238E27FC236}">
                    <a16:creationId xmlns:a16="http://schemas.microsoft.com/office/drawing/2014/main" id="{12AAB63D-D9A1-0CB3-AEB7-A646A8859BF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95631" y="36935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4" name="Freeform: Shape 1013">
                <a:extLst>
                  <a:ext uri="{FF2B5EF4-FFF2-40B4-BE49-F238E27FC236}">
                    <a16:creationId xmlns:a16="http://schemas.microsoft.com/office/drawing/2014/main" id="{53ECCA71-544E-CB79-08A7-44AB882D4E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78323" y="3431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5" name="Freeform: Shape 1014">
                <a:extLst>
                  <a:ext uri="{FF2B5EF4-FFF2-40B4-BE49-F238E27FC236}">
                    <a16:creationId xmlns:a16="http://schemas.microsoft.com/office/drawing/2014/main" id="{41EBE635-0390-B615-C13D-4E471DB9419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64545" y="45436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6" name="Freeform: Shape 1015">
                <a:extLst>
                  <a:ext uri="{FF2B5EF4-FFF2-40B4-BE49-F238E27FC236}">
                    <a16:creationId xmlns:a16="http://schemas.microsoft.com/office/drawing/2014/main" id="{3ABFC07C-85A3-C756-A877-D20B38D6EB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48199" y="5191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7" name="Freeform: Shape 1016">
                <a:extLst>
                  <a:ext uri="{FF2B5EF4-FFF2-40B4-BE49-F238E27FC236}">
                    <a16:creationId xmlns:a16="http://schemas.microsoft.com/office/drawing/2014/main" id="{D617BF31-FD8B-5B6F-F703-7F536F7AD35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87720" y="53008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8" name="Freeform: Shape 1017">
                <a:extLst>
                  <a:ext uri="{FF2B5EF4-FFF2-40B4-BE49-F238E27FC236}">
                    <a16:creationId xmlns:a16="http://schemas.microsoft.com/office/drawing/2014/main" id="{9D203CC9-C2E3-B01D-AA61-A99B9089C368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2421478" y="472320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9" name="Freeform: Shape 1018">
                <a:extLst>
                  <a:ext uri="{FF2B5EF4-FFF2-40B4-BE49-F238E27FC236}">
                    <a16:creationId xmlns:a16="http://schemas.microsoft.com/office/drawing/2014/main" id="{3A16C50A-CA73-72A4-BC38-A1487B870E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93506" y="648124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0" name="Freeform: Shape 1019">
                <a:extLst>
                  <a:ext uri="{FF2B5EF4-FFF2-40B4-BE49-F238E27FC236}">
                    <a16:creationId xmlns:a16="http://schemas.microsoft.com/office/drawing/2014/main" id="{658B343F-7561-1E07-FB86-12541BF9A4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69927" y="5848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1" name="Freeform: Shape 1020">
                <a:extLst>
                  <a:ext uri="{FF2B5EF4-FFF2-40B4-BE49-F238E27FC236}">
                    <a16:creationId xmlns:a16="http://schemas.microsoft.com/office/drawing/2014/main" id="{124D53F3-0B4F-9184-2343-1E08002B2F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15424" y="5363204"/>
                <a:ext cx="16273" cy="15410"/>
              </a:xfrm>
              <a:custGeom>
                <a:avLst/>
                <a:gdLst>
                  <a:gd name="connsiteX0" fmla="*/ 15423 w 16273"/>
                  <a:gd name="connsiteY0" fmla="*/ 4133 h 15410"/>
                  <a:gd name="connsiteX1" fmla="*/ 4375 w 16273"/>
                  <a:gd name="connsiteY1" fmla="*/ 14611 h 15410"/>
                  <a:gd name="connsiteX2" fmla="*/ 850 w 16273"/>
                  <a:gd name="connsiteY2" fmla="*/ 11277 h 15410"/>
                  <a:gd name="connsiteX3" fmla="*/ 11899 w 16273"/>
                  <a:gd name="connsiteY3" fmla="*/ 800 h 15410"/>
                  <a:gd name="connsiteX4" fmla="*/ 15423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4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2" name="Freeform: Shape 1021">
                <a:extLst>
                  <a:ext uri="{FF2B5EF4-FFF2-40B4-BE49-F238E27FC236}">
                    <a16:creationId xmlns:a16="http://schemas.microsoft.com/office/drawing/2014/main" id="{8F848107-05FC-FDC7-B670-051906A5FF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45970" y="5849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3" name="Freeform: Shape 1022">
                <a:extLst>
                  <a:ext uri="{FF2B5EF4-FFF2-40B4-BE49-F238E27FC236}">
                    <a16:creationId xmlns:a16="http://schemas.microsoft.com/office/drawing/2014/main" id="{D59F20A1-AC83-3634-9D23-2FF13B932D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03824" y="50119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4" name="Freeform: Shape 1023">
                <a:extLst>
                  <a:ext uri="{FF2B5EF4-FFF2-40B4-BE49-F238E27FC236}">
                    <a16:creationId xmlns:a16="http://schemas.microsoft.com/office/drawing/2014/main" id="{B1666F74-6C67-2721-B1DD-2DF3C201C9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05448" y="563057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5" name="Freeform: Shape 1024">
                <a:extLst>
                  <a:ext uri="{FF2B5EF4-FFF2-40B4-BE49-F238E27FC236}">
                    <a16:creationId xmlns:a16="http://schemas.microsoft.com/office/drawing/2014/main" id="{C7E44DC1-7EB2-7325-925E-A3BA674415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30850" y="51581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6" name="Freeform: Shape 1025">
                <a:extLst>
                  <a:ext uri="{FF2B5EF4-FFF2-40B4-BE49-F238E27FC236}">
                    <a16:creationId xmlns:a16="http://schemas.microsoft.com/office/drawing/2014/main" id="{01784048-2773-20E5-12DC-FA4DF9FC7E1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98529" y="5561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7" name="Freeform: Shape 1026">
                <a:extLst>
                  <a:ext uri="{FF2B5EF4-FFF2-40B4-BE49-F238E27FC236}">
                    <a16:creationId xmlns:a16="http://schemas.microsoft.com/office/drawing/2014/main" id="{D96FF8A4-C131-8AB9-DA76-1DBC8831A7C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97672" y="63488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8" name="Freeform: Shape 1027">
                <a:extLst>
                  <a:ext uri="{FF2B5EF4-FFF2-40B4-BE49-F238E27FC236}">
                    <a16:creationId xmlns:a16="http://schemas.microsoft.com/office/drawing/2014/main" id="{D4681D14-20E8-3F78-9D25-880C2F2406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31932" y="5566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9" name="Freeform: Shape 1028">
                <a:extLst>
                  <a:ext uri="{FF2B5EF4-FFF2-40B4-BE49-F238E27FC236}">
                    <a16:creationId xmlns:a16="http://schemas.microsoft.com/office/drawing/2014/main" id="{9D21FECD-0F00-6FE9-EAA7-DA8FB8BB8A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11215" y="58905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0" name="Freeform: Shape 1029">
                <a:extLst>
                  <a:ext uri="{FF2B5EF4-FFF2-40B4-BE49-F238E27FC236}">
                    <a16:creationId xmlns:a16="http://schemas.microsoft.com/office/drawing/2014/main" id="{5C4A383D-3100-962C-F55B-E095C7A02B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17915" y="492638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1" name="Freeform: Shape 1030">
                <a:extLst>
                  <a:ext uri="{FF2B5EF4-FFF2-40B4-BE49-F238E27FC236}">
                    <a16:creationId xmlns:a16="http://schemas.microsoft.com/office/drawing/2014/main" id="{18AB3BFE-53E5-1794-2FEC-3DAF362D5F7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36704" y="38172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2" name="Freeform: Shape 1031">
                <a:extLst>
                  <a:ext uri="{FF2B5EF4-FFF2-40B4-BE49-F238E27FC236}">
                    <a16:creationId xmlns:a16="http://schemas.microsoft.com/office/drawing/2014/main" id="{8137A7BE-D5E1-DF49-733E-270D2F84144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23735" y="48786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3" name="Freeform: Shape 1032">
                <a:extLst>
                  <a:ext uri="{FF2B5EF4-FFF2-40B4-BE49-F238E27FC236}">
                    <a16:creationId xmlns:a16="http://schemas.microsoft.com/office/drawing/2014/main" id="{677D28C7-272F-A5B8-978F-A95DB2008E93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251386" y="577907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4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4" name="Freeform: Shape 1033">
                <a:extLst>
                  <a:ext uri="{FF2B5EF4-FFF2-40B4-BE49-F238E27FC236}">
                    <a16:creationId xmlns:a16="http://schemas.microsoft.com/office/drawing/2014/main" id="{95AA98E0-0C4E-93D0-CDCB-933BE6300F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05890" y="603566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5" name="Freeform: Shape 1034">
                <a:extLst>
                  <a:ext uri="{FF2B5EF4-FFF2-40B4-BE49-F238E27FC236}">
                    <a16:creationId xmlns:a16="http://schemas.microsoft.com/office/drawing/2014/main" id="{EC4CC973-7031-3D7E-6EED-7CCB8B2D169B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688192" y="486233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4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6" name="Freeform: Shape 1035">
                <a:extLst>
                  <a:ext uri="{FF2B5EF4-FFF2-40B4-BE49-F238E27FC236}">
                    <a16:creationId xmlns:a16="http://schemas.microsoft.com/office/drawing/2014/main" id="{8BFD0978-C36B-5976-6C42-9D4939791C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49299" y="4643494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7" name="Freeform: Shape 1036">
                <a:extLst>
                  <a:ext uri="{FF2B5EF4-FFF2-40B4-BE49-F238E27FC236}">
                    <a16:creationId xmlns:a16="http://schemas.microsoft.com/office/drawing/2014/main" id="{E9C5BECA-2FCC-BFEE-2FD3-8EC4C8AFBA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61702" y="5826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8" name="Freeform: Shape 1037">
                <a:extLst>
                  <a:ext uri="{FF2B5EF4-FFF2-40B4-BE49-F238E27FC236}">
                    <a16:creationId xmlns:a16="http://schemas.microsoft.com/office/drawing/2014/main" id="{DB7E93E7-528B-F305-20F8-7BC50307300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93937" y="4976298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9" name="Freeform: Shape 1038">
                <a:extLst>
                  <a:ext uri="{FF2B5EF4-FFF2-40B4-BE49-F238E27FC236}">
                    <a16:creationId xmlns:a16="http://schemas.microsoft.com/office/drawing/2014/main" id="{E29868CA-CF21-B1AF-8F1C-B4F5735B700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89726" y="43392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0" name="Freeform: Shape 1039">
                <a:extLst>
                  <a:ext uri="{FF2B5EF4-FFF2-40B4-BE49-F238E27FC236}">
                    <a16:creationId xmlns:a16="http://schemas.microsoft.com/office/drawing/2014/main" id="{02D0A730-3685-99E3-D4D5-FC7D5DC38A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29159" y="249655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1" name="Freeform: Shape 1040">
                <a:extLst>
                  <a:ext uri="{FF2B5EF4-FFF2-40B4-BE49-F238E27FC236}">
                    <a16:creationId xmlns:a16="http://schemas.microsoft.com/office/drawing/2014/main" id="{138CE8D1-270A-A159-BC46-82FA5AB34A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27009" y="19403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2" name="Freeform: Shape 1041">
                <a:extLst>
                  <a:ext uri="{FF2B5EF4-FFF2-40B4-BE49-F238E27FC236}">
                    <a16:creationId xmlns:a16="http://schemas.microsoft.com/office/drawing/2014/main" id="{554CE8BF-A0AB-D32D-5B0D-AAC18137720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89977" y="212384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3" name="Freeform: Shape 1042">
                <a:extLst>
                  <a:ext uri="{FF2B5EF4-FFF2-40B4-BE49-F238E27FC236}">
                    <a16:creationId xmlns:a16="http://schemas.microsoft.com/office/drawing/2014/main" id="{47C61FA9-4158-191E-31BE-81E7ABBC36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82788" y="25615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4" name="Freeform: Shape 1043">
                <a:extLst>
                  <a:ext uri="{FF2B5EF4-FFF2-40B4-BE49-F238E27FC236}">
                    <a16:creationId xmlns:a16="http://schemas.microsoft.com/office/drawing/2014/main" id="{9BF76C7C-EF1B-9A42-15F9-02FF742AB98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38292" y="16893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5" name="Freeform: Shape 1044">
                <a:extLst>
                  <a:ext uri="{FF2B5EF4-FFF2-40B4-BE49-F238E27FC236}">
                    <a16:creationId xmlns:a16="http://schemas.microsoft.com/office/drawing/2014/main" id="{825347C3-8128-A6E7-5502-729B7832C946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4317973" y="2549265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6" name="Freeform: Shape 1045">
                <a:extLst>
                  <a:ext uri="{FF2B5EF4-FFF2-40B4-BE49-F238E27FC236}">
                    <a16:creationId xmlns:a16="http://schemas.microsoft.com/office/drawing/2014/main" id="{8EFAEC78-93A9-CE5A-D005-7FE55C55ADF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74577" y="30526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7" name="Freeform: Shape 1046">
                <a:extLst>
                  <a:ext uri="{FF2B5EF4-FFF2-40B4-BE49-F238E27FC236}">
                    <a16:creationId xmlns:a16="http://schemas.microsoft.com/office/drawing/2014/main" id="{3B688D07-884E-B67E-4360-212F24D5C3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90684" y="164692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8" name="Freeform: Shape 1047">
                <a:extLst>
                  <a:ext uri="{FF2B5EF4-FFF2-40B4-BE49-F238E27FC236}">
                    <a16:creationId xmlns:a16="http://schemas.microsoft.com/office/drawing/2014/main" id="{94691FDA-AE30-5E4D-4879-ED57E39C23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63691" y="2517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9" name="Freeform: Shape 1048">
                <a:extLst>
                  <a:ext uri="{FF2B5EF4-FFF2-40B4-BE49-F238E27FC236}">
                    <a16:creationId xmlns:a16="http://schemas.microsoft.com/office/drawing/2014/main" id="{0AC25D71-3A7D-3056-537F-EF5309A01C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85614" y="20465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0" name="Freeform: Shape 1049">
                <a:extLst>
                  <a:ext uri="{FF2B5EF4-FFF2-40B4-BE49-F238E27FC236}">
                    <a16:creationId xmlns:a16="http://schemas.microsoft.com/office/drawing/2014/main" id="{E30D3A40-7F5E-91FC-6D65-529EE62ED0B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19270" y="22464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1" name="Freeform: Shape 1050">
                <a:extLst>
                  <a:ext uri="{FF2B5EF4-FFF2-40B4-BE49-F238E27FC236}">
                    <a16:creationId xmlns:a16="http://schemas.microsoft.com/office/drawing/2014/main" id="{9D7A162B-B070-5BCA-F36F-443EC973BE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73678" y="12285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2" name="Freeform: Shape 1051">
                <a:extLst>
                  <a:ext uri="{FF2B5EF4-FFF2-40B4-BE49-F238E27FC236}">
                    <a16:creationId xmlns:a16="http://schemas.microsoft.com/office/drawing/2014/main" id="{480B1FFC-2412-96FC-94D2-C2937768610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60393" y="14131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3" name="Freeform: Shape 1052">
                <a:extLst>
                  <a:ext uri="{FF2B5EF4-FFF2-40B4-BE49-F238E27FC236}">
                    <a16:creationId xmlns:a16="http://schemas.microsoft.com/office/drawing/2014/main" id="{7374B332-5819-3B5C-523E-E90147EF60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49282" y="18981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4" name="Freeform: Shape 1053">
                <a:extLst>
                  <a:ext uri="{FF2B5EF4-FFF2-40B4-BE49-F238E27FC236}">
                    <a16:creationId xmlns:a16="http://schemas.microsoft.com/office/drawing/2014/main" id="{159528FE-E3A3-C094-040B-CF51ED24C615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3240431" y="188678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5" name="Freeform: Shape 1054">
                <a:extLst>
                  <a:ext uri="{FF2B5EF4-FFF2-40B4-BE49-F238E27FC236}">
                    <a16:creationId xmlns:a16="http://schemas.microsoft.com/office/drawing/2014/main" id="{9F7E458F-B23E-246C-771F-E030815999D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71901" y="1308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6" name="Freeform: Shape 1055">
                <a:extLst>
                  <a:ext uri="{FF2B5EF4-FFF2-40B4-BE49-F238E27FC236}">
                    <a16:creationId xmlns:a16="http://schemas.microsoft.com/office/drawing/2014/main" id="{0B6D6244-334D-3588-F657-8562234665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89692" y="19127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7" name="Freeform: Shape 1056">
                <a:extLst>
                  <a:ext uri="{FF2B5EF4-FFF2-40B4-BE49-F238E27FC236}">
                    <a16:creationId xmlns:a16="http://schemas.microsoft.com/office/drawing/2014/main" id="{8D9907CF-5ADF-A2C3-60C0-ADCFF5729E4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45472" y="18228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8" name="Freeform: Shape 1057">
                <a:extLst>
                  <a:ext uri="{FF2B5EF4-FFF2-40B4-BE49-F238E27FC236}">
                    <a16:creationId xmlns:a16="http://schemas.microsoft.com/office/drawing/2014/main" id="{460B61F2-A55E-E5E9-D205-388B4294EBE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65785" y="18095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9" name="Freeform: Shape 1058">
                <a:extLst>
                  <a:ext uri="{FF2B5EF4-FFF2-40B4-BE49-F238E27FC236}">
                    <a16:creationId xmlns:a16="http://schemas.microsoft.com/office/drawing/2014/main" id="{87051D54-3970-9548-5BD7-53D3FF43E2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08833" y="11379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0" name="Freeform: Shape 1059">
                <a:extLst>
                  <a:ext uri="{FF2B5EF4-FFF2-40B4-BE49-F238E27FC236}">
                    <a16:creationId xmlns:a16="http://schemas.microsoft.com/office/drawing/2014/main" id="{1DEA4221-179B-1FF0-F5F6-09637F607CB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49600" y="13329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1" name="Freeform: Shape 1060">
                <a:extLst>
                  <a:ext uri="{FF2B5EF4-FFF2-40B4-BE49-F238E27FC236}">
                    <a16:creationId xmlns:a16="http://schemas.microsoft.com/office/drawing/2014/main" id="{FDACAC0F-B44D-7011-97FE-53CA83931F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46535" y="18679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2" name="Freeform: Shape 1061">
                <a:extLst>
                  <a:ext uri="{FF2B5EF4-FFF2-40B4-BE49-F238E27FC236}">
                    <a16:creationId xmlns:a16="http://schemas.microsoft.com/office/drawing/2014/main" id="{0E550C61-3A5C-8EBA-7CF7-F08EA1D7E1A3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2526094" y="229036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3" name="Freeform: Shape 1062">
                <a:extLst>
                  <a:ext uri="{FF2B5EF4-FFF2-40B4-BE49-F238E27FC236}">
                    <a16:creationId xmlns:a16="http://schemas.microsoft.com/office/drawing/2014/main" id="{FB23858E-F1AF-D976-BB9F-F07EC7E4C7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52433" y="18499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4" name="Freeform: Shape 1063">
                <a:extLst>
                  <a:ext uri="{FF2B5EF4-FFF2-40B4-BE49-F238E27FC236}">
                    <a16:creationId xmlns:a16="http://schemas.microsoft.com/office/drawing/2014/main" id="{293A92DF-4E24-5355-D9B1-DB58B32723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24893" y="17202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5" name="Freeform: Shape 1064">
                <a:extLst>
                  <a:ext uri="{FF2B5EF4-FFF2-40B4-BE49-F238E27FC236}">
                    <a16:creationId xmlns:a16="http://schemas.microsoft.com/office/drawing/2014/main" id="{2E10DB2A-4DC3-CA23-1BDA-29002011197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03462" y="21592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6" name="Freeform: Shape 1065">
                <a:extLst>
                  <a:ext uri="{FF2B5EF4-FFF2-40B4-BE49-F238E27FC236}">
                    <a16:creationId xmlns:a16="http://schemas.microsoft.com/office/drawing/2014/main" id="{91BEFA49-48E8-76BE-0848-D42990AA9D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04244" y="20043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7" name="Freeform: Shape 1066">
                <a:extLst>
                  <a:ext uri="{FF2B5EF4-FFF2-40B4-BE49-F238E27FC236}">
                    <a16:creationId xmlns:a16="http://schemas.microsoft.com/office/drawing/2014/main" id="{FAB2A9B4-706E-4094-542B-5F173FCE66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31879" y="1340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8" name="Freeform: Shape 1067">
                <a:extLst>
                  <a:ext uri="{FF2B5EF4-FFF2-40B4-BE49-F238E27FC236}">
                    <a16:creationId xmlns:a16="http://schemas.microsoft.com/office/drawing/2014/main" id="{BA959E14-0D0A-3695-51BC-07516DB65A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01138" y="17203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9" name="Freeform: Shape 1068">
                <a:extLst>
                  <a:ext uri="{FF2B5EF4-FFF2-40B4-BE49-F238E27FC236}">
                    <a16:creationId xmlns:a16="http://schemas.microsoft.com/office/drawing/2014/main" id="{98CFBE8D-C073-3880-96FE-A7FAC5AA48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51343" y="1370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0" name="Freeform: Shape 1069">
                <a:extLst>
                  <a:ext uri="{FF2B5EF4-FFF2-40B4-BE49-F238E27FC236}">
                    <a16:creationId xmlns:a16="http://schemas.microsoft.com/office/drawing/2014/main" id="{8742D91E-43D3-7535-423A-50086A7741F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00599" y="10262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1" name="Freeform: Shape 1070">
                <a:extLst>
                  <a:ext uri="{FF2B5EF4-FFF2-40B4-BE49-F238E27FC236}">
                    <a16:creationId xmlns:a16="http://schemas.microsoft.com/office/drawing/2014/main" id="{52501229-340C-1E3C-6F22-81218973031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38592" y="141271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2" name="Freeform: Shape 1071">
                <a:extLst>
                  <a:ext uri="{FF2B5EF4-FFF2-40B4-BE49-F238E27FC236}">
                    <a16:creationId xmlns:a16="http://schemas.microsoft.com/office/drawing/2014/main" id="{8BDBBDF4-9A46-B207-D0E6-67DE65C3653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1135" y="21893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3" name="Freeform: Shape 1072">
                <a:extLst>
                  <a:ext uri="{FF2B5EF4-FFF2-40B4-BE49-F238E27FC236}">
                    <a16:creationId xmlns:a16="http://schemas.microsoft.com/office/drawing/2014/main" id="{5E81B2DA-4996-300D-B9C9-C23BECEA9A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42121" y="1896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4" name="Freeform: Shape 1073">
                <a:extLst>
                  <a:ext uri="{FF2B5EF4-FFF2-40B4-BE49-F238E27FC236}">
                    <a16:creationId xmlns:a16="http://schemas.microsoft.com/office/drawing/2014/main" id="{E2FA8CE6-D171-296B-3310-AD9062F8E0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85828" y="5967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5" name="Freeform: Shape 1074">
                <a:extLst>
                  <a:ext uri="{FF2B5EF4-FFF2-40B4-BE49-F238E27FC236}">
                    <a16:creationId xmlns:a16="http://schemas.microsoft.com/office/drawing/2014/main" id="{FFAD81C3-CC21-3D17-09B1-0E5641D6240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89808" y="7661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6" name="Freeform: Shape 1075">
                <a:extLst>
                  <a:ext uri="{FF2B5EF4-FFF2-40B4-BE49-F238E27FC236}">
                    <a16:creationId xmlns:a16="http://schemas.microsoft.com/office/drawing/2014/main" id="{A607CC3F-1428-6DC5-A8F6-D1710267AC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64948" y="8991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7" name="Freeform: Shape 1076">
                <a:extLst>
                  <a:ext uri="{FF2B5EF4-FFF2-40B4-BE49-F238E27FC236}">
                    <a16:creationId xmlns:a16="http://schemas.microsoft.com/office/drawing/2014/main" id="{05A9DA84-15F2-D3F5-521A-CD6A9E80F49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01760" y="7171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8" name="Freeform: Shape 1077">
                <a:extLst>
                  <a:ext uri="{FF2B5EF4-FFF2-40B4-BE49-F238E27FC236}">
                    <a16:creationId xmlns:a16="http://schemas.microsoft.com/office/drawing/2014/main" id="{712CBFE8-D7E7-80FB-E82C-A1FDA28FC2B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31846" y="13670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9" name="Freeform: Shape 1078">
                <a:extLst>
                  <a:ext uri="{FF2B5EF4-FFF2-40B4-BE49-F238E27FC236}">
                    <a16:creationId xmlns:a16="http://schemas.microsoft.com/office/drawing/2014/main" id="{A3C1EACC-D87C-55A2-AB9F-25D4E35447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28673" y="15770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0" name="Freeform: Shape 1079">
                <a:extLst>
                  <a:ext uri="{FF2B5EF4-FFF2-40B4-BE49-F238E27FC236}">
                    <a16:creationId xmlns:a16="http://schemas.microsoft.com/office/drawing/2014/main" id="{6BB138EE-8099-A006-35BD-C7DAAF2720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7729" y="8859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1" name="Freeform: Shape 1080">
                <a:extLst>
                  <a:ext uri="{FF2B5EF4-FFF2-40B4-BE49-F238E27FC236}">
                    <a16:creationId xmlns:a16="http://schemas.microsoft.com/office/drawing/2014/main" id="{06E63893-5B4A-55E6-2EA1-8ACCCAF037B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33957" y="9386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2" name="Freeform: Shape 1081">
                <a:extLst>
                  <a:ext uri="{FF2B5EF4-FFF2-40B4-BE49-F238E27FC236}">
                    <a16:creationId xmlns:a16="http://schemas.microsoft.com/office/drawing/2014/main" id="{BCDEB9B5-8AA0-06DD-6747-F20722928CA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37055" y="8326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3" name="Freeform: Shape 1082">
                <a:extLst>
                  <a:ext uri="{FF2B5EF4-FFF2-40B4-BE49-F238E27FC236}">
                    <a16:creationId xmlns:a16="http://schemas.microsoft.com/office/drawing/2014/main" id="{3CCC8566-9331-2D1F-77EA-5E7FF58882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5693" y="13286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4" name="Freeform: Shape 1083">
                <a:extLst>
                  <a:ext uri="{FF2B5EF4-FFF2-40B4-BE49-F238E27FC236}">
                    <a16:creationId xmlns:a16="http://schemas.microsoft.com/office/drawing/2014/main" id="{EE276DE0-64A8-CC68-5D86-82A6E2F9FB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9281" y="2805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5" name="Freeform: Shape 1084">
                <a:extLst>
                  <a:ext uri="{FF2B5EF4-FFF2-40B4-BE49-F238E27FC236}">
                    <a16:creationId xmlns:a16="http://schemas.microsoft.com/office/drawing/2014/main" id="{57BD9AD9-7371-11B4-2C4D-5FDC9CC45B8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46149" y="30126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6" name="Freeform: Shape 1085">
                <a:extLst>
                  <a:ext uri="{FF2B5EF4-FFF2-40B4-BE49-F238E27FC236}">
                    <a16:creationId xmlns:a16="http://schemas.microsoft.com/office/drawing/2014/main" id="{E527EBD4-E7E9-24DD-95A3-3CE77852A0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0784" y="375081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7" name="Freeform: Shape 1086">
                <a:extLst>
                  <a:ext uri="{FF2B5EF4-FFF2-40B4-BE49-F238E27FC236}">
                    <a16:creationId xmlns:a16="http://schemas.microsoft.com/office/drawing/2014/main" id="{73021B0C-0C4F-1147-D3E9-7A1F41D2A9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5559" y="39987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8" name="Freeform: Shape 1087">
                <a:extLst>
                  <a:ext uri="{FF2B5EF4-FFF2-40B4-BE49-F238E27FC236}">
                    <a16:creationId xmlns:a16="http://schemas.microsoft.com/office/drawing/2014/main" id="{3A3C3575-6337-CB4A-DC83-21C60567611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08721" y="25792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9" name="Freeform: Shape 1088">
                <a:extLst>
                  <a:ext uri="{FF2B5EF4-FFF2-40B4-BE49-F238E27FC236}">
                    <a16:creationId xmlns:a16="http://schemas.microsoft.com/office/drawing/2014/main" id="{74121535-2A27-06B9-1360-DAE30C2BF1D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76158" y="303186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0" name="Freeform: Shape 1089">
                <a:extLst>
                  <a:ext uri="{FF2B5EF4-FFF2-40B4-BE49-F238E27FC236}">
                    <a16:creationId xmlns:a16="http://schemas.microsoft.com/office/drawing/2014/main" id="{CCAD14B8-35E8-F976-D0DF-F92FB137D1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21153" y="18955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1" name="Freeform: Shape 1090">
                <a:extLst>
                  <a:ext uri="{FF2B5EF4-FFF2-40B4-BE49-F238E27FC236}">
                    <a16:creationId xmlns:a16="http://schemas.microsoft.com/office/drawing/2014/main" id="{15B0ACBE-1E64-5F8D-8E11-2A1060C8C5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59937" y="11814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2" name="Freeform: Shape 1091">
                <a:extLst>
                  <a:ext uri="{FF2B5EF4-FFF2-40B4-BE49-F238E27FC236}">
                    <a16:creationId xmlns:a16="http://schemas.microsoft.com/office/drawing/2014/main" id="{EAB61546-188D-0EF9-B5A7-BB5757092C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78769" y="9088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3" name="Freeform: Shape 1092">
                <a:extLst>
                  <a:ext uri="{FF2B5EF4-FFF2-40B4-BE49-F238E27FC236}">
                    <a16:creationId xmlns:a16="http://schemas.microsoft.com/office/drawing/2014/main" id="{4B204A08-899C-BD8E-9D72-8D33A5CCEFF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88567" y="10973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4" name="Freeform: Shape 1093">
                <a:extLst>
                  <a:ext uri="{FF2B5EF4-FFF2-40B4-BE49-F238E27FC236}">
                    <a16:creationId xmlns:a16="http://schemas.microsoft.com/office/drawing/2014/main" id="{CD905F60-6683-2D65-653F-6BDE8B31B88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38027" y="16689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5" name="Freeform: Shape 1094">
                <a:extLst>
                  <a:ext uri="{FF2B5EF4-FFF2-40B4-BE49-F238E27FC236}">
                    <a16:creationId xmlns:a16="http://schemas.microsoft.com/office/drawing/2014/main" id="{61B178D8-E051-E52A-E7C8-1CCB8C40032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87614" y="14409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6" name="Freeform: Shape 1095">
                <a:extLst>
                  <a:ext uri="{FF2B5EF4-FFF2-40B4-BE49-F238E27FC236}">
                    <a16:creationId xmlns:a16="http://schemas.microsoft.com/office/drawing/2014/main" id="{A6322D54-381E-0D3D-DF22-F355D6A3F87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50790" y="12177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7" name="Freeform: Shape 1096">
                <a:extLst>
                  <a:ext uri="{FF2B5EF4-FFF2-40B4-BE49-F238E27FC236}">
                    <a16:creationId xmlns:a16="http://schemas.microsoft.com/office/drawing/2014/main" id="{BF5E94BF-8556-F702-C610-796D4C26D7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29997" y="945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8" name="Freeform: Shape 1097">
                <a:extLst>
                  <a:ext uri="{FF2B5EF4-FFF2-40B4-BE49-F238E27FC236}">
                    <a16:creationId xmlns:a16="http://schemas.microsoft.com/office/drawing/2014/main" id="{B82EC33F-E8E8-E577-2BF8-F162745B4A1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81155" y="12838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9" name="Freeform: Shape 1098">
                <a:extLst>
                  <a:ext uri="{FF2B5EF4-FFF2-40B4-BE49-F238E27FC236}">
                    <a16:creationId xmlns:a16="http://schemas.microsoft.com/office/drawing/2014/main" id="{C0C2AF62-4987-A00A-E0EC-617F982AF7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29977" y="14887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0" name="Freeform: Shape 1099">
                <a:extLst>
                  <a:ext uri="{FF2B5EF4-FFF2-40B4-BE49-F238E27FC236}">
                    <a16:creationId xmlns:a16="http://schemas.microsoft.com/office/drawing/2014/main" id="{48E0FE0D-7FED-17AD-D435-4C7930123E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67208" y="19323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1" name="Freeform: Shape 1100">
                <a:extLst>
                  <a:ext uri="{FF2B5EF4-FFF2-40B4-BE49-F238E27FC236}">
                    <a16:creationId xmlns:a16="http://schemas.microsoft.com/office/drawing/2014/main" id="{9641BA7B-BC0F-776A-20AF-6DA0673369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69155" y="17757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2" name="Freeform: Shape 1101">
                <a:extLst>
                  <a:ext uri="{FF2B5EF4-FFF2-40B4-BE49-F238E27FC236}">
                    <a16:creationId xmlns:a16="http://schemas.microsoft.com/office/drawing/2014/main" id="{69F7F212-D354-22CA-40EF-C0AC1BC095F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86879" y="9300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3" name="Freeform: Shape 1102">
                <a:extLst>
                  <a:ext uri="{FF2B5EF4-FFF2-40B4-BE49-F238E27FC236}">
                    <a16:creationId xmlns:a16="http://schemas.microsoft.com/office/drawing/2014/main" id="{C91CBF8A-D7AA-ED5C-6A25-A34AFF21B79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19993" y="148281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4" name="Freeform: Shape 1103">
                <a:extLst>
                  <a:ext uri="{FF2B5EF4-FFF2-40B4-BE49-F238E27FC236}">
                    <a16:creationId xmlns:a16="http://schemas.microsoft.com/office/drawing/2014/main" id="{27A94827-5865-03CD-C88A-D51094B370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88644" y="16312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5" name="Freeform: Shape 1104">
                <a:extLst>
                  <a:ext uri="{FF2B5EF4-FFF2-40B4-BE49-F238E27FC236}">
                    <a16:creationId xmlns:a16="http://schemas.microsoft.com/office/drawing/2014/main" id="{52AD4472-AB07-7EFD-34A8-1AF345D9CD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97763" y="1815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6" name="Freeform: Shape 1105">
                <a:extLst>
                  <a:ext uri="{FF2B5EF4-FFF2-40B4-BE49-F238E27FC236}">
                    <a16:creationId xmlns:a16="http://schemas.microsoft.com/office/drawing/2014/main" id="{B1BB7682-DF39-C4E5-6577-93B03094F33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31742" y="1346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7" name="Freeform: Shape 1106">
                <a:extLst>
                  <a:ext uri="{FF2B5EF4-FFF2-40B4-BE49-F238E27FC236}">
                    <a16:creationId xmlns:a16="http://schemas.microsoft.com/office/drawing/2014/main" id="{2AB508B5-FE18-E4B2-050D-73DCBF881D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94752" y="7381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8" name="Freeform: Shape 1107">
                <a:extLst>
                  <a:ext uri="{FF2B5EF4-FFF2-40B4-BE49-F238E27FC236}">
                    <a16:creationId xmlns:a16="http://schemas.microsoft.com/office/drawing/2014/main" id="{927FCD44-64B1-0854-4F25-9390F51C994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06212" y="10028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9" name="Freeform: Shape 1108">
                <a:extLst>
                  <a:ext uri="{FF2B5EF4-FFF2-40B4-BE49-F238E27FC236}">
                    <a16:creationId xmlns:a16="http://schemas.microsoft.com/office/drawing/2014/main" id="{A79D0B4D-FAD4-4EFC-716E-9F63CA9AAB6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68017" y="1054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0" name="Freeform: Shape 1109">
                <a:extLst>
                  <a:ext uri="{FF2B5EF4-FFF2-40B4-BE49-F238E27FC236}">
                    <a16:creationId xmlns:a16="http://schemas.microsoft.com/office/drawing/2014/main" id="{BD7EB4AC-417A-3DB7-9022-3314A66A47B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53887" y="838447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1" name="Freeform: Shape 1110">
                <a:extLst>
                  <a:ext uri="{FF2B5EF4-FFF2-40B4-BE49-F238E27FC236}">
                    <a16:creationId xmlns:a16="http://schemas.microsoft.com/office/drawing/2014/main" id="{76851462-7A53-2C7D-9A3D-83CC6D0D8AE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25412" y="1530058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2" name="Freeform: Shape 1111">
                <a:extLst>
                  <a:ext uri="{FF2B5EF4-FFF2-40B4-BE49-F238E27FC236}">
                    <a16:creationId xmlns:a16="http://schemas.microsoft.com/office/drawing/2014/main" id="{63628E69-2C24-23AB-4CA4-4F409066A7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36183" y="17954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3" name="Freeform: Shape 1112">
                <a:extLst>
                  <a:ext uri="{FF2B5EF4-FFF2-40B4-BE49-F238E27FC236}">
                    <a16:creationId xmlns:a16="http://schemas.microsoft.com/office/drawing/2014/main" id="{98F8EA9B-0ECA-3214-E09C-8739AD57438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06304" y="21067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4" name="Freeform: Shape 1113">
                <a:extLst>
                  <a:ext uri="{FF2B5EF4-FFF2-40B4-BE49-F238E27FC236}">
                    <a16:creationId xmlns:a16="http://schemas.microsoft.com/office/drawing/2014/main" id="{1ECAAD4F-0192-401E-F377-E8A4613C2A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63740" y="241235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5" name="Freeform: Shape 1114">
                <a:extLst>
                  <a:ext uri="{FF2B5EF4-FFF2-40B4-BE49-F238E27FC236}">
                    <a16:creationId xmlns:a16="http://schemas.microsoft.com/office/drawing/2014/main" id="{BD85C0DF-4A91-C6F6-EDB0-6CC2DE3876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65284" y="7982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6" name="Freeform: Shape 1115">
                <a:extLst>
                  <a:ext uri="{FF2B5EF4-FFF2-40B4-BE49-F238E27FC236}">
                    <a16:creationId xmlns:a16="http://schemas.microsoft.com/office/drawing/2014/main" id="{8965FE20-F2DA-3E48-9C25-0D0D5A11EEA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94373" y="16797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7" name="Freeform: Shape 1116">
                <a:extLst>
                  <a:ext uri="{FF2B5EF4-FFF2-40B4-BE49-F238E27FC236}">
                    <a16:creationId xmlns:a16="http://schemas.microsoft.com/office/drawing/2014/main" id="{48BA2C9D-3E87-1A95-9A96-DD0E5F7E21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28555" y="1903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8" name="Freeform: Shape 1117">
                <a:extLst>
                  <a:ext uri="{FF2B5EF4-FFF2-40B4-BE49-F238E27FC236}">
                    <a16:creationId xmlns:a16="http://schemas.microsoft.com/office/drawing/2014/main" id="{993D0B16-7491-827E-46DC-30B384E92A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26402" y="28188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9" name="Freeform: Shape 1118">
                <a:extLst>
                  <a:ext uri="{FF2B5EF4-FFF2-40B4-BE49-F238E27FC236}">
                    <a16:creationId xmlns:a16="http://schemas.microsoft.com/office/drawing/2014/main" id="{4FF19E24-D568-6CBB-58E0-0F90672F2E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20642" y="24096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0" name="Freeform: Shape 1119">
                <a:extLst>
                  <a:ext uri="{FF2B5EF4-FFF2-40B4-BE49-F238E27FC236}">
                    <a16:creationId xmlns:a16="http://schemas.microsoft.com/office/drawing/2014/main" id="{C85E6582-3AC9-CDB9-CC05-B4C1AE2CFBC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59706" y="36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1" name="Freeform: Shape 1120">
                <a:extLst>
                  <a:ext uri="{FF2B5EF4-FFF2-40B4-BE49-F238E27FC236}">
                    <a16:creationId xmlns:a16="http://schemas.microsoft.com/office/drawing/2014/main" id="{9A501E61-EE22-41A8-6611-07F96E48A3E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21263" y="858545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8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2" name="Freeform: Shape 1121">
                <a:extLst>
                  <a:ext uri="{FF2B5EF4-FFF2-40B4-BE49-F238E27FC236}">
                    <a16:creationId xmlns:a16="http://schemas.microsoft.com/office/drawing/2014/main" id="{EEB1AD83-55E6-A20B-47BA-BC3096DEEDC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75937" y="1247832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3" name="Freeform: Shape 1122">
                <a:extLst>
                  <a:ext uri="{FF2B5EF4-FFF2-40B4-BE49-F238E27FC236}">
                    <a16:creationId xmlns:a16="http://schemas.microsoft.com/office/drawing/2014/main" id="{6E7A4D9E-ACDF-DB44-5040-8B8D0B38288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58804" y="10060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4" name="Freeform: Shape 1123">
                <a:extLst>
                  <a:ext uri="{FF2B5EF4-FFF2-40B4-BE49-F238E27FC236}">
                    <a16:creationId xmlns:a16="http://schemas.microsoft.com/office/drawing/2014/main" id="{EF346C76-BAAA-C31C-F54C-26CF273B474B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978150" y="236413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5" name="Freeform: Shape 1124">
                <a:extLst>
                  <a:ext uri="{FF2B5EF4-FFF2-40B4-BE49-F238E27FC236}">
                    <a16:creationId xmlns:a16="http://schemas.microsoft.com/office/drawing/2014/main" id="{9CA758D2-2893-2116-FF6B-EA2C3CAF7FA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51756" y="22647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6" name="Freeform: Shape 1125">
                <a:extLst>
                  <a:ext uri="{FF2B5EF4-FFF2-40B4-BE49-F238E27FC236}">
                    <a16:creationId xmlns:a16="http://schemas.microsoft.com/office/drawing/2014/main" id="{96A5BAAC-D8FE-1506-65C4-C308A1542D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80389" y="3961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7" name="Freeform: Shape 1126">
                <a:extLst>
                  <a:ext uri="{FF2B5EF4-FFF2-40B4-BE49-F238E27FC236}">
                    <a16:creationId xmlns:a16="http://schemas.microsoft.com/office/drawing/2014/main" id="{38CDD776-4275-AF1C-7263-54DD022B801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34942" y="351821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8" name="Freeform: Shape 1127">
                <a:extLst>
                  <a:ext uri="{FF2B5EF4-FFF2-40B4-BE49-F238E27FC236}">
                    <a16:creationId xmlns:a16="http://schemas.microsoft.com/office/drawing/2014/main" id="{A1411ED6-17B7-7DB0-D9A0-631EEA90B7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05058" y="37160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9" name="Freeform: Shape 1128">
                <a:extLst>
                  <a:ext uri="{FF2B5EF4-FFF2-40B4-BE49-F238E27FC236}">
                    <a16:creationId xmlns:a16="http://schemas.microsoft.com/office/drawing/2014/main" id="{1C5264FD-BD60-688E-9FBB-6C7D8B5596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83416" y="44109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8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0" name="Freeform: Shape 1129">
                <a:extLst>
                  <a:ext uri="{FF2B5EF4-FFF2-40B4-BE49-F238E27FC236}">
                    <a16:creationId xmlns:a16="http://schemas.microsoft.com/office/drawing/2014/main" id="{15BCB66A-BB99-F2B5-C38E-AC9DDC5FB5A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77606" y="33299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1" name="Freeform: Shape 1130">
                <a:extLst>
                  <a:ext uri="{FF2B5EF4-FFF2-40B4-BE49-F238E27FC236}">
                    <a16:creationId xmlns:a16="http://schemas.microsoft.com/office/drawing/2014/main" id="{DFF5D53A-FD7F-08CA-26D1-39233123591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20551" y="517756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2" name="Freeform: Shape 1131">
                <a:extLst>
                  <a:ext uri="{FF2B5EF4-FFF2-40B4-BE49-F238E27FC236}">
                    <a16:creationId xmlns:a16="http://schemas.microsoft.com/office/drawing/2014/main" id="{8CAFD2EA-3FF9-6F35-7D76-9DBC1E389F9B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1223300" y="435331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3" name="Freeform: Shape 1132">
                <a:extLst>
                  <a:ext uri="{FF2B5EF4-FFF2-40B4-BE49-F238E27FC236}">
                    <a16:creationId xmlns:a16="http://schemas.microsoft.com/office/drawing/2014/main" id="{9E463ECA-4C5F-13D7-3764-1F25645AF5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57458" y="568724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4" name="Freeform: Shape 1133">
                <a:extLst>
                  <a:ext uri="{FF2B5EF4-FFF2-40B4-BE49-F238E27FC236}">
                    <a16:creationId xmlns:a16="http://schemas.microsoft.com/office/drawing/2014/main" id="{F5C2ED28-E5F4-AFB6-0264-F5082534BFD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46727" y="54470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5" name="Freeform: Shape 1134">
                <a:extLst>
                  <a:ext uri="{FF2B5EF4-FFF2-40B4-BE49-F238E27FC236}">
                    <a16:creationId xmlns:a16="http://schemas.microsoft.com/office/drawing/2014/main" id="{3BC00B34-F7A8-1832-35C7-2AB02CD4B39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20268" y="4256684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6" name="Freeform: Shape 1135">
                <a:extLst>
                  <a:ext uri="{FF2B5EF4-FFF2-40B4-BE49-F238E27FC236}">
                    <a16:creationId xmlns:a16="http://schemas.microsoft.com/office/drawing/2014/main" id="{6FB2B786-3747-02BC-6E39-90890EAC70D9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888397" y="410795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3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7" name="Freeform: Shape 1136">
                <a:extLst>
                  <a:ext uri="{FF2B5EF4-FFF2-40B4-BE49-F238E27FC236}">
                    <a16:creationId xmlns:a16="http://schemas.microsoft.com/office/drawing/2014/main" id="{D8A67D6D-12E5-1CDA-744D-ADE18C170D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13390" y="441318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8" name="Freeform: Shape 1137">
                <a:extLst>
                  <a:ext uri="{FF2B5EF4-FFF2-40B4-BE49-F238E27FC236}">
                    <a16:creationId xmlns:a16="http://schemas.microsoft.com/office/drawing/2014/main" id="{D67E500D-963F-8521-C356-A534DE4417C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49142" y="520737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9" name="Freeform: Shape 1138">
                <a:extLst>
                  <a:ext uri="{FF2B5EF4-FFF2-40B4-BE49-F238E27FC236}">
                    <a16:creationId xmlns:a16="http://schemas.microsoft.com/office/drawing/2014/main" id="{21EE8B51-CBE8-0599-E218-B92A54E2CEA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26402" y="50653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0" name="Freeform: Shape 1139">
                <a:extLst>
                  <a:ext uri="{FF2B5EF4-FFF2-40B4-BE49-F238E27FC236}">
                    <a16:creationId xmlns:a16="http://schemas.microsoft.com/office/drawing/2014/main" id="{B700027E-EF3E-0358-D97A-4DB39522DF8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04983" y="44409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1" name="Freeform: Shape 1140">
                <a:extLst>
                  <a:ext uri="{FF2B5EF4-FFF2-40B4-BE49-F238E27FC236}">
                    <a16:creationId xmlns:a16="http://schemas.microsoft.com/office/drawing/2014/main" id="{9D7C20C6-751C-2C7C-6332-C9709342BE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70398" y="26501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2" name="Freeform: Shape 1141">
                <a:extLst>
                  <a:ext uri="{FF2B5EF4-FFF2-40B4-BE49-F238E27FC236}">
                    <a16:creationId xmlns:a16="http://schemas.microsoft.com/office/drawing/2014/main" id="{2AD36061-BA8D-D7A1-9FB4-B27E742F9B0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81174" y="27804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3" name="Freeform: Shape 1142">
                <a:extLst>
                  <a:ext uri="{FF2B5EF4-FFF2-40B4-BE49-F238E27FC236}">
                    <a16:creationId xmlns:a16="http://schemas.microsoft.com/office/drawing/2014/main" id="{199FD3CF-E81E-5452-A115-90758451F28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18938" y="23868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4" name="Freeform: Shape 1143">
                <a:extLst>
                  <a:ext uri="{FF2B5EF4-FFF2-40B4-BE49-F238E27FC236}">
                    <a16:creationId xmlns:a16="http://schemas.microsoft.com/office/drawing/2014/main" id="{89A9199C-F339-FB68-91AE-8BF5255B3E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22400" y="261867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5" name="Freeform: Shape 1144">
                <a:extLst>
                  <a:ext uri="{FF2B5EF4-FFF2-40B4-BE49-F238E27FC236}">
                    <a16:creationId xmlns:a16="http://schemas.microsoft.com/office/drawing/2014/main" id="{762D085E-8D7B-A3E0-5CD6-54F62EDC493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38369" y="349182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6" name="Freeform: Shape 1145">
                <a:extLst>
                  <a:ext uri="{FF2B5EF4-FFF2-40B4-BE49-F238E27FC236}">
                    <a16:creationId xmlns:a16="http://schemas.microsoft.com/office/drawing/2014/main" id="{DFCDBF01-E334-20AA-8D26-8824DD5417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61059" y="29652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7" name="Freeform: Shape 1146">
                <a:extLst>
                  <a:ext uri="{FF2B5EF4-FFF2-40B4-BE49-F238E27FC236}">
                    <a16:creationId xmlns:a16="http://schemas.microsoft.com/office/drawing/2014/main" id="{C00BD737-2070-596D-3535-464F7363FFA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22913" y="293747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8" name="Freeform: Shape 1147">
                <a:extLst>
                  <a:ext uri="{FF2B5EF4-FFF2-40B4-BE49-F238E27FC236}">
                    <a16:creationId xmlns:a16="http://schemas.microsoft.com/office/drawing/2014/main" id="{325ECF7B-B1B2-3F3B-E2F2-FF95A639F10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41257" y="21487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9" name="Freeform: Shape 1148">
                <a:extLst>
                  <a:ext uri="{FF2B5EF4-FFF2-40B4-BE49-F238E27FC236}">
                    <a16:creationId xmlns:a16="http://schemas.microsoft.com/office/drawing/2014/main" id="{655A2C1A-EB88-F631-423C-9BBCE3CA88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16116" y="2490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0" name="Freeform: Shape 1149">
                <a:extLst>
                  <a:ext uri="{FF2B5EF4-FFF2-40B4-BE49-F238E27FC236}">
                    <a16:creationId xmlns:a16="http://schemas.microsoft.com/office/drawing/2014/main" id="{92B8738D-46D2-43EF-7C7A-C4BDADEDECB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886616" y="24029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1" name="Freeform: Shape 1150">
                <a:extLst>
                  <a:ext uri="{FF2B5EF4-FFF2-40B4-BE49-F238E27FC236}">
                    <a16:creationId xmlns:a16="http://schemas.microsoft.com/office/drawing/2014/main" id="{09456D56-BCF8-A334-2BD0-5C7DBB30A93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27496" y="245284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2" name="Freeform: Shape 1151">
                <a:extLst>
                  <a:ext uri="{FF2B5EF4-FFF2-40B4-BE49-F238E27FC236}">
                    <a16:creationId xmlns:a16="http://schemas.microsoft.com/office/drawing/2014/main" id="{B1F378B4-93A9-8D2B-24B7-86C7E54E004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51555" y="301995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3" name="Freeform: Shape 1152">
                <a:extLst>
                  <a:ext uri="{FF2B5EF4-FFF2-40B4-BE49-F238E27FC236}">
                    <a16:creationId xmlns:a16="http://schemas.microsoft.com/office/drawing/2014/main" id="{D52B2BB7-A995-4171-285E-B4169BFE69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42080" y="31403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4" name="Freeform: Shape 1153">
                <a:extLst>
                  <a:ext uri="{FF2B5EF4-FFF2-40B4-BE49-F238E27FC236}">
                    <a16:creationId xmlns:a16="http://schemas.microsoft.com/office/drawing/2014/main" id="{B43516F4-65BF-0E73-DD4A-2D4CFBEFBFD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11214" y="32814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5" name="Freeform: Shape 1154">
                <a:extLst>
                  <a:ext uri="{FF2B5EF4-FFF2-40B4-BE49-F238E27FC236}">
                    <a16:creationId xmlns:a16="http://schemas.microsoft.com/office/drawing/2014/main" id="{165F0E6B-F392-5612-321C-6044399FEA4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82532" y="32316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6" name="Freeform: Shape 1155">
                <a:extLst>
                  <a:ext uri="{FF2B5EF4-FFF2-40B4-BE49-F238E27FC236}">
                    <a16:creationId xmlns:a16="http://schemas.microsoft.com/office/drawing/2014/main" id="{717F3C52-98F6-E4C2-3434-BCD294DCE5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11520" y="3808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7" name="Freeform: Shape 1156">
                <a:extLst>
                  <a:ext uri="{FF2B5EF4-FFF2-40B4-BE49-F238E27FC236}">
                    <a16:creationId xmlns:a16="http://schemas.microsoft.com/office/drawing/2014/main" id="{A7FA5FFD-E24D-A6A7-4FAC-83A311A98AF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53132" y="4804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8" name="Freeform: Shape 1157">
                <a:extLst>
                  <a:ext uri="{FF2B5EF4-FFF2-40B4-BE49-F238E27FC236}">
                    <a16:creationId xmlns:a16="http://schemas.microsoft.com/office/drawing/2014/main" id="{56F2248C-5A71-2F93-ADA5-69A26634BF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66931" y="45087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9" name="Freeform: Shape 1158">
                <a:extLst>
                  <a:ext uri="{FF2B5EF4-FFF2-40B4-BE49-F238E27FC236}">
                    <a16:creationId xmlns:a16="http://schemas.microsoft.com/office/drawing/2014/main" id="{D9063B2E-28E5-6D93-3099-C0FDFAD8072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69999" y="55210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0" name="Freeform: Shape 1159">
                <a:extLst>
                  <a:ext uri="{FF2B5EF4-FFF2-40B4-BE49-F238E27FC236}">
                    <a16:creationId xmlns:a16="http://schemas.microsoft.com/office/drawing/2014/main" id="{7C6AB36F-19F3-E149-363E-47E3D7D971E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80965" y="51266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1" name="Freeform: Shape 1160">
                <a:extLst>
                  <a:ext uri="{FF2B5EF4-FFF2-40B4-BE49-F238E27FC236}">
                    <a16:creationId xmlns:a16="http://schemas.microsoft.com/office/drawing/2014/main" id="{8E964760-6E4F-953F-FE42-64D2E5F7AEA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64963" y="5678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2" name="Freeform: Shape 1161">
                <a:extLst>
                  <a:ext uri="{FF2B5EF4-FFF2-40B4-BE49-F238E27FC236}">
                    <a16:creationId xmlns:a16="http://schemas.microsoft.com/office/drawing/2014/main" id="{C4E34548-9E46-780B-D44F-88013083C0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12017" y="566895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3" name="Freeform: Shape 1162">
                <a:extLst>
                  <a:ext uri="{FF2B5EF4-FFF2-40B4-BE49-F238E27FC236}">
                    <a16:creationId xmlns:a16="http://schemas.microsoft.com/office/drawing/2014/main" id="{40B47F20-3CFC-F746-FCC8-5048C70FE0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37483" y="537272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4" name="Freeform: Shape 1163">
                <a:extLst>
                  <a:ext uri="{FF2B5EF4-FFF2-40B4-BE49-F238E27FC236}">
                    <a16:creationId xmlns:a16="http://schemas.microsoft.com/office/drawing/2014/main" id="{D73F17E3-47D1-4272-A636-8269CA6B33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47199" y="5300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5" name="Freeform: Shape 1164">
                <a:extLst>
                  <a:ext uri="{FF2B5EF4-FFF2-40B4-BE49-F238E27FC236}">
                    <a16:creationId xmlns:a16="http://schemas.microsoft.com/office/drawing/2014/main" id="{08E0FD10-5E50-0F8C-0B65-7FAE2505A65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28477" y="52777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6" name="Freeform: Shape 1165">
                <a:extLst>
                  <a:ext uri="{FF2B5EF4-FFF2-40B4-BE49-F238E27FC236}">
                    <a16:creationId xmlns:a16="http://schemas.microsoft.com/office/drawing/2014/main" id="{5D1912AA-9E3D-389B-587E-CF4A1ED04C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831372" y="573982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7" name="Freeform: Shape 1166">
                <a:extLst>
                  <a:ext uri="{FF2B5EF4-FFF2-40B4-BE49-F238E27FC236}">
                    <a16:creationId xmlns:a16="http://schemas.microsoft.com/office/drawing/2014/main" id="{D6814E97-1D89-2011-6EF3-42039B4502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89324" y="580240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8" name="Freeform: Shape 1167">
                <a:extLst>
                  <a:ext uri="{FF2B5EF4-FFF2-40B4-BE49-F238E27FC236}">
                    <a16:creationId xmlns:a16="http://schemas.microsoft.com/office/drawing/2014/main" id="{193C720A-1DCD-BF2A-8559-F94423EF8F8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19361" y="5626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9" name="Freeform: Shape 1168">
                <a:extLst>
                  <a:ext uri="{FF2B5EF4-FFF2-40B4-BE49-F238E27FC236}">
                    <a16:creationId xmlns:a16="http://schemas.microsoft.com/office/drawing/2014/main" id="{4945A2B3-F4A3-6154-2A2F-1604DF99BF9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72191" y="5146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0" name="Freeform: Shape 1169">
                <a:extLst>
                  <a:ext uri="{FF2B5EF4-FFF2-40B4-BE49-F238E27FC236}">
                    <a16:creationId xmlns:a16="http://schemas.microsoft.com/office/drawing/2014/main" id="{7A8D4E74-C918-B87E-61E7-ED015D753C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59511" y="47066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1" name="Freeform: Shape 1170">
                <a:extLst>
                  <a:ext uri="{FF2B5EF4-FFF2-40B4-BE49-F238E27FC236}">
                    <a16:creationId xmlns:a16="http://schemas.microsoft.com/office/drawing/2014/main" id="{8B590F16-B292-BBAA-BD2E-B29D34B56F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235869" y="47824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2" name="Freeform: Shape 1171">
                <a:extLst>
                  <a:ext uri="{FF2B5EF4-FFF2-40B4-BE49-F238E27FC236}">
                    <a16:creationId xmlns:a16="http://schemas.microsoft.com/office/drawing/2014/main" id="{5D7EBA50-3095-AB0D-A91F-DF7B6D3882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46163" y="5299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3" name="Freeform: Shape 1172">
                <a:extLst>
                  <a:ext uri="{FF2B5EF4-FFF2-40B4-BE49-F238E27FC236}">
                    <a16:creationId xmlns:a16="http://schemas.microsoft.com/office/drawing/2014/main" id="{5B69A814-7304-26B7-968D-97DDEC7C9E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87510" y="4951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4" name="Freeform: Shape 1173">
                <a:extLst>
                  <a:ext uri="{FF2B5EF4-FFF2-40B4-BE49-F238E27FC236}">
                    <a16:creationId xmlns:a16="http://schemas.microsoft.com/office/drawing/2014/main" id="{CFFD6B11-07C7-7445-FF77-62588C39EB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15886" y="50690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5" name="Freeform: Shape 1174">
                <a:extLst>
                  <a:ext uri="{FF2B5EF4-FFF2-40B4-BE49-F238E27FC236}">
                    <a16:creationId xmlns:a16="http://schemas.microsoft.com/office/drawing/2014/main" id="{6A342B40-4064-D16C-5AD2-4D061F348B7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11703" y="4658830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6" name="Freeform: Shape 1175">
                <a:extLst>
                  <a:ext uri="{FF2B5EF4-FFF2-40B4-BE49-F238E27FC236}">
                    <a16:creationId xmlns:a16="http://schemas.microsoft.com/office/drawing/2014/main" id="{92FA8DDE-5395-446A-0FF0-D7E5297226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98919" y="39365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7" name="Freeform: Shape 1176">
                <a:extLst>
                  <a:ext uri="{FF2B5EF4-FFF2-40B4-BE49-F238E27FC236}">
                    <a16:creationId xmlns:a16="http://schemas.microsoft.com/office/drawing/2014/main" id="{07E23E30-B9E1-CB80-9B48-7D1BD39445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43045" y="433307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8" name="Freeform: Shape 1177">
                <a:extLst>
                  <a:ext uri="{FF2B5EF4-FFF2-40B4-BE49-F238E27FC236}">
                    <a16:creationId xmlns:a16="http://schemas.microsoft.com/office/drawing/2014/main" id="{1AED75CD-CAA0-928F-FB5F-6A3A5CF1EBD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12826" y="37765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9" name="Freeform: Shape 1178">
                <a:extLst>
                  <a:ext uri="{FF2B5EF4-FFF2-40B4-BE49-F238E27FC236}">
                    <a16:creationId xmlns:a16="http://schemas.microsoft.com/office/drawing/2014/main" id="{F5A48054-239E-4DA1-A6EB-4C464C0C193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00857" y="46170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0" name="Freeform: Shape 1179">
                <a:extLst>
                  <a:ext uri="{FF2B5EF4-FFF2-40B4-BE49-F238E27FC236}">
                    <a16:creationId xmlns:a16="http://schemas.microsoft.com/office/drawing/2014/main" id="{263D6692-DA5B-8387-71B7-3F3BB09EB0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19050" y="47545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1" name="Freeform: Shape 1180">
                <a:extLst>
                  <a:ext uri="{FF2B5EF4-FFF2-40B4-BE49-F238E27FC236}">
                    <a16:creationId xmlns:a16="http://schemas.microsoft.com/office/drawing/2014/main" id="{7864A312-16E6-5FAF-E40A-DDB5CEC835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99822" y="4402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2" name="Freeform: Shape 1181">
                <a:extLst>
                  <a:ext uri="{FF2B5EF4-FFF2-40B4-BE49-F238E27FC236}">
                    <a16:creationId xmlns:a16="http://schemas.microsoft.com/office/drawing/2014/main" id="{C0B34575-F8C9-F920-2FE5-253349B1BC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48114" y="4400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3" name="Freeform: Shape 1182">
                <a:extLst>
                  <a:ext uri="{FF2B5EF4-FFF2-40B4-BE49-F238E27FC236}">
                    <a16:creationId xmlns:a16="http://schemas.microsoft.com/office/drawing/2014/main" id="{E83ACDE2-59F7-3FAF-820F-C3DAF6C6FE9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89630" y="42204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4" name="Freeform: Shape 1183">
                <a:extLst>
                  <a:ext uri="{FF2B5EF4-FFF2-40B4-BE49-F238E27FC236}">
                    <a16:creationId xmlns:a16="http://schemas.microsoft.com/office/drawing/2014/main" id="{E41FDF96-305F-A81C-0714-96BD9C96829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74440" y="4372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5" name="Freeform: Shape 1184">
                <a:extLst>
                  <a:ext uri="{FF2B5EF4-FFF2-40B4-BE49-F238E27FC236}">
                    <a16:creationId xmlns:a16="http://schemas.microsoft.com/office/drawing/2014/main" id="{DEC69A82-AA1C-E89E-53A8-B54184999C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42519" y="42072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6" name="Freeform: Shape 1185">
                <a:extLst>
                  <a:ext uri="{FF2B5EF4-FFF2-40B4-BE49-F238E27FC236}">
                    <a16:creationId xmlns:a16="http://schemas.microsoft.com/office/drawing/2014/main" id="{5E9294F9-CD0D-9F79-9FA0-365B8AFD73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26670" y="42905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7" name="Freeform: Shape 1186">
                <a:extLst>
                  <a:ext uri="{FF2B5EF4-FFF2-40B4-BE49-F238E27FC236}">
                    <a16:creationId xmlns:a16="http://schemas.microsoft.com/office/drawing/2014/main" id="{B3317F8E-955B-27DE-DCAE-289E88F497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05176" y="4537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8" name="Freeform: Shape 1187">
                <a:extLst>
                  <a:ext uri="{FF2B5EF4-FFF2-40B4-BE49-F238E27FC236}">
                    <a16:creationId xmlns:a16="http://schemas.microsoft.com/office/drawing/2014/main" id="{E00C3051-C56A-3141-F3E8-58C60F4CD9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54954" y="4402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9" name="Freeform: Shape 1188">
                <a:extLst>
                  <a:ext uri="{FF2B5EF4-FFF2-40B4-BE49-F238E27FC236}">
                    <a16:creationId xmlns:a16="http://schemas.microsoft.com/office/drawing/2014/main" id="{3D24BEEA-E42A-5777-93C4-E06F01C6E7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37904" y="417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0" name="Freeform: Shape 1189">
                <a:extLst>
                  <a:ext uri="{FF2B5EF4-FFF2-40B4-BE49-F238E27FC236}">
                    <a16:creationId xmlns:a16="http://schemas.microsoft.com/office/drawing/2014/main" id="{2DFFB7DE-C7AE-CBA6-4509-DBC8BCADC20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31916" y="4189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1" name="Freeform: Shape 1190">
                <a:extLst>
                  <a:ext uri="{FF2B5EF4-FFF2-40B4-BE49-F238E27FC236}">
                    <a16:creationId xmlns:a16="http://schemas.microsoft.com/office/drawing/2014/main" id="{0C2BC2B0-C878-16E9-C60C-8B22DCDA1E2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97792" y="417743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2" name="Freeform: Shape 1191">
                <a:extLst>
                  <a:ext uri="{FF2B5EF4-FFF2-40B4-BE49-F238E27FC236}">
                    <a16:creationId xmlns:a16="http://schemas.microsoft.com/office/drawing/2014/main" id="{6E512518-4B93-2472-A598-B5C359FBB3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46688" y="3816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3" name="Freeform: Shape 1192">
                <a:extLst>
                  <a:ext uri="{FF2B5EF4-FFF2-40B4-BE49-F238E27FC236}">
                    <a16:creationId xmlns:a16="http://schemas.microsoft.com/office/drawing/2014/main" id="{B3F301FF-D3E8-9C8B-0CCA-60B63515689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02016" y="37540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4" name="Freeform: Shape 1193">
                <a:extLst>
                  <a:ext uri="{FF2B5EF4-FFF2-40B4-BE49-F238E27FC236}">
                    <a16:creationId xmlns:a16="http://schemas.microsoft.com/office/drawing/2014/main" id="{1CF1CD74-8A60-BA65-ECF7-97AE342093F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92466" y="40991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5" name="Freeform: Shape 1194">
                <a:extLst>
                  <a:ext uri="{FF2B5EF4-FFF2-40B4-BE49-F238E27FC236}">
                    <a16:creationId xmlns:a16="http://schemas.microsoft.com/office/drawing/2014/main" id="{DEEA0337-CC7D-D3F0-5E31-D165509458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57521" y="4541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6" name="Freeform: Shape 1195">
                <a:extLst>
                  <a:ext uri="{FF2B5EF4-FFF2-40B4-BE49-F238E27FC236}">
                    <a16:creationId xmlns:a16="http://schemas.microsoft.com/office/drawing/2014/main" id="{6252E93A-83BC-BCF5-13A9-05937A3C3D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53127" y="48078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7" name="Freeform: Shape 1196">
                <a:extLst>
                  <a:ext uri="{FF2B5EF4-FFF2-40B4-BE49-F238E27FC236}">
                    <a16:creationId xmlns:a16="http://schemas.microsoft.com/office/drawing/2014/main" id="{EDB72BD1-8246-4316-05D5-7CD3C3B9A0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52884" y="54495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8" name="Freeform: Shape 1197">
                <a:extLst>
                  <a:ext uri="{FF2B5EF4-FFF2-40B4-BE49-F238E27FC236}">
                    <a16:creationId xmlns:a16="http://schemas.microsoft.com/office/drawing/2014/main" id="{34904972-72F0-B6CE-8BB6-1379232A6D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63839" y="47981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9" name="Freeform: Shape 1198">
                <a:extLst>
                  <a:ext uri="{FF2B5EF4-FFF2-40B4-BE49-F238E27FC236}">
                    <a16:creationId xmlns:a16="http://schemas.microsoft.com/office/drawing/2014/main" id="{F1812021-2627-82B2-CD6D-F13C77747B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50592" y="425954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0" name="Freeform: Shape 1199">
                <a:extLst>
                  <a:ext uri="{FF2B5EF4-FFF2-40B4-BE49-F238E27FC236}">
                    <a16:creationId xmlns:a16="http://schemas.microsoft.com/office/drawing/2014/main" id="{23C3379D-F2DD-24B0-9CD9-AC7E9E3D930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20555" y="40336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1" name="Freeform: Shape 1200">
                <a:extLst>
                  <a:ext uri="{FF2B5EF4-FFF2-40B4-BE49-F238E27FC236}">
                    <a16:creationId xmlns:a16="http://schemas.microsoft.com/office/drawing/2014/main" id="{E91E093D-7C2F-E73E-9DBC-BB7F7FC73FC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05245" y="359641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2" name="Freeform: Shape 1201">
                <a:extLst>
                  <a:ext uri="{FF2B5EF4-FFF2-40B4-BE49-F238E27FC236}">
                    <a16:creationId xmlns:a16="http://schemas.microsoft.com/office/drawing/2014/main" id="{4604FE60-7C33-2C0F-459B-076EFAEC75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21342" y="3256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3" name="Freeform: Shape 1202">
                <a:extLst>
                  <a:ext uri="{FF2B5EF4-FFF2-40B4-BE49-F238E27FC236}">
                    <a16:creationId xmlns:a16="http://schemas.microsoft.com/office/drawing/2014/main" id="{C25CCD9E-01E2-43EB-18C0-D7606B98B1D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53371" y="34957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4" name="Freeform: Shape 1203">
                <a:extLst>
                  <a:ext uri="{FF2B5EF4-FFF2-40B4-BE49-F238E27FC236}">
                    <a16:creationId xmlns:a16="http://schemas.microsoft.com/office/drawing/2014/main" id="{52221C70-1408-D1B3-C411-C7898E2FB2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48973" y="335533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5" name="Freeform: Shape 1204">
                <a:extLst>
                  <a:ext uri="{FF2B5EF4-FFF2-40B4-BE49-F238E27FC236}">
                    <a16:creationId xmlns:a16="http://schemas.microsoft.com/office/drawing/2014/main" id="{C2D74833-70CE-1129-06BA-7B5B4B4256B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40669" y="32510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6" name="Freeform: Shape 1205">
                <a:extLst>
                  <a:ext uri="{FF2B5EF4-FFF2-40B4-BE49-F238E27FC236}">
                    <a16:creationId xmlns:a16="http://schemas.microsoft.com/office/drawing/2014/main" id="{F34719FC-0D7F-1D83-095F-9CBC3E0ABCF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31214" y="31250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7" name="Freeform: Shape 1206">
                <a:extLst>
                  <a:ext uri="{FF2B5EF4-FFF2-40B4-BE49-F238E27FC236}">
                    <a16:creationId xmlns:a16="http://schemas.microsoft.com/office/drawing/2014/main" id="{E4E3AD14-634B-9CBB-83FF-ABBE1A96D1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12615" y="26430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8" name="Freeform: Shape 1207">
                <a:extLst>
                  <a:ext uri="{FF2B5EF4-FFF2-40B4-BE49-F238E27FC236}">
                    <a16:creationId xmlns:a16="http://schemas.microsoft.com/office/drawing/2014/main" id="{C3A6CF79-3FE7-A0EA-A71B-22C76752BC9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45419" y="315711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9" name="Freeform: Shape 1208">
                <a:extLst>
                  <a:ext uri="{FF2B5EF4-FFF2-40B4-BE49-F238E27FC236}">
                    <a16:creationId xmlns:a16="http://schemas.microsoft.com/office/drawing/2014/main" id="{3C930700-DF8F-34FF-EB20-A9250C824B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52600" y="37078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0" name="Freeform: Shape 1209">
                <a:extLst>
                  <a:ext uri="{FF2B5EF4-FFF2-40B4-BE49-F238E27FC236}">
                    <a16:creationId xmlns:a16="http://schemas.microsoft.com/office/drawing/2014/main" id="{06ED64BF-3482-0FF5-8C61-C27AE71BE8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670619" y="34191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1" name="Freeform: Shape 1210">
                <a:extLst>
                  <a:ext uri="{FF2B5EF4-FFF2-40B4-BE49-F238E27FC236}">
                    <a16:creationId xmlns:a16="http://schemas.microsoft.com/office/drawing/2014/main" id="{E4DA6811-0466-7D76-7B4F-76599B9DB69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06533" y="30383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0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2" name="Freeform: Shape 1211">
                <a:extLst>
                  <a:ext uri="{FF2B5EF4-FFF2-40B4-BE49-F238E27FC236}">
                    <a16:creationId xmlns:a16="http://schemas.microsoft.com/office/drawing/2014/main" id="{BCE6554F-E17C-EC7F-70FD-77FF225EC5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23086" y="328599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3" name="Freeform: Shape 1212">
                <a:extLst>
                  <a:ext uri="{FF2B5EF4-FFF2-40B4-BE49-F238E27FC236}">
                    <a16:creationId xmlns:a16="http://schemas.microsoft.com/office/drawing/2014/main" id="{D508AB6B-F6D5-12F8-23D9-143FBB0090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42613" y="32069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4" name="Freeform: Shape 1213">
                <a:extLst>
                  <a:ext uri="{FF2B5EF4-FFF2-40B4-BE49-F238E27FC236}">
                    <a16:creationId xmlns:a16="http://schemas.microsoft.com/office/drawing/2014/main" id="{B0BCBF35-1064-95B2-3951-3048734129A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08177" y="2354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5" name="Freeform: Shape 1214">
                <a:extLst>
                  <a:ext uri="{FF2B5EF4-FFF2-40B4-BE49-F238E27FC236}">
                    <a16:creationId xmlns:a16="http://schemas.microsoft.com/office/drawing/2014/main" id="{08337EE5-9082-0CA7-9F19-0E27961CD3C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11917" y="2125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6" name="Freeform: Shape 1215">
                <a:extLst>
                  <a:ext uri="{FF2B5EF4-FFF2-40B4-BE49-F238E27FC236}">
                    <a16:creationId xmlns:a16="http://schemas.microsoft.com/office/drawing/2014/main" id="{CF115231-7A0E-E1C9-B632-4685265386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16735" y="29835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7" name="Freeform: Shape 1216">
                <a:extLst>
                  <a:ext uri="{FF2B5EF4-FFF2-40B4-BE49-F238E27FC236}">
                    <a16:creationId xmlns:a16="http://schemas.microsoft.com/office/drawing/2014/main" id="{8CED0969-CB0A-9C45-C440-B87343A10AC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11052" y="38266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8" name="Freeform: Shape 1217">
                <a:extLst>
                  <a:ext uri="{FF2B5EF4-FFF2-40B4-BE49-F238E27FC236}">
                    <a16:creationId xmlns:a16="http://schemas.microsoft.com/office/drawing/2014/main" id="{A3C9EFAD-EF09-6D4A-B51E-2BE75733E2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71233" y="42761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9" name="Freeform: Shape 1218">
                <a:extLst>
                  <a:ext uri="{FF2B5EF4-FFF2-40B4-BE49-F238E27FC236}">
                    <a16:creationId xmlns:a16="http://schemas.microsoft.com/office/drawing/2014/main" id="{97FBFDAE-3DB3-C4E5-3378-3C7F0806F88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29158" y="3815296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609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0" name="Freeform: Shape 1219">
                <a:extLst>
                  <a:ext uri="{FF2B5EF4-FFF2-40B4-BE49-F238E27FC236}">
                    <a16:creationId xmlns:a16="http://schemas.microsoft.com/office/drawing/2014/main" id="{BACB94C6-B25F-78EC-FB7F-56347257CD5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52937" y="40654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1" name="Freeform: Shape 1220">
                <a:extLst>
                  <a:ext uri="{FF2B5EF4-FFF2-40B4-BE49-F238E27FC236}">
                    <a16:creationId xmlns:a16="http://schemas.microsoft.com/office/drawing/2014/main" id="{E7FE73D7-5006-8136-E2DE-7115A17811F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68177" y="45154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2" name="Freeform: Shape 1221">
                <a:extLst>
                  <a:ext uri="{FF2B5EF4-FFF2-40B4-BE49-F238E27FC236}">
                    <a16:creationId xmlns:a16="http://schemas.microsoft.com/office/drawing/2014/main" id="{2BAEB4C5-BC10-FA31-C413-160DA33CEF7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17098" y="4717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3" name="Freeform: Shape 1222">
                <a:extLst>
                  <a:ext uri="{FF2B5EF4-FFF2-40B4-BE49-F238E27FC236}">
                    <a16:creationId xmlns:a16="http://schemas.microsoft.com/office/drawing/2014/main" id="{2AFD38E4-0EC4-E6CE-5B56-BF64D4C7447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99655" y="501601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4" name="Freeform: Shape 1223">
                <a:extLst>
                  <a:ext uri="{FF2B5EF4-FFF2-40B4-BE49-F238E27FC236}">
                    <a16:creationId xmlns:a16="http://schemas.microsoft.com/office/drawing/2014/main" id="{BAB35B78-F86C-FFE1-B6B7-B232405C08F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64570" y="52197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5" name="Freeform: Shape 1224">
                <a:extLst>
                  <a:ext uri="{FF2B5EF4-FFF2-40B4-BE49-F238E27FC236}">
                    <a16:creationId xmlns:a16="http://schemas.microsoft.com/office/drawing/2014/main" id="{464C547C-0B97-0BB9-63B1-D821DB2F80F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09769" y="430107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6" name="Freeform: Shape 1225">
                <a:extLst>
                  <a:ext uri="{FF2B5EF4-FFF2-40B4-BE49-F238E27FC236}">
                    <a16:creationId xmlns:a16="http://schemas.microsoft.com/office/drawing/2014/main" id="{570B06BD-5A96-4476-B46E-CC6F68229F3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92077" y="43448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7" name="Freeform: Shape 1226">
                <a:extLst>
                  <a:ext uri="{FF2B5EF4-FFF2-40B4-BE49-F238E27FC236}">
                    <a16:creationId xmlns:a16="http://schemas.microsoft.com/office/drawing/2014/main" id="{9E12B89B-94D2-B74C-46F2-B4F51F38C9C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24537" y="46081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8" name="Freeform: Shape 1227">
                <a:extLst>
                  <a:ext uri="{FF2B5EF4-FFF2-40B4-BE49-F238E27FC236}">
                    <a16:creationId xmlns:a16="http://schemas.microsoft.com/office/drawing/2014/main" id="{0D70B5AA-7A71-ABE4-0DB2-139CE062E86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16479" y="47633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9" name="Freeform: Shape 1228">
                <a:extLst>
                  <a:ext uri="{FF2B5EF4-FFF2-40B4-BE49-F238E27FC236}">
                    <a16:creationId xmlns:a16="http://schemas.microsoft.com/office/drawing/2014/main" id="{F86D6329-D28E-D69D-9519-7CBBC2AF1F3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59088" y="4895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0" name="Freeform: Shape 1229">
                <a:extLst>
                  <a:ext uri="{FF2B5EF4-FFF2-40B4-BE49-F238E27FC236}">
                    <a16:creationId xmlns:a16="http://schemas.microsoft.com/office/drawing/2014/main" id="{D315CF4B-3820-1956-236E-10A9AFC9A2C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49293" y="510526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1" name="Freeform: Shape 1230">
                <a:extLst>
                  <a:ext uri="{FF2B5EF4-FFF2-40B4-BE49-F238E27FC236}">
                    <a16:creationId xmlns:a16="http://schemas.microsoft.com/office/drawing/2014/main" id="{641E964A-EAD8-F686-0FC5-2FDD6701C8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36364" y="51903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2" name="Freeform: Shape 1231">
                <a:extLst>
                  <a:ext uri="{FF2B5EF4-FFF2-40B4-BE49-F238E27FC236}">
                    <a16:creationId xmlns:a16="http://schemas.microsoft.com/office/drawing/2014/main" id="{5AE63428-6873-F074-7E02-DCFC399DCE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45131" y="4638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3" name="Freeform: Shape 1232">
                <a:extLst>
                  <a:ext uri="{FF2B5EF4-FFF2-40B4-BE49-F238E27FC236}">
                    <a16:creationId xmlns:a16="http://schemas.microsoft.com/office/drawing/2014/main" id="{FCA41E8E-281D-47EF-EE23-6788A3211A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19286" y="422239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4" name="Freeform: Shape 1233">
                <a:extLst>
                  <a:ext uri="{FF2B5EF4-FFF2-40B4-BE49-F238E27FC236}">
                    <a16:creationId xmlns:a16="http://schemas.microsoft.com/office/drawing/2014/main" id="{F20DEBB0-3D38-8A66-4F95-D84229902E8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51969" y="40506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5" name="Freeform: Shape 1234">
                <a:extLst>
                  <a:ext uri="{FF2B5EF4-FFF2-40B4-BE49-F238E27FC236}">
                    <a16:creationId xmlns:a16="http://schemas.microsoft.com/office/drawing/2014/main" id="{9AACC1BE-98EB-ED85-FF07-D302DE3F0A1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38870" y="33380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6" name="Freeform: Shape 1235">
                <a:extLst>
                  <a:ext uri="{FF2B5EF4-FFF2-40B4-BE49-F238E27FC236}">
                    <a16:creationId xmlns:a16="http://schemas.microsoft.com/office/drawing/2014/main" id="{08D0EC6E-2A9F-E5AB-A8A9-8241C02A1F0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75707" y="39958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7" name="Freeform: Shape 1236">
                <a:extLst>
                  <a:ext uri="{FF2B5EF4-FFF2-40B4-BE49-F238E27FC236}">
                    <a16:creationId xmlns:a16="http://schemas.microsoft.com/office/drawing/2014/main" id="{7153D341-9475-D10C-1200-29E4D8F65B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46838" y="31494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8" name="Freeform: Shape 1237">
                <a:extLst>
                  <a:ext uri="{FF2B5EF4-FFF2-40B4-BE49-F238E27FC236}">
                    <a16:creationId xmlns:a16="http://schemas.microsoft.com/office/drawing/2014/main" id="{2ED30A9A-6CB5-BFEF-5B7D-DA82E067407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02941" y="3222269"/>
                <a:ext cx="16273" cy="15410"/>
              </a:xfrm>
              <a:custGeom>
                <a:avLst/>
                <a:gdLst>
                  <a:gd name="connsiteX0" fmla="*/ 15424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4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9" name="Freeform: Shape 1238">
                <a:extLst>
                  <a:ext uri="{FF2B5EF4-FFF2-40B4-BE49-F238E27FC236}">
                    <a16:creationId xmlns:a16="http://schemas.microsoft.com/office/drawing/2014/main" id="{61DBA325-E218-DD9E-7B17-34E2ABFC3EA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49187" y="40909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0" name="Freeform: Shape 1239">
                <a:extLst>
                  <a:ext uri="{FF2B5EF4-FFF2-40B4-BE49-F238E27FC236}">
                    <a16:creationId xmlns:a16="http://schemas.microsoft.com/office/drawing/2014/main" id="{0307FB96-AFD9-C0B7-E7DC-07CF0FCAA2C3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242610" y="414897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3"/>
                      <a:pt x="3625" y="0"/>
                      <a:pt x="8096" y="0"/>
                    </a:cubicBezTo>
                    <a:cubicBezTo>
                      <a:pt x="12568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1" name="Freeform: Shape 1240">
                <a:extLst>
                  <a:ext uri="{FF2B5EF4-FFF2-40B4-BE49-F238E27FC236}">
                    <a16:creationId xmlns:a16="http://schemas.microsoft.com/office/drawing/2014/main" id="{AADC4011-1610-74FE-DD32-336B1F632BF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69901" y="385606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2" name="Freeform: Shape 1241">
                <a:extLst>
                  <a:ext uri="{FF2B5EF4-FFF2-40B4-BE49-F238E27FC236}">
                    <a16:creationId xmlns:a16="http://schemas.microsoft.com/office/drawing/2014/main" id="{352238F8-877E-AC43-1329-C91362E632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83522" y="368118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3" name="Freeform: Shape 1242">
                <a:extLst>
                  <a:ext uri="{FF2B5EF4-FFF2-40B4-BE49-F238E27FC236}">
                    <a16:creationId xmlns:a16="http://schemas.microsoft.com/office/drawing/2014/main" id="{F3672688-FC85-4AC6-D884-6ABBAF7CD6D6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390915" y="361676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4" name="Freeform: Shape 1243">
                <a:extLst>
                  <a:ext uri="{FF2B5EF4-FFF2-40B4-BE49-F238E27FC236}">
                    <a16:creationId xmlns:a16="http://schemas.microsoft.com/office/drawing/2014/main" id="{2615F6C7-8D00-9E09-60F4-320153FE4FE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92455" y="4544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5" name="Freeform: Shape 1244">
                <a:extLst>
                  <a:ext uri="{FF2B5EF4-FFF2-40B4-BE49-F238E27FC236}">
                    <a16:creationId xmlns:a16="http://schemas.microsoft.com/office/drawing/2014/main" id="{DE1E9E0D-1F01-5F0D-1D12-E12FA0C8B4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77857" y="51174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2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6" name="Freeform: Shape 1245">
                <a:extLst>
                  <a:ext uri="{FF2B5EF4-FFF2-40B4-BE49-F238E27FC236}">
                    <a16:creationId xmlns:a16="http://schemas.microsoft.com/office/drawing/2014/main" id="{CEAF1AE3-02B9-3AA2-2CBF-7EF01E5C7B3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12313" y="52188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7" name="Freeform: Shape 1246">
                <a:extLst>
                  <a:ext uri="{FF2B5EF4-FFF2-40B4-BE49-F238E27FC236}">
                    <a16:creationId xmlns:a16="http://schemas.microsoft.com/office/drawing/2014/main" id="{7AFB5047-CFB5-C12A-FBD3-B1ABE25AEB0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96368" y="5467883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8" name="Freeform: Shape 1247">
                <a:extLst>
                  <a:ext uri="{FF2B5EF4-FFF2-40B4-BE49-F238E27FC236}">
                    <a16:creationId xmlns:a16="http://schemas.microsoft.com/office/drawing/2014/main" id="{A07A6F74-45C8-FB93-E441-374C73C08FB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10237" y="550626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9" name="Freeform: Shape 1248">
                <a:extLst>
                  <a:ext uri="{FF2B5EF4-FFF2-40B4-BE49-F238E27FC236}">
                    <a16:creationId xmlns:a16="http://schemas.microsoft.com/office/drawing/2014/main" id="{8BAECF9E-5E3F-C203-66AE-FDAFDAF42A4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24322" y="5572658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0" name="Freeform: Shape 1249">
                <a:extLst>
                  <a:ext uri="{FF2B5EF4-FFF2-40B4-BE49-F238E27FC236}">
                    <a16:creationId xmlns:a16="http://schemas.microsoft.com/office/drawing/2014/main" id="{484A6646-3EB9-92DA-C461-46A81AB7A1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29453" y="58094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1" name="Freeform: Shape 1250">
                <a:extLst>
                  <a:ext uri="{FF2B5EF4-FFF2-40B4-BE49-F238E27FC236}">
                    <a16:creationId xmlns:a16="http://schemas.microsoft.com/office/drawing/2014/main" id="{CA803E60-AE69-847E-B6E3-C6DF0CE7FDC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72361" y="598213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2" name="Freeform: Shape 1251">
                <a:extLst>
                  <a:ext uri="{FF2B5EF4-FFF2-40B4-BE49-F238E27FC236}">
                    <a16:creationId xmlns:a16="http://schemas.microsoft.com/office/drawing/2014/main" id="{79A4246E-15E6-A14D-4509-ED5FC4E3C4F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07578" y="6120441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3" name="Freeform: Shape 1252">
                <a:extLst>
                  <a:ext uri="{FF2B5EF4-FFF2-40B4-BE49-F238E27FC236}">
                    <a16:creationId xmlns:a16="http://schemas.microsoft.com/office/drawing/2014/main" id="{5FDD456C-ADC7-C05F-F372-F22C906C4CE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63854" y="608224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4" name="Freeform: Shape 1253">
                <a:extLst>
                  <a:ext uri="{FF2B5EF4-FFF2-40B4-BE49-F238E27FC236}">
                    <a16:creationId xmlns:a16="http://schemas.microsoft.com/office/drawing/2014/main" id="{96827738-8895-705B-1ABD-F4DB150E972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31654" y="6098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5" name="Freeform: Shape 1254">
                <a:extLst>
                  <a:ext uri="{FF2B5EF4-FFF2-40B4-BE49-F238E27FC236}">
                    <a16:creationId xmlns:a16="http://schemas.microsoft.com/office/drawing/2014/main" id="{A57656A1-7ED0-0040-A5FA-E55318FDB9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28341" y="620769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6" name="Freeform: Shape 1255">
                <a:extLst>
                  <a:ext uri="{FF2B5EF4-FFF2-40B4-BE49-F238E27FC236}">
                    <a16:creationId xmlns:a16="http://schemas.microsoft.com/office/drawing/2014/main" id="{0C019CD3-1186-880C-C9FA-2A51FE7BC2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64759" y="62638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7" name="Freeform: Shape 1256">
                <a:extLst>
                  <a:ext uri="{FF2B5EF4-FFF2-40B4-BE49-F238E27FC236}">
                    <a16:creationId xmlns:a16="http://schemas.microsoft.com/office/drawing/2014/main" id="{5BDC557D-07DF-0C47-49E1-258B36C60A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86782" y="6291605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8" name="Freeform: Shape 1257">
                <a:extLst>
                  <a:ext uri="{FF2B5EF4-FFF2-40B4-BE49-F238E27FC236}">
                    <a16:creationId xmlns:a16="http://schemas.microsoft.com/office/drawing/2014/main" id="{33276CBE-77FB-FACF-589A-100D386650B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64882" y="6291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9" name="Freeform: Shape 1258">
                <a:extLst>
                  <a:ext uri="{FF2B5EF4-FFF2-40B4-BE49-F238E27FC236}">
                    <a16:creationId xmlns:a16="http://schemas.microsoft.com/office/drawing/2014/main" id="{913DF3F3-9C0B-1ACB-E02B-39C2934BFC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13671" y="6316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0" name="Freeform: Shape 1259">
                <a:extLst>
                  <a:ext uri="{FF2B5EF4-FFF2-40B4-BE49-F238E27FC236}">
                    <a16:creationId xmlns:a16="http://schemas.microsoft.com/office/drawing/2014/main" id="{ABE6EB87-A825-EE6C-9EFB-64A3A3B4DFA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31726" y="628179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1" name="Freeform: Shape 1260">
                <a:extLst>
                  <a:ext uri="{FF2B5EF4-FFF2-40B4-BE49-F238E27FC236}">
                    <a16:creationId xmlns:a16="http://schemas.microsoft.com/office/drawing/2014/main" id="{0D52D262-DF61-3273-5FAF-9851625A53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0429" y="628836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2" name="Freeform: Shape 1261">
                <a:extLst>
                  <a:ext uri="{FF2B5EF4-FFF2-40B4-BE49-F238E27FC236}">
                    <a16:creationId xmlns:a16="http://schemas.microsoft.com/office/drawing/2014/main" id="{C9720E7F-A2B5-DD3E-CB8E-4E0AE14349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25339" y="6285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3" name="Freeform: Shape 1262">
                <a:extLst>
                  <a:ext uri="{FF2B5EF4-FFF2-40B4-BE49-F238E27FC236}">
                    <a16:creationId xmlns:a16="http://schemas.microsoft.com/office/drawing/2014/main" id="{3B48E5EF-7454-D375-1F47-1772CA40DC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59020" y="611482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4" name="Freeform: Shape 1263">
                <a:extLst>
                  <a:ext uri="{FF2B5EF4-FFF2-40B4-BE49-F238E27FC236}">
                    <a16:creationId xmlns:a16="http://schemas.microsoft.com/office/drawing/2014/main" id="{03461EB7-2697-81E7-B949-D0B83F6E9D7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3175" y="53991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5" name="Freeform: Shape 1264">
                <a:extLst>
                  <a:ext uri="{FF2B5EF4-FFF2-40B4-BE49-F238E27FC236}">
                    <a16:creationId xmlns:a16="http://schemas.microsoft.com/office/drawing/2014/main" id="{82E0264A-2EE9-6B31-AE80-0D97AFED0BED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68841" y="511797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6" name="Freeform: Shape 1265">
                <a:extLst>
                  <a:ext uri="{FF2B5EF4-FFF2-40B4-BE49-F238E27FC236}">
                    <a16:creationId xmlns:a16="http://schemas.microsoft.com/office/drawing/2014/main" id="{2940F252-25D7-D57F-28BE-69D04070A5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20963" y="47083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7" name="Freeform: Shape 1266">
                <a:extLst>
                  <a:ext uri="{FF2B5EF4-FFF2-40B4-BE49-F238E27FC236}">
                    <a16:creationId xmlns:a16="http://schemas.microsoft.com/office/drawing/2014/main" id="{F3FEF3C3-917E-AF34-874A-AACE7483862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11535" y="5358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8" name="Freeform: Shape 1267">
                <a:extLst>
                  <a:ext uri="{FF2B5EF4-FFF2-40B4-BE49-F238E27FC236}">
                    <a16:creationId xmlns:a16="http://schemas.microsoft.com/office/drawing/2014/main" id="{B7DFAE35-A727-D472-A68D-5F9C617FAC6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52199" y="555951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9" name="Freeform: Shape 1268">
                <a:extLst>
                  <a:ext uri="{FF2B5EF4-FFF2-40B4-BE49-F238E27FC236}">
                    <a16:creationId xmlns:a16="http://schemas.microsoft.com/office/drawing/2014/main" id="{61788E3F-E9CD-AC00-0594-F417043E1A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5202" y="52024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0" name="Freeform: Shape 1269">
                <a:extLst>
                  <a:ext uri="{FF2B5EF4-FFF2-40B4-BE49-F238E27FC236}">
                    <a16:creationId xmlns:a16="http://schemas.microsoft.com/office/drawing/2014/main" id="{30D47F1B-C204-2B92-D336-9742767922B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56753" y="588203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1" name="Freeform: Shape 1270">
                <a:extLst>
                  <a:ext uri="{FF2B5EF4-FFF2-40B4-BE49-F238E27FC236}">
                    <a16:creationId xmlns:a16="http://schemas.microsoft.com/office/drawing/2014/main" id="{241E6CA0-9C11-5D36-FD1C-3FACB4E0A5B6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4155678" y="518724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2" name="Freeform: Shape 1271">
                <a:extLst>
                  <a:ext uri="{FF2B5EF4-FFF2-40B4-BE49-F238E27FC236}">
                    <a16:creationId xmlns:a16="http://schemas.microsoft.com/office/drawing/2014/main" id="{8EBAC492-BE8F-6E02-11E0-DF3A3623D1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96026" y="440965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3" name="Freeform: Shape 1272">
                <a:extLst>
                  <a:ext uri="{FF2B5EF4-FFF2-40B4-BE49-F238E27FC236}">
                    <a16:creationId xmlns:a16="http://schemas.microsoft.com/office/drawing/2014/main" id="{878727CA-6E0C-1B2B-DCEF-28E73A3978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71990" y="50466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4" name="Freeform: Shape 1273">
                <a:extLst>
                  <a:ext uri="{FF2B5EF4-FFF2-40B4-BE49-F238E27FC236}">
                    <a16:creationId xmlns:a16="http://schemas.microsoft.com/office/drawing/2014/main" id="{FEBACF9F-EAF9-8C1B-C3F9-F4A1030C1A0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28025" y="4159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5" name="Freeform: Shape 1274">
                <a:extLst>
                  <a:ext uri="{FF2B5EF4-FFF2-40B4-BE49-F238E27FC236}">
                    <a16:creationId xmlns:a16="http://schemas.microsoft.com/office/drawing/2014/main" id="{962D09BF-D20D-00A7-CF1B-81A8B6C7B1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59338" y="45170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6" name="Freeform: Shape 1275">
                <a:extLst>
                  <a:ext uri="{FF2B5EF4-FFF2-40B4-BE49-F238E27FC236}">
                    <a16:creationId xmlns:a16="http://schemas.microsoft.com/office/drawing/2014/main" id="{4D89C53A-1CBC-5584-C6C7-D4DAB7ABE1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56716" y="4331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7" name="Freeform: Shape 1276">
                <a:extLst>
                  <a:ext uri="{FF2B5EF4-FFF2-40B4-BE49-F238E27FC236}">
                    <a16:creationId xmlns:a16="http://schemas.microsoft.com/office/drawing/2014/main" id="{06C8FD5F-3FC9-02B6-2134-993132D48C6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27574" y="38475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8" name="Freeform: Shape 1277">
                <a:extLst>
                  <a:ext uri="{FF2B5EF4-FFF2-40B4-BE49-F238E27FC236}">
                    <a16:creationId xmlns:a16="http://schemas.microsoft.com/office/drawing/2014/main" id="{9C3D13FE-5ED0-1D67-CF63-8A6B40AC76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77179" y="33359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9" name="Freeform: Shape 1278">
                <a:extLst>
                  <a:ext uri="{FF2B5EF4-FFF2-40B4-BE49-F238E27FC236}">
                    <a16:creationId xmlns:a16="http://schemas.microsoft.com/office/drawing/2014/main" id="{C598A860-9384-E266-B1C5-4F3A02A7B1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77776" y="26855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0" name="Freeform: Shape 1279">
                <a:extLst>
                  <a:ext uri="{FF2B5EF4-FFF2-40B4-BE49-F238E27FC236}">
                    <a16:creationId xmlns:a16="http://schemas.microsoft.com/office/drawing/2014/main" id="{3ECDDDA2-B769-ACAD-2890-B944F235968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77750" y="28130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1" name="Freeform: Shape 1280">
                <a:extLst>
                  <a:ext uri="{FF2B5EF4-FFF2-40B4-BE49-F238E27FC236}">
                    <a16:creationId xmlns:a16="http://schemas.microsoft.com/office/drawing/2014/main" id="{46CE1177-0AF1-0213-88F3-E9DD0919239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37791" y="300500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2" name="Freeform: Shape 1281">
                <a:extLst>
                  <a:ext uri="{FF2B5EF4-FFF2-40B4-BE49-F238E27FC236}">
                    <a16:creationId xmlns:a16="http://schemas.microsoft.com/office/drawing/2014/main" id="{6747532C-11E5-CE77-CC67-AF389FDABC2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90356" y="3188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3" name="Freeform: Shape 1282">
                <a:extLst>
                  <a:ext uri="{FF2B5EF4-FFF2-40B4-BE49-F238E27FC236}">
                    <a16:creationId xmlns:a16="http://schemas.microsoft.com/office/drawing/2014/main" id="{428D79F6-90A0-47BD-673E-427AFEA915C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14537" y="33464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4" name="Freeform: Shape 1283">
                <a:extLst>
                  <a:ext uri="{FF2B5EF4-FFF2-40B4-BE49-F238E27FC236}">
                    <a16:creationId xmlns:a16="http://schemas.microsoft.com/office/drawing/2014/main" id="{E314EC89-C82B-8EBB-06E9-83C26C00789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18442" y="2852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5" name="Freeform: Shape 1284">
                <a:extLst>
                  <a:ext uri="{FF2B5EF4-FFF2-40B4-BE49-F238E27FC236}">
                    <a16:creationId xmlns:a16="http://schemas.microsoft.com/office/drawing/2014/main" id="{3A9D723B-7D0E-4526-D950-8EF28B2CC41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16741" y="26094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6" name="Freeform: Shape 1285">
                <a:extLst>
                  <a:ext uri="{FF2B5EF4-FFF2-40B4-BE49-F238E27FC236}">
                    <a16:creationId xmlns:a16="http://schemas.microsoft.com/office/drawing/2014/main" id="{26C5B095-6B53-4EC6-763E-FE4A14BEB1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06288" y="2471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7" name="Freeform: Shape 1286">
                <a:extLst>
                  <a:ext uri="{FF2B5EF4-FFF2-40B4-BE49-F238E27FC236}">
                    <a16:creationId xmlns:a16="http://schemas.microsoft.com/office/drawing/2014/main" id="{BAD15229-80BB-316D-EF23-AB21ADAEC7C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51354" y="2254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8" name="Freeform: Shape 1287">
                <a:extLst>
                  <a:ext uri="{FF2B5EF4-FFF2-40B4-BE49-F238E27FC236}">
                    <a16:creationId xmlns:a16="http://schemas.microsoft.com/office/drawing/2014/main" id="{DE6CE0D4-E581-9145-EE0A-577AC39B7E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60220" y="203069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9" name="Freeform: Shape 1288">
                <a:extLst>
                  <a:ext uri="{FF2B5EF4-FFF2-40B4-BE49-F238E27FC236}">
                    <a16:creationId xmlns:a16="http://schemas.microsoft.com/office/drawing/2014/main" id="{C8512CE5-83BA-AA11-9D9E-918B7EE8F97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24150" y="19999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0" name="Freeform: Shape 1289">
                <a:extLst>
                  <a:ext uri="{FF2B5EF4-FFF2-40B4-BE49-F238E27FC236}">
                    <a16:creationId xmlns:a16="http://schemas.microsoft.com/office/drawing/2014/main" id="{2805FEAB-3C51-A5C7-D08A-439D17DD5E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68072" y="19573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1" name="Freeform: Shape 1290">
                <a:extLst>
                  <a:ext uri="{FF2B5EF4-FFF2-40B4-BE49-F238E27FC236}">
                    <a16:creationId xmlns:a16="http://schemas.microsoft.com/office/drawing/2014/main" id="{240DCE68-F842-4C92-AAC4-AD7A15D9C8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89877" y="21543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2" name="Freeform: Shape 1291">
                <a:extLst>
                  <a:ext uri="{FF2B5EF4-FFF2-40B4-BE49-F238E27FC236}">
                    <a16:creationId xmlns:a16="http://schemas.microsoft.com/office/drawing/2014/main" id="{F1138916-3472-12BE-BDB9-4B3C6F32D0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62781" y="2718492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3" name="Freeform: Shape 1292">
                <a:extLst>
                  <a:ext uri="{FF2B5EF4-FFF2-40B4-BE49-F238E27FC236}">
                    <a16:creationId xmlns:a16="http://schemas.microsoft.com/office/drawing/2014/main" id="{61BC2C3F-78A1-D692-348F-3B5571F0ADE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72318" y="262600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4" name="Freeform: Shape 1293">
                <a:extLst>
                  <a:ext uri="{FF2B5EF4-FFF2-40B4-BE49-F238E27FC236}">
                    <a16:creationId xmlns:a16="http://schemas.microsoft.com/office/drawing/2014/main" id="{3F71B526-2C23-AC26-8FDA-14FC6ACE298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74013" y="21834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5" name="Freeform: Shape 1294">
                <a:extLst>
                  <a:ext uri="{FF2B5EF4-FFF2-40B4-BE49-F238E27FC236}">
                    <a16:creationId xmlns:a16="http://schemas.microsoft.com/office/drawing/2014/main" id="{AF7E3A2B-61B3-AACB-F3D1-43276EDC263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03818" y="182733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6" name="Freeform: Shape 1295">
                <a:extLst>
                  <a:ext uri="{FF2B5EF4-FFF2-40B4-BE49-F238E27FC236}">
                    <a16:creationId xmlns:a16="http://schemas.microsoft.com/office/drawing/2014/main" id="{BBB191AB-61E2-C49C-DE1D-A1D325D93D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86578" y="14644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7" name="Freeform: Shape 1296">
                <a:extLst>
                  <a:ext uri="{FF2B5EF4-FFF2-40B4-BE49-F238E27FC236}">
                    <a16:creationId xmlns:a16="http://schemas.microsoft.com/office/drawing/2014/main" id="{F9521BA9-0736-4BDA-C87F-6A53EEC38CD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36005" y="2253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8" name="Freeform: Shape 1297">
                <a:extLst>
                  <a:ext uri="{FF2B5EF4-FFF2-40B4-BE49-F238E27FC236}">
                    <a16:creationId xmlns:a16="http://schemas.microsoft.com/office/drawing/2014/main" id="{62751D1B-9D74-8CD5-B547-F41B2961CD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93834" y="23634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9" name="Freeform: Shape 1298">
                <a:extLst>
                  <a:ext uri="{FF2B5EF4-FFF2-40B4-BE49-F238E27FC236}">
                    <a16:creationId xmlns:a16="http://schemas.microsoft.com/office/drawing/2014/main" id="{5058427B-003E-D479-3B50-CDE44B6622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80346" y="2066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0" name="Freeform: Shape 1299">
                <a:extLst>
                  <a:ext uri="{FF2B5EF4-FFF2-40B4-BE49-F238E27FC236}">
                    <a16:creationId xmlns:a16="http://schemas.microsoft.com/office/drawing/2014/main" id="{D9E9E0F7-EEE3-CF48-194E-2A1725A5D90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40208" y="180247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1" name="Freeform: Shape 1300">
                <a:extLst>
                  <a:ext uri="{FF2B5EF4-FFF2-40B4-BE49-F238E27FC236}">
                    <a16:creationId xmlns:a16="http://schemas.microsoft.com/office/drawing/2014/main" id="{DB87B145-F887-7AD0-C18A-23677ADECD6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07766" y="1284027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2" name="Freeform: Shape 1301">
                <a:extLst>
                  <a:ext uri="{FF2B5EF4-FFF2-40B4-BE49-F238E27FC236}">
                    <a16:creationId xmlns:a16="http://schemas.microsoft.com/office/drawing/2014/main" id="{B644D1C8-2675-11C2-68CA-A3D7F4C21BC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09497" y="1509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3" name="Freeform: Shape 1302">
                <a:extLst>
                  <a:ext uri="{FF2B5EF4-FFF2-40B4-BE49-F238E27FC236}">
                    <a16:creationId xmlns:a16="http://schemas.microsoft.com/office/drawing/2014/main" id="{71AB470E-2A37-151D-9A06-EC651C41C17B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396089" y="169484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4" name="Freeform: Shape 1303">
                <a:extLst>
                  <a:ext uri="{FF2B5EF4-FFF2-40B4-BE49-F238E27FC236}">
                    <a16:creationId xmlns:a16="http://schemas.microsoft.com/office/drawing/2014/main" id="{11A2BA1D-D29D-DB04-17D8-D5B87399BD9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179117" y="28953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5" name="Freeform: Shape 1304">
                <a:extLst>
                  <a:ext uri="{FF2B5EF4-FFF2-40B4-BE49-F238E27FC236}">
                    <a16:creationId xmlns:a16="http://schemas.microsoft.com/office/drawing/2014/main" id="{8D023C13-5EA2-C6E6-2223-6BCDE88B319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51660" y="33542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6" name="Freeform: Shape 1305">
                <a:extLst>
                  <a:ext uri="{FF2B5EF4-FFF2-40B4-BE49-F238E27FC236}">
                    <a16:creationId xmlns:a16="http://schemas.microsoft.com/office/drawing/2014/main" id="{36F0A2A2-9B25-0BE0-368B-6E33736733A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48683" y="31145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7" name="Freeform: Shape 1306">
                <a:extLst>
                  <a:ext uri="{FF2B5EF4-FFF2-40B4-BE49-F238E27FC236}">
                    <a16:creationId xmlns:a16="http://schemas.microsoft.com/office/drawing/2014/main" id="{EAC938F0-81AA-A411-3D5C-2316783CB9C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94332" y="40025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8" name="Freeform: Shape 1307">
                <a:extLst>
                  <a:ext uri="{FF2B5EF4-FFF2-40B4-BE49-F238E27FC236}">
                    <a16:creationId xmlns:a16="http://schemas.microsoft.com/office/drawing/2014/main" id="{4FB7CAF3-7D47-6DD3-EA66-DBD862A97D3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116443" y="4604251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9" name="Freeform: Shape 1308">
                <a:extLst>
                  <a:ext uri="{FF2B5EF4-FFF2-40B4-BE49-F238E27FC236}">
                    <a16:creationId xmlns:a16="http://schemas.microsoft.com/office/drawing/2014/main" id="{2039A3F6-1CA9-8164-512C-650E3940FC6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12989" y="48554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0" name="Freeform: Shape 1309">
                <a:extLst>
                  <a:ext uri="{FF2B5EF4-FFF2-40B4-BE49-F238E27FC236}">
                    <a16:creationId xmlns:a16="http://schemas.microsoft.com/office/drawing/2014/main" id="{6C00DCC6-9E91-3DE6-06A8-A4C0C15EC2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81150" y="44839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1" name="Freeform: Shape 1310">
                <a:extLst>
                  <a:ext uri="{FF2B5EF4-FFF2-40B4-BE49-F238E27FC236}">
                    <a16:creationId xmlns:a16="http://schemas.microsoft.com/office/drawing/2014/main" id="{8A15E7B7-5CE7-BD7E-1375-4209BFB3C76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83531" y="44313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2" name="Freeform: Shape 1311">
                <a:extLst>
                  <a:ext uri="{FF2B5EF4-FFF2-40B4-BE49-F238E27FC236}">
                    <a16:creationId xmlns:a16="http://schemas.microsoft.com/office/drawing/2014/main" id="{A64229CF-3F60-4495-9606-B7C7671F7A8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70706" y="5437975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3" name="Freeform: Shape 1312">
                <a:extLst>
                  <a:ext uri="{FF2B5EF4-FFF2-40B4-BE49-F238E27FC236}">
                    <a16:creationId xmlns:a16="http://schemas.microsoft.com/office/drawing/2014/main" id="{3AEA2C14-64D1-D0F6-49BB-AE072992CE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96187" y="562980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4" name="Freeform: Shape 1313">
                <a:extLst>
                  <a:ext uri="{FF2B5EF4-FFF2-40B4-BE49-F238E27FC236}">
                    <a16:creationId xmlns:a16="http://schemas.microsoft.com/office/drawing/2014/main" id="{7219C405-25D4-B15B-B7B0-322A4831952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74483" y="536110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5" name="Freeform: Shape 1314">
                <a:extLst>
                  <a:ext uri="{FF2B5EF4-FFF2-40B4-BE49-F238E27FC236}">
                    <a16:creationId xmlns:a16="http://schemas.microsoft.com/office/drawing/2014/main" id="{561402DE-9F01-7A02-0225-0899B964E0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86570" y="575363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6" name="Freeform: Shape 1315">
                <a:extLst>
                  <a:ext uri="{FF2B5EF4-FFF2-40B4-BE49-F238E27FC236}">
                    <a16:creationId xmlns:a16="http://schemas.microsoft.com/office/drawing/2014/main" id="{2595E1EF-1872-1040-E9CE-237470C1AD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60401" y="55416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7" name="Freeform: Shape 1316">
                <a:extLst>
                  <a:ext uri="{FF2B5EF4-FFF2-40B4-BE49-F238E27FC236}">
                    <a16:creationId xmlns:a16="http://schemas.microsoft.com/office/drawing/2014/main" id="{4747629E-BA16-F467-530E-7F3093D06C7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64560" y="55327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8" name="Freeform: Shape 1317">
                <a:extLst>
                  <a:ext uri="{FF2B5EF4-FFF2-40B4-BE49-F238E27FC236}">
                    <a16:creationId xmlns:a16="http://schemas.microsoft.com/office/drawing/2014/main" id="{0B291D90-CB05-87B4-DADD-D44FB45909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05504" y="55610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9" name="Freeform: Shape 1318">
                <a:extLst>
                  <a:ext uri="{FF2B5EF4-FFF2-40B4-BE49-F238E27FC236}">
                    <a16:creationId xmlns:a16="http://schemas.microsoft.com/office/drawing/2014/main" id="{B266FAD6-DF26-A28C-5BE6-A1B9AB99F2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00733" y="52243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0" name="Freeform: Shape 1319">
                <a:extLst>
                  <a:ext uri="{FF2B5EF4-FFF2-40B4-BE49-F238E27FC236}">
                    <a16:creationId xmlns:a16="http://schemas.microsoft.com/office/drawing/2014/main" id="{DB2B839A-1183-3BF6-787F-B6043FEFD97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66869" y="487961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1" name="Freeform: Shape 1320">
                <a:extLst>
                  <a:ext uri="{FF2B5EF4-FFF2-40B4-BE49-F238E27FC236}">
                    <a16:creationId xmlns:a16="http://schemas.microsoft.com/office/drawing/2014/main" id="{2FC74B03-F56B-A207-7257-488C1D9EDC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92561" y="47970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2" name="Freeform: Shape 1321">
                <a:extLst>
                  <a:ext uri="{FF2B5EF4-FFF2-40B4-BE49-F238E27FC236}">
                    <a16:creationId xmlns:a16="http://schemas.microsoft.com/office/drawing/2014/main" id="{B8620DCC-3E1B-83CD-FC72-AB51E342EB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48473" y="471055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3" name="Freeform: Shape 1322">
                <a:extLst>
                  <a:ext uri="{FF2B5EF4-FFF2-40B4-BE49-F238E27FC236}">
                    <a16:creationId xmlns:a16="http://schemas.microsoft.com/office/drawing/2014/main" id="{63A3C55A-E4EA-BC5F-DEA0-695BB5E814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04463" y="489009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4" name="Freeform: Shape 1323">
                <a:extLst>
                  <a:ext uri="{FF2B5EF4-FFF2-40B4-BE49-F238E27FC236}">
                    <a16:creationId xmlns:a16="http://schemas.microsoft.com/office/drawing/2014/main" id="{C9899899-3E37-D0DA-69A6-9644E39EBB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35692" y="5280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5" name="Freeform: Shape 1324">
                <a:extLst>
                  <a:ext uri="{FF2B5EF4-FFF2-40B4-BE49-F238E27FC236}">
                    <a16:creationId xmlns:a16="http://schemas.microsoft.com/office/drawing/2014/main" id="{83A37C25-AB71-904D-E9B0-B5AB7F059A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21881" y="5538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6" name="Freeform: Shape 1325">
                <a:extLst>
                  <a:ext uri="{FF2B5EF4-FFF2-40B4-BE49-F238E27FC236}">
                    <a16:creationId xmlns:a16="http://schemas.microsoft.com/office/drawing/2014/main" id="{BCE9C8DB-8443-8574-A8E3-4563928098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46037" y="5407876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7" name="Freeform: Shape 1326">
                <a:extLst>
                  <a:ext uri="{FF2B5EF4-FFF2-40B4-BE49-F238E27FC236}">
                    <a16:creationId xmlns:a16="http://schemas.microsoft.com/office/drawing/2014/main" id="{6FAB0706-7E92-23AA-A5C0-A470D55FB9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52083" y="43920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8" name="Freeform: Shape 1327">
                <a:extLst>
                  <a:ext uri="{FF2B5EF4-FFF2-40B4-BE49-F238E27FC236}">
                    <a16:creationId xmlns:a16="http://schemas.microsoft.com/office/drawing/2014/main" id="{B9CD1F41-BA30-4896-C475-A4B426C8562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04458" y="4206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75911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7">
            <a:extLst>
              <a:ext uri="{FF2B5EF4-FFF2-40B4-BE49-F238E27FC236}">
                <a16:creationId xmlns:a16="http://schemas.microsoft.com/office/drawing/2014/main" id="{A93E555A-EB6B-CFFD-CBD5-36FF0B0CEFE1}"/>
              </a:ext>
            </a:extLst>
          </p:cNvPr>
          <p:cNvGrpSpPr/>
          <p:nvPr/>
        </p:nvGrpSpPr>
        <p:grpSpPr>
          <a:xfrm>
            <a:off x="890593" y="361912"/>
            <a:ext cx="10409096" cy="6134747"/>
            <a:chOff x="890593" y="361912"/>
            <a:chExt cx="10409096" cy="6134747"/>
          </a:xfrm>
          <a:solidFill>
            <a:srgbClr val="FFFFFF"/>
          </a:solidFill>
        </p:grpSpPr>
        <p:grpSp>
          <p:nvGrpSpPr>
            <p:cNvPr id="12" name="Graphic 7">
              <a:extLst>
                <a:ext uri="{FF2B5EF4-FFF2-40B4-BE49-F238E27FC236}">
                  <a16:creationId xmlns:a16="http://schemas.microsoft.com/office/drawing/2014/main" id="{7C63227D-86DC-C7EF-88C1-398177A4A1B0}"/>
                </a:ext>
              </a:extLst>
            </p:cNvPr>
            <p:cNvGrpSpPr/>
            <p:nvPr/>
          </p:nvGrpSpPr>
          <p:grpSpPr>
            <a:xfrm>
              <a:off x="890593" y="361912"/>
              <a:ext cx="10408906" cy="6134747"/>
              <a:chOff x="890593" y="361912"/>
              <a:chExt cx="10408906" cy="6134747"/>
            </a:xfrm>
            <a:solidFill>
              <a:srgbClr val="FFFFFF"/>
            </a:solidFill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21A2020-06DF-67E5-061C-C419E8B47BB8}"/>
                  </a:ext>
                </a:extLst>
              </p:cNvPr>
              <p:cNvSpPr/>
              <p:nvPr/>
            </p:nvSpPr>
            <p:spPr>
              <a:xfrm rot="-3747056">
                <a:off x="10250209" y="105600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F82F195F-1793-08AD-5609-DFD20A8D2D69}"/>
                  </a:ext>
                </a:extLst>
              </p:cNvPr>
              <p:cNvSpPr/>
              <p:nvPr/>
            </p:nvSpPr>
            <p:spPr>
              <a:xfrm>
                <a:off x="8636895" y="10956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B472E24-A410-892B-E94C-82103F2DA4B2}"/>
                  </a:ext>
                </a:extLst>
              </p:cNvPr>
              <p:cNvSpPr/>
              <p:nvPr/>
            </p:nvSpPr>
            <p:spPr>
              <a:xfrm>
                <a:off x="8381625" y="124268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FD42D99E-A703-8A67-D4D3-1C9063E06B4A}"/>
                  </a:ext>
                </a:extLst>
              </p:cNvPr>
              <p:cNvSpPr/>
              <p:nvPr/>
            </p:nvSpPr>
            <p:spPr>
              <a:xfrm>
                <a:off x="8340858" y="10780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5C03EEFF-E4EE-D544-818E-AD0677E8D634}"/>
                  </a:ext>
                </a:extLst>
              </p:cNvPr>
              <p:cNvSpPr/>
              <p:nvPr/>
            </p:nvSpPr>
            <p:spPr>
              <a:xfrm>
                <a:off x="8017008" y="72357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3E932F53-C051-EE87-EB48-1C04BBF0266B}"/>
                  </a:ext>
                </a:extLst>
              </p:cNvPr>
              <p:cNvSpPr/>
              <p:nvPr/>
            </p:nvSpPr>
            <p:spPr>
              <a:xfrm>
                <a:off x="7176045" y="7592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60F838D8-9E15-6415-C7F3-572C33CDACF3}"/>
                  </a:ext>
                </a:extLst>
              </p:cNvPr>
              <p:cNvSpPr/>
              <p:nvPr/>
            </p:nvSpPr>
            <p:spPr>
              <a:xfrm>
                <a:off x="7029837" y="14371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70E15294-68D2-D3AA-3560-034C9A9A5B61}"/>
                  </a:ext>
                </a:extLst>
              </p:cNvPr>
              <p:cNvSpPr/>
              <p:nvPr/>
            </p:nvSpPr>
            <p:spPr>
              <a:xfrm>
                <a:off x="7769453" y="175875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E2CDC8B-99DB-D276-8ACC-0144784DFEA8}"/>
                  </a:ext>
                </a:extLst>
              </p:cNvPr>
              <p:cNvSpPr/>
              <p:nvPr/>
            </p:nvSpPr>
            <p:spPr>
              <a:xfrm>
                <a:off x="9372892" y="196525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12517046-ABA5-465E-10A8-00E01137D35A}"/>
                  </a:ext>
                </a:extLst>
              </p:cNvPr>
              <p:cNvSpPr/>
              <p:nvPr/>
            </p:nvSpPr>
            <p:spPr>
              <a:xfrm>
                <a:off x="9612636" y="17790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B54FC13-E157-0EFD-12BD-8E9BC2182F56}"/>
                  </a:ext>
                </a:extLst>
              </p:cNvPr>
              <p:cNvSpPr/>
              <p:nvPr/>
            </p:nvSpPr>
            <p:spPr>
              <a:xfrm>
                <a:off x="10057834" y="133222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60EBDA3F-CAA2-03D1-C4EC-1AFB23E5AE81}"/>
                  </a:ext>
                </a:extLst>
              </p:cNvPr>
              <p:cNvSpPr/>
              <p:nvPr/>
            </p:nvSpPr>
            <p:spPr>
              <a:xfrm>
                <a:off x="10201662" y="116753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1B0F3DC4-2112-2871-EE70-0E3830035273}"/>
                  </a:ext>
                </a:extLst>
              </p:cNvPr>
              <p:cNvSpPr/>
              <p:nvPr/>
            </p:nvSpPr>
            <p:spPr>
              <a:xfrm>
                <a:off x="10544847" y="20258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97049FAD-CD6E-7C7D-3C73-1A9205F7EB04}"/>
                  </a:ext>
                </a:extLst>
              </p:cNvPr>
              <p:cNvSpPr/>
              <p:nvPr/>
            </p:nvSpPr>
            <p:spPr>
              <a:xfrm>
                <a:off x="10464076" y="20823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B97889EF-4E98-F854-BF6D-FDA561276282}"/>
                  </a:ext>
                </a:extLst>
              </p:cNvPr>
              <p:cNvSpPr/>
              <p:nvPr/>
            </p:nvSpPr>
            <p:spPr>
              <a:xfrm>
                <a:off x="10678674" y="19542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7E0CDF7E-0F7B-667C-6A71-9568CE0E4944}"/>
                  </a:ext>
                </a:extLst>
              </p:cNvPr>
              <p:cNvSpPr/>
              <p:nvPr/>
            </p:nvSpPr>
            <p:spPr>
              <a:xfrm>
                <a:off x="9857047" y="3545262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3BB5AA6A-5E9F-EEE0-1EB8-0521775838C3}"/>
                  </a:ext>
                </a:extLst>
              </p:cNvPr>
              <p:cNvSpPr/>
              <p:nvPr/>
            </p:nvSpPr>
            <p:spPr>
              <a:xfrm rot="-3747056">
                <a:off x="9809954" y="324657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6C57CC44-6A5A-C313-9C3D-7A2710559136}"/>
                  </a:ext>
                </a:extLst>
              </p:cNvPr>
              <p:cNvSpPr/>
              <p:nvPr/>
            </p:nvSpPr>
            <p:spPr>
              <a:xfrm>
                <a:off x="9466236" y="3339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365DCCD8-115E-69CF-8931-D2197131DEB9}"/>
                  </a:ext>
                </a:extLst>
              </p:cNvPr>
              <p:cNvSpPr/>
              <p:nvPr/>
            </p:nvSpPr>
            <p:spPr>
              <a:xfrm>
                <a:off x="8586222" y="285469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1A930454-494A-8871-6A8F-325030C16EAC}"/>
                  </a:ext>
                </a:extLst>
              </p:cNvPr>
              <p:cNvSpPr/>
              <p:nvPr/>
            </p:nvSpPr>
            <p:spPr>
              <a:xfrm>
                <a:off x="8952839" y="24902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8CDC37F9-DE9D-A588-E3C8-F57947124CA3}"/>
                  </a:ext>
                </a:extLst>
              </p:cNvPr>
              <p:cNvSpPr/>
              <p:nvPr/>
            </p:nvSpPr>
            <p:spPr>
              <a:xfrm>
                <a:off x="8900166" y="24639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B3355DE-F4AA-A0CF-8382-11A744A68089}"/>
                  </a:ext>
                </a:extLst>
              </p:cNvPr>
              <p:cNvSpPr/>
              <p:nvPr/>
            </p:nvSpPr>
            <p:spPr>
              <a:xfrm>
                <a:off x="5595943" y="12123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DC9FEB4-26BC-E2D7-6362-72C0D94F94AD}"/>
                  </a:ext>
                </a:extLst>
              </p:cNvPr>
              <p:cNvSpPr/>
              <p:nvPr/>
            </p:nvSpPr>
            <p:spPr>
              <a:xfrm>
                <a:off x="4191768" y="11161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88343F4-6A67-9FF9-4AE2-D7C7CDAA0D2C}"/>
                  </a:ext>
                </a:extLst>
              </p:cNvPr>
              <p:cNvSpPr/>
              <p:nvPr/>
            </p:nvSpPr>
            <p:spPr>
              <a:xfrm>
                <a:off x="3340328" y="1353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4071A5F-0897-0BCC-EF44-14407BAEBAEE}"/>
                  </a:ext>
                </a:extLst>
              </p:cNvPr>
              <p:cNvSpPr/>
              <p:nvPr/>
            </p:nvSpPr>
            <p:spPr>
              <a:xfrm>
                <a:off x="3363664" y="17129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345A1C1-4B5B-1A01-89DF-2BD35BB97F50}"/>
                  </a:ext>
                </a:extLst>
              </p:cNvPr>
              <p:cNvSpPr/>
              <p:nvPr/>
            </p:nvSpPr>
            <p:spPr>
              <a:xfrm>
                <a:off x="3109823" y="16964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4BE2D8EE-38B9-1EA6-2C52-A78818CE474D}"/>
                  </a:ext>
                </a:extLst>
              </p:cNvPr>
              <p:cNvSpPr/>
              <p:nvPr/>
            </p:nvSpPr>
            <p:spPr>
              <a:xfrm rot="-3747056">
                <a:off x="3110543" y="15987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C7575F4C-7948-6B4D-0748-DE9001C59ABA}"/>
                  </a:ext>
                </a:extLst>
              </p:cNvPr>
              <p:cNvSpPr/>
              <p:nvPr/>
            </p:nvSpPr>
            <p:spPr>
              <a:xfrm>
                <a:off x="2971711" y="10581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B66441EB-02ED-AC1C-43F5-EBFF6D2F640F}"/>
                  </a:ext>
                </a:extLst>
              </p:cNvPr>
              <p:cNvSpPr/>
              <p:nvPr/>
            </p:nvSpPr>
            <p:spPr>
              <a:xfrm>
                <a:off x="2653861" y="9541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631C7214-5D09-4A1D-35BA-17D6D8EDB818}"/>
                  </a:ext>
                </a:extLst>
              </p:cNvPr>
              <p:cNvSpPr/>
              <p:nvPr/>
            </p:nvSpPr>
            <p:spPr>
              <a:xfrm>
                <a:off x="1935676" y="13324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5E4538B4-B424-9CDA-2DE0-5363EE394099}"/>
                  </a:ext>
                </a:extLst>
              </p:cNvPr>
              <p:cNvSpPr/>
              <p:nvPr/>
            </p:nvSpPr>
            <p:spPr>
              <a:xfrm>
                <a:off x="1769846" y="1933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18066F82-BC6A-86C9-5C40-96172751BE39}"/>
                  </a:ext>
                </a:extLst>
              </p:cNvPr>
              <p:cNvSpPr/>
              <p:nvPr/>
            </p:nvSpPr>
            <p:spPr>
              <a:xfrm>
                <a:off x="1939201" y="244636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D3983F3C-C8D6-B4C6-2B56-2063677ACCC3}"/>
                  </a:ext>
                </a:extLst>
              </p:cNvPr>
              <p:cNvSpPr/>
              <p:nvPr/>
            </p:nvSpPr>
            <p:spPr>
              <a:xfrm>
                <a:off x="2619857" y="26715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6865BF80-2CF8-4E48-FF80-B448FD957795}"/>
                  </a:ext>
                </a:extLst>
              </p:cNvPr>
              <p:cNvSpPr/>
              <p:nvPr/>
            </p:nvSpPr>
            <p:spPr>
              <a:xfrm>
                <a:off x="2680912" y="28542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FE9E1168-37AB-0BEC-4413-2DD99B6362AD}"/>
                  </a:ext>
                </a:extLst>
              </p:cNvPr>
              <p:cNvSpPr/>
              <p:nvPr/>
            </p:nvSpPr>
            <p:spPr>
              <a:xfrm>
                <a:off x="1860238" y="334942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950B7637-35F8-2A88-BAB5-5B857E77639C}"/>
                  </a:ext>
                </a:extLst>
              </p:cNvPr>
              <p:cNvSpPr/>
              <p:nvPr/>
            </p:nvSpPr>
            <p:spPr>
              <a:xfrm>
                <a:off x="1742414" y="339819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0DE34358-F0A7-C93C-55BB-EF769B122190}"/>
                  </a:ext>
                </a:extLst>
              </p:cNvPr>
              <p:cNvSpPr/>
              <p:nvPr/>
            </p:nvSpPr>
            <p:spPr>
              <a:xfrm>
                <a:off x="2916656" y="27055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3D71350B-1526-ACDD-62B4-37942244DBF1}"/>
                  </a:ext>
                </a:extLst>
              </p:cNvPr>
              <p:cNvSpPr/>
              <p:nvPr/>
            </p:nvSpPr>
            <p:spPr>
              <a:xfrm>
                <a:off x="2742634" y="31078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C6D3626F-022E-A600-3BD0-F442750ED32E}"/>
                  </a:ext>
                </a:extLst>
              </p:cNvPr>
              <p:cNvSpPr/>
              <p:nvPr/>
            </p:nvSpPr>
            <p:spPr>
              <a:xfrm>
                <a:off x="2653195" y="32614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A6240BE1-5135-B269-4D32-F32557BFC3FD}"/>
                  </a:ext>
                </a:extLst>
              </p:cNvPr>
              <p:cNvSpPr/>
              <p:nvPr/>
            </p:nvSpPr>
            <p:spPr>
              <a:xfrm>
                <a:off x="2343251" y="35406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F22B8E0-E2C1-152E-9CB6-262ED25B05D2}"/>
                  </a:ext>
                </a:extLst>
              </p:cNvPr>
              <p:cNvSpPr/>
              <p:nvPr/>
            </p:nvSpPr>
            <p:spPr>
              <a:xfrm>
                <a:off x="2251716" y="35590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8D39E467-2439-9E77-B75C-685ECA6E8AEA}"/>
                  </a:ext>
                </a:extLst>
              </p:cNvPr>
              <p:cNvSpPr/>
              <p:nvPr/>
            </p:nvSpPr>
            <p:spPr>
              <a:xfrm>
                <a:off x="2059406" y="3401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212A0465-10EC-F54C-E081-105207BCE9A4}"/>
                  </a:ext>
                </a:extLst>
              </p:cNvPr>
              <p:cNvSpPr/>
              <p:nvPr/>
            </p:nvSpPr>
            <p:spPr>
              <a:xfrm>
                <a:off x="1694027" y="30095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A1062D81-9BC7-1810-0743-5FB73815C2F8}"/>
                  </a:ext>
                </a:extLst>
              </p:cNvPr>
              <p:cNvSpPr/>
              <p:nvPr/>
            </p:nvSpPr>
            <p:spPr>
              <a:xfrm>
                <a:off x="1572583" y="278545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0996811-544B-7DAF-13D4-444BA709EE74}"/>
                  </a:ext>
                </a:extLst>
              </p:cNvPr>
              <p:cNvSpPr/>
              <p:nvPr/>
            </p:nvSpPr>
            <p:spPr>
              <a:xfrm>
                <a:off x="2021211" y="3630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B2909343-75EA-D7F7-D83F-AE008230A89F}"/>
                  </a:ext>
                </a:extLst>
              </p:cNvPr>
              <p:cNvSpPr/>
              <p:nvPr/>
            </p:nvSpPr>
            <p:spPr>
              <a:xfrm>
                <a:off x="2124271" y="38474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A31B0D57-1E42-5485-7B49-025F94C2DC7F}"/>
                  </a:ext>
                </a:extLst>
              </p:cNvPr>
              <p:cNvSpPr/>
              <p:nvPr/>
            </p:nvSpPr>
            <p:spPr>
              <a:xfrm>
                <a:off x="2367826" y="408456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4A256DD2-100B-924F-68E5-2B26AACABEC6}"/>
                  </a:ext>
                </a:extLst>
              </p:cNvPr>
              <p:cNvSpPr/>
              <p:nvPr/>
            </p:nvSpPr>
            <p:spPr>
              <a:xfrm>
                <a:off x="1997208" y="431554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5B46B065-8BC1-C4C5-89E6-A02E4E209974}"/>
                  </a:ext>
                </a:extLst>
              </p:cNvPr>
              <p:cNvSpPr/>
              <p:nvPr/>
            </p:nvSpPr>
            <p:spPr>
              <a:xfrm>
                <a:off x="1721745" y="4048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9883446-9412-834F-36FB-4AE396BFA1C0}"/>
                  </a:ext>
                </a:extLst>
              </p:cNvPr>
              <p:cNvSpPr/>
              <p:nvPr/>
            </p:nvSpPr>
            <p:spPr>
              <a:xfrm>
                <a:off x="1746034" y="3246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38548513-73F7-7E45-FCBA-83B5FA6A5383}"/>
                  </a:ext>
                </a:extLst>
              </p:cNvPr>
              <p:cNvSpPr/>
              <p:nvPr/>
            </p:nvSpPr>
            <p:spPr>
              <a:xfrm>
                <a:off x="1634877" y="26445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5ED02238-76C0-E790-C14F-AF0C624D4BA5}"/>
                  </a:ext>
                </a:extLst>
              </p:cNvPr>
              <p:cNvSpPr/>
              <p:nvPr/>
            </p:nvSpPr>
            <p:spPr>
              <a:xfrm>
                <a:off x="1534388" y="202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4D24FF2-6C06-35E5-6528-F67D6DB16AD7}"/>
                  </a:ext>
                </a:extLst>
              </p:cNvPr>
              <p:cNvSpPr/>
              <p:nvPr/>
            </p:nvSpPr>
            <p:spPr>
              <a:xfrm>
                <a:off x="1455712" y="1492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0A5D3EFF-0EAC-0422-38E9-A1FDF718DDB0}"/>
                  </a:ext>
                </a:extLst>
              </p:cNvPr>
              <p:cNvSpPr/>
              <p:nvPr/>
            </p:nvSpPr>
            <p:spPr>
              <a:xfrm>
                <a:off x="1867763" y="984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10AADA06-560C-40E8-118D-001691DC44C8}"/>
                  </a:ext>
                </a:extLst>
              </p:cNvPr>
              <p:cNvSpPr/>
              <p:nvPr/>
            </p:nvSpPr>
            <p:spPr>
              <a:xfrm>
                <a:off x="3579501" y="104399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CE2C6DD-0C57-BB0D-08F7-98D24E65392C}"/>
                  </a:ext>
                </a:extLst>
              </p:cNvPr>
              <p:cNvSpPr/>
              <p:nvPr/>
            </p:nvSpPr>
            <p:spPr>
              <a:xfrm>
                <a:off x="4161192" y="1289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7A699D8-5A08-1715-FA9A-CF375C512FB6}"/>
                  </a:ext>
                </a:extLst>
              </p:cNvPr>
              <p:cNvSpPr/>
              <p:nvPr/>
            </p:nvSpPr>
            <p:spPr>
              <a:xfrm>
                <a:off x="5156079" y="1068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8FD0082E-C103-0B82-1E2A-5130E0E44734}"/>
                  </a:ext>
                </a:extLst>
              </p:cNvPr>
              <p:cNvSpPr/>
              <p:nvPr/>
            </p:nvSpPr>
            <p:spPr>
              <a:xfrm>
                <a:off x="5845784" y="92712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3278E28F-89F8-2B74-5EBC-2A062BE7EEAB}"/>
                  </a:ext>
                </a:extLst>
              </p:cNvPr>
              <p:cNvSpPr/>
              <p:nvPr/>
            </p:nvSpPr>
            <p:spPr>
              <a:xfrm>
                <a:off x="6191732" y="9170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37A77C9A-9698-F3A0-B8F9-753B6547137B}"/>
                  </a:ext>
                </a:extLst>
              </p:cNvPr>
              <p:cNvSpPr/>
              <p:nvPr/>
            </p:nvSpPr>
            <p:spPr>
              <a:xfrm>
                <a:off x="6744754" y="11859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12EDEA5F-8723-B846-AD70-40CA9CA1A107}"/>
                  </a:ext>
                </a:extLst>
              </p:cNvPr>
              <p:cNvSpPr/>
              <p:nvPr/>
            </p:nvSpPr>
            <p:spPr>
              <a:xfrm>
                <a:off x="6344132" y="165997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CCBE8083-D1E9-AD68-0897-FFA64B7DDAC8}"/>
                  </a:ext>
                </a:extLst>
              </p:cNvPr>
              <p:cNvSpPr/>
              <p:nvPr/>
            </p:nvSpPr>
            <p:spPr>
              <a:xfrm>
                <a:off x="6404711" y="1717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989608B0-953A-6875-AD48-C53A62A95BB3}"/>
                  </a:ext>
                </a:extLst>
              </p:cNvPr>
              <p:cNvSpPr/>
              <p:nvPr/>
            </p:nvSpPr>
            <p:spPr>
              <a:xfrm>
                <a:off x="7546377" y="1675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B61B027E-56B5-310C-488A-14D57E2AA099}"/>
                  </a:ext>
                </a:extLst>
              </p:cNvPr>
              <p:cNvSpPr/>
              <p:nvPr/>
            </p:nvSpPr>
            <p:spPr>
              <a:xfrm>
                <a:off x="7818697" y="17980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34B31124-F663-A454-17B9-65936633BEC0}"/>
                  </a:ext>
                </a:extLst>
              </p:cNvPr>
              <p:cNvSpPr/>
              <p:nvPr/>
            </p:nvSpPr>
            <p:spPr>
              <a:xfrm>
                <a:off x="9808565" y="270820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4886150E-C552-D022-9DD9-4F004BC5BF82}"/>
                  </a:ext>
                </a:extLst>
              </p:cNvPr>
              <p:cNvSpPr/>
              <p:nvPr/>
            </p:nvSpPr>
            <p:spPr>
              <a:xfrm>
                <a:off x="10180326" y="26465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798B2FDB-07E5-E2DC-745C-FD9CFE80A879}"/>
                  </a:ext>
                </a:extLst>
              </p:cNvPr>
              <p:cNvSpPr/>
              <p:nvPr/>
            </p:nvSpPr>
            <p:spPr>
              <a:xfrm>
                <a:off x="10592663" y="2436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B8EFB72A-18CA-CF32-8917-96D50E6313B8}"/>
                  </a:ext>
                </a:extLst>
              </p:cNvPr>
              <p:cNvSpPr/>
              <p:nvPr/>
            </p:nvSpPr>
            <p:spPr>
              <a:xfrm>
                <a:off x="10634002" y="181485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2838C86C-A0F8-1B64-A4CB-03DB321938E0}"/>
                  </a:ext>
                </a:extLst>
              </p:cNvPr>
              <p:cNvSpPr/>
              <p:nvPr/>
            </p:nvSpPr>
            <p:spPr>
              <a:xfrm>
                <a:off x="10636669" y="126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6C53E8FF-03FE-7E08-3844-C9827BB897D2}"/>
                  </a:ext>
                </a:extLst>
              </p:cNvPr>
              <p:cNvSpPr/>
              <p:nvPr/>
            </p:nvSpPr>
            <p:spPr>
              <a:xfrm>
                <a:off x="10688294" y="11778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68385B86-DB16-CA97-FB7F-1FAA64B71A2C}"/>
                  </a:ext>
                </a:extLst>
              </p:cNvPr>
              <p:cNvSpPr/>
              <p:nvPr/>
            </p:nvSpPr>
            <p:spPr>
              <a:xfrm>
                <a:off x="9183535" y="24345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E3FC245E-165A-F836-3162-FE549DAB8E07}"/>
                  </a:ext>
                </a:extLst>
              </p:cNvPr>
              <p:cNvSpPr/>
              <p:nvPr/>
            </p:nvSpPr>
            <p:spPr>
              <a:xfrm>
                <a:off x="7247102" y="278745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5F673D15-30CF-A8C5-75E6-48469B4DD6E1}"/>
                  </a:ext>
                </a:extLst>
              </p:cNvPr>
              <p:cNvSpPr/>
              <p:nvPr/>
            </p:nvSpPr>
            <p:spPr>
              <a:xfrm>
                <a:off x="6443478" y="28331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C2CC6F8C-767A-75FE-9662-D0ECA6D96856}"/>
                  </a:ext>
                </a:extLst>
              </p:cNvPr>
              <p:cNvSpPr/>
              <p:nvPr/>
            </p:nvSpPr>
            <p:spPr>
              <a:xfrm>
                <a:off x="5561558" y="287708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470CD04D-A351-15CC-252A-B64468CCEDF5}"/>
                  </a:ext>
                </a:extLst>
              </p:cNvPr>
              <p:cNvSpPr/>
              <p:nvPr/>
            </p:nvSpPr>
            <p:spPr>
              <a:xfrm>
                <a:off x="4683448" y="27972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A3A9E10E-7C24-A0CC-C044-79367F904F5D}"/>
                  </a:ext>
                </a:extLst>
              </p:cNvPr>
              <p:cNvSpPr/>
              <p:nvPr/>
            </p:nvSpPr>
            <p:spPr>
              <a:xfrm rot="-3747056">
                <a:off x="4381814" y="306535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6CC8F162-19C8-E687-98C6-7E857725346A}"/>
                  </a:ext>
                </a:extLst>
              </p:cNvPr>
              <p:cNvSpPr/>
              <p:nvPr/>
            </p:nvSpPr>
            <p:spPr>
              <a:xfrm>
                <a:off x="4118425" y="361222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622BFE66-FEA9-FECB-3279-7CAAFB6FD283}"/>
                  </a:ext>
                </a:extLst>
              </p:cNvPr>
              <p:cNvSpPr/>
              <p:nvPr/>
            </p:nvSpPr>
            <p:spPr>
              <a:xfrm>
                <a:off x="4161097" y="37829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51528FC1-EF56-0A6D-3FCF-86AC6900A726}"/>
                  </a:ext>
                </a:extLst>
              </p:cNvPr>
              <p:cNvSpPr/>
              <p:nvPr/>
            </p:nvSpPr>
            <p:spPr>
              <a:xfrm>
                <a:off x="6647884" y="387816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531A13D8-7119-C1D1-92A5-BF27E2205008}"/>
                  </a:ext>
                </a:extLst>
              </p:cNvPr>
              <p:cNvSpPr/>
              <p:nvPr/>
            </p:nvSpPr>
            <p:spPr>
              <a:xfrm>
                <a:off x="7412075" y="3900925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CFCED46D-BA9A-DC19-3547-37D252402EEC}"/>
                  </a:ext>
                </a:extLst>
              </p:cNvPr>
              <p:cNvSpPr/>
              <p:nvPr/>
            </p:nvSpPr>
            <p:spPr>
              <a:xfrm>
                <a:off x="7775263" y="3919690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62097AEB-A0FF-2ED8-4ADB-5C1E6267ED35}"/>
                  </a:ext>
                </a:extLst>
              </p:cNvPr>
              <p:cNvSpPr/>
              <p:nvPr/>
            </p:nvSpPr>
            <p:spPr>
              <a:xfrm>
                <a:off x="9033706" y="2855652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5F9AD5F0-6BE9-C2C2-D811-EF20FA64E55C}"/>
                  </a:ext>
                </a:extLst>
              </p:cNvPr>
              <p:cNvSpPr/>
              <p:nvPr/>
            </p:nvSpPr>
            <p:spPr>
              <a:xfrm>
                <a:off x="8859589" y="328227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184D115D-BACD-5C72-08EF-D15F90B3742E}"/>
                  </a:ext>
                </a:extLst>
              </p:cNvPr>
              <p:cNvSpPr/>
              <p:nvPr/>
            </p:nvSpPr>
            <p:spPr>
              <a:xfrm>
                <a:off x="8319331" y="3568503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8B81E0DD-C46B-F27C-893D-F2283E9CAD80}"/>
                  </a:ext>
                </a:extLst>
              </p:cNvPr>
              <p:cNvSpPr/>
              <p:nvPr/>
            </p:nvSpPr>
            <p:spPr>
              <a:xfrm>
                <a:off x="7754785" y="369413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92B73E4D-623C-FFFD-F189-843B2A13D324}"/>
                  </a:ext>
                </a:extLst>
              </p:cNvPr>
              <p:cNvSpPr/>
              <p:nvPr/>
            </p:nvSpPr>
            <p:spPr>
              <a:xfrm>
                <a:off x="7323397" y="384177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CEB264C9-21C2-4E17-480B-0650CAAC6651}"/>
                  </a:ext>
                </a:extLst>
              </p:cNvPr>
              <p:cNvSpPr/>
              <p:nvPr/>
            </p:nvSpPr>
            <p:spPr>
              <a:xfrm>
                <a:off x="7212717" y="432116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65714B66-1AAC-4939-D06A-F71311FECCA7}"/>
                  </a:ext>
                </a:extLst>
              </p:cNvPr>
              <p:cNvSpPr/>
              <p:nvPr/>
            </p:nvSpPr>
            <p:spPr>
              <a:xfrm>
                <a:off x="6900202" y="45877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A8B2A22A-8742-53B2-A4DC-B05DF960C764}"/>
                  </a:ext>
                </a:extLst>
              </p:cNvPr>
              <p:cNvSpPr/>
              <p:nvPr/>
            </p:nvSpPr>
            <p:spPr>
              <a:xfrm>
                <a:off x="6218783" y="47658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FEB9386B-2BCB-AA72-8950-E9372C360425}"/>
                  </a:ext>
                </a:extLst>
              </p:cNvPr>
              <p:cNvSpPr/>
              <p:nvPr/>
            </p:nvSpPr>
            <p:spPr>
              <a:xfrm>
                <a:off x="5960465" y="48875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39E64EB1-9EBB-FA9B-D73D-4EE352FC4E8D}"/>
                  </a:ext>
                </a:extLst>
              </p:cNvPr>
              <p:cNvSpPr/>
              <p:nvPr/>
            </p:nvSpPr>
            <p:spPr>
              <a:xfrm>
                <a:off x="5459069" y="448176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2657E9FA-4767-8DF4-37D5-3555ADCB34DA}"/>
                  </a:ext>
                </a:extLst>
              </p:cNvPr>
              <p:cNvSpPr/>
              <p:nvPr/>
            </p:nvSpPr>
            <p:spPr>
              <a:xfrm>
                <a:off x="5568416" y="419020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6217F511-6EAC-7E2A-3682-FBE6D47E079A}"/>
                  </a:ext>
                </a:extLst>
              </p:cNvPr>
              <p:cNvSpPr/>
              <p:nvPr/>
            </p:nvSpPr>
            <p:spPr>
              <a:xfrm>
                <a:off x="5521267" y="396236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D45921B6-6FE2-51BF-60DA-E9F5BACA7319}"/>
                  </a:ext>
                </a:extLst>
              </p:cNvPr>
              <p:cNvSpPr/>
              <p:nvPr/>
            </p:nvSpPr>
            <p:spPr>
              <a:xfrm>
                <a:off x="5434590" y="35948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E148640A-C156-D222-AD10-F1A0EE383C43}"/>
                  </a:ext>
                </a:extLst>
              </p:cNvPr>
              <p:cNvSpPr/>
              <p:nvPr/>
            </p:nvSpPr>
            <p:spPr>
              <a:xfrm>
                <a:off x="6833812" y="35435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6AF681A1-8859-3DAA-1F6B-59D2E89424B6}"/>
                  </a:ext>
                </a:extLst>
              </p:cNvPr>
              <p:cNvSpPr/>
              <p:nvPr/>
            </p:nvSpPr>
            <p:spPr>
              <a:xfrm>
                <a:off x="6410045" y="452500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7907FAA9-A899-E684-CDB8-D565485B565B}"/>
                  </a:ext>
                </a:extLst>
              </p:cNvPr>
              <p:cNvSpPr/>
              <p:nvPr/>
            </p:nvSpPr>
            <p:spPr>
              <a:xfrm>
                <a:off x="7902994" y="48410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9D1F9E4A-107E-2082-1A23-B3F16CF08CE3}"/>
                  </a:ext>
                </a:extLst>
              </p:cNvPr>
              <p:cNvSpPr/>
              <p:nvPr/>
            </p:nvSpPr>
            <p:spPr>
              <a:xfrm>
                <a:off x="9316789" y="47138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013DF6F9-F2E7-3A3F-08F4-5DD683E8CA6E}"/>
                  </a:ext>
                </a:extLst>
              </p:cNvPr>
              <p:cNvSpPr/>
              <p:nvPr/>
            </p:nvSpPr>
            <p:spPr>
              <a:xfrm>
                <a:off x="8660802" y="34465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8E6538C-6C50-A07C-E34D-7A3F34A53125}"/>
                  </a:ext>
                </a:extLst>
              </p:cNvPr>
              <p:cNvSpPr/>
              <p:nvPr/>
            </p:nvSpPr>
            <p:spPr>
              <a:xfrm>
                <a:off x="9464236" y="38472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3698E507-1412-2233-8474-DCB1EEEBD3A7}"/>
                  </a:ext>
                </a:extLst>
              </p:cNvPr>
              <p:cNvSpPr/>
              <p:nvPr/>
            </p:nvSpPr>
            <p:spPr>
              <a:xfrm>
                <a:off x="9462712" y="4772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901AC371-0B2B-D55B-1F06-AFF6D4AC9AC1}"/>
                  </a:ext>
                </a:extLst>
              </p:cNvPr>
              <p:cNvSpPr/>
              <p:nvPr/>
            </p:nvSpPr>
            <p:spPr>
              <a:xfrm>
                <a:off x="9836188" y="46488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F6BD50F0-68F2-3A5A-60DE-5B373C73B89F}"/>
                  </a:ext>
                </a:extLst>
              </p:cNvPr>
              <p:cNvSpPr/>
              <p:nvPr/>
            </p:nvSpPr>
            <p:spPr>
              <a:xfrm>
                <a:off x="9806851" y="475074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BF09A114-3AA4-076D-CA31-CB1222F12A24}"/>
                  </a:ext>
                </a:extLst>
              </p:cNvPr>
              <p:cNvSpPr/>
              <p:nvPr/>
            </p:nvSpPr>
            <p:spPr>
              <a:xfrm>
                <a:off x="9441662" y="403589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4003C134-DB0F-1827-5C0C-635EB834E2F9}"/>
                  </a:ext>
                </a:extLst>
              </p:cNvPr>
              <p:cNvSpPr/>
              <p:nvPr/>
            </p:nvSpPr>
            <p:spPr>
              <a:xfrm>
                <a:off x="9986683" y="49926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F9F5E494-1DD3-DD86-4464-27D6961F5AA7}"/>
                  </a:ext>
                </a:extLst>
              </p:cNvPr>
              <p:cNvSpPr/>
              <p:nvPr/>
            </p:nvSpPr>
            <p:spPr>
              <a:xfrm>
                <a:off x="9862000" y="5098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F2C4376A-746A-213E-62CD-36DB59FD1209}"/>
                  </a:ext>
                </a:extLst>
              </p:cNvPr>
              <p:cNvSpPr/>
              <p:nvPr/>
            </p:nvSpPr>
            <p:spPr>
              <a:xfrm rot="-3747056">
                <a:off x="10307353" y="326685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867092E2-0A6F-E26B-D398-9CE0C9E390B8}"/>
                  </a:ext>
                </a:extLst>
              </p:cNvPr>
              <p:cNvSpPr/>
              <p:nvPr/>
            </p:nvSpPr>
            <p:spPr>
              <a:xfrm rot="-3747056">
                <a:off x="10173575" y="290198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4F660782-133D-B267-C518-8AAF2F7CD86B}"/>
                  </a:ext>
                </a:extLst>
              </p:cNvPr>
              <p:cNvSpPr/>
              <p:nvPr/>
            </p:nvSpPr>
            <p:spPr>
              <a:xfrm>
                <a:off x="10273956" y="41160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BFF2401F-60D8-267B-AD86-47AB69F39197}"/>
                  </a:ext>
                </a:extLst>
              </p:cNvPr>
              <p:cNvSpPr/>
              <p:nvPr/>
            </p:nvSpPr>
            <p:spPr>
              <a:xfrm>
                <a:off x="10193185" y="525280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56221FEB-4041-3C2C-1EB7-733646DEBFFC}"/>
                  </a:ext>
                </a:extLst>
              </p:cNvPr>
              <p:cNvSpPr/>
              <p:nvPr/>
            </p:nvSpPr>
            <p:spPr>
              <a:xfrm>
                <a:off x="9817233" y="566457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26D4F450-A295-4A19-CC77-E2A31CD4961C}"/>
                  </a:ext>
                </a:extLst>
              </p:cNvPr>
              <p:cNvSpPr/>
              <p:nvPr/>
            </p:nvSpPr>
            <p:spPr>
              <a:xfrm>
                <a:off x="8460206" y="4600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8BF3BF48-D994-7B74-779D-E47B917C403D}"/>
                  </a:ext>
                </a:extLst>
              </p:cNvPr>
              <p:cNvSpPr/>
              <p:nvPr/>
            </p:nvSpPr>
            <p:spPr>
              <a:xfrm>
                <a:off x="8364861" y="4377842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5E8B9EDE-5994-7705-D0EB-EDFFA394FFE7}"/>
                  </a:ext>
                </a:extLst>
              </p:cNvPr>
              <p:cNvSpPr/>
              <p:nvPr/>
            </p:nvSpPr>
            <p:spPr>
              <a:xfrm>
                <a:off x="8883592" y="544864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D7359666-85A5-EC0C-92B4-776C62EE607B}"/>
                  </a:ext>
                </a:extLst>
              </p:cNvPr>
              <p:cNvSpPr/>
              <p:nvPr/>
            </p:nvSpPr>
            <p:spPr>
              <a:xfrm>
                <a:off x="9553104" y="572743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E26074B9-01FB-9330-3417-1DD7863B3E95}"/>
                  </a:ext>
                </a:extLst>
              </p:cNvPr>
              <p:cNvSpPr/>
              <p:nvPr/>
            </p:nvSpPr>
            <p:spPr>
              <a:xfrm>
                <a:off x="10005542" y="59211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30104C5-7714-AFEF-4E23-FDE8ADB7D23C}"/>
                  </a:ext>
                </a:extLst>
              </p:cNvPr>
              <p:cNvSpPr/>
              <p:nvPr/>
            </p:nvSpPr>
            <p:spPr>
              <a:xfrm rot="-3747056">
                <a:off x="9235277" y="583113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310CE587-9D83-C925-BA43-E56FD6D41B16}"/>
                  </a:ext>
                </a:extLst>
              </p:cNvPr>
              <p:cNvSpPr/>
              <p:nvPr/>
            </p:nvSpPr>
            <p:spPr>
              <a:xfrm>
                <a:off x="7976622" y="5485600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A3821141-9A86-D467-6C8B-C8EA1930BF8E}"/>
                  </a:ext>
                </a:extLst>
              </p:cNvPr>
              <p:cNvSpPr/>
              <p:nvPr/>
            </p:nvSpPr>
            <p:spPr>
              <a:xfrm>
                <a:off x="8084635" y="57518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5DC51920-2CB8-816C-BA81-B4C0A86F641A}"/>
                  </a:ext>
                </a:extLst>
              </p:cNvPr>
              <p:cNvSpPr/>
              <p:nvPr/>
            </p:nvSpPr>
            <p:spPr>
              <a:xfrm>
                <a:off x="8965698" y="3566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1DB94906-3F3C-C435-E401-358931DBDB18}"/>
                  </a:ext>
                </a:extLst>
              </p:cNvPr>
              <p:cNvSpPr/>
              <p:nvPr/>
            </p:nvSpPr>
            <p:spPr>
              <a:xfrm>
                <a:off x="8254085" y="385930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DAD990F9-E7CF-B3E2-6E40-9D304CE4B932}"/>
                  </a:ext>
                </a:extLst>
              </p:cNvPr>
              <p:cNvSpPr/>
              <p:nvPr/>
            </p:nvSpPr>
            <p:spPr>
              <a:xfrm>
                <a:off x="9078379" y="369356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5CD071B-7492-E711-28E4-BA448F3CF9EE}"/>
                  </a:ext>
                </a:extLst>
              </p:cNvPr>
              <p:cNvSpPr/>
              <p:nvPr/>
            </p:nvSpPr>
            <p:spPr>
              <a:xfrm>
                <a:off x="10395686" y="34316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C0CA347C-87FF-3D53-6AB8-07517BC0CEC3}"/>
                  </a:ext>
                </a:extLst>
              </p:cNvPr>
              <p:cNvSpPr/>
              <p:nvPr/>
            </p:nvSpPr>
            <p:spPr>
              <a:xfrm>
                <a:off x="10909464" y="45436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6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8" y="12706"/>
                      <a:pt x="15424" y="11277"/>
                    </a:cubicBezTo>
                    <a:cubicBezTo>
                      <a:pt x="18757" y="4324"/>
                      <a:pt x="11709" y="-2343"/>
                      <a:pt x="4376" y="800"/>
                    </a:cubicBezTo>
                    <a:cubicBezTo>
                      <a:pt x="2851" y="1467"/>
                      <a:pt x="1518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C86A086-0FFD-D6F9-7936-D49A8C29D2C4}"/>
                  </a:ext>
                </a:extLst>
              </p:cNvPr>
              <p:cNvSpPr/>
              <p:nvPr/>
            </p:nvSpPr>
            <p:spPr>
              <a:xfrm>
                <a:off x="10625810" y="5191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F7A2F033-797D-EB82-A49A-E770317C22AD}"/>
                  </a:ext>
                </a:extLst>
              </p:cNvPr>
              <p:cNvSpPr/>
              <p:nvPr/>
            </p:nvSpPr>
            <p:spPr>
              <a:xfrm>
                <a:off x="9886289" y="53008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EF3C2EB1-1168-B897-F166-6C5D91A449E3}"/>
                  </a:ext>
                </a:extLst>
              </p:cNvPr>
              <p:cNvSpPr/>
              <p:nvPr/>
            </p:nvSpPr>
            <p:spPr>
              <a:xfrm rot="-3747056">
                <a:off x="9753173" y="472257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62EB4EC3-1C6F-CE49-6746-ECCB022C2F8C}"/>
                  </a:ext>
                </a:extLst>
              </p:cNvPr>
              <p:cNvSpPr/>
              <p:nvPr/>
            </p:nvSpPr>
            <p:spPr>
              <a:xfrm>
                <a:off x="10080504" y="648124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FE661A0C-C08F-5FEF-5132-F106C6FED744}"/>
                  </a:ext>
                </a:extLst>
              </p:cNvPr>
              <p:cNvSpPr/>
              <p:nvPr/>
            </p:nvSpPr>
            <p:spPr>
              <a:xfrm>
                <a:off x="6704082" y="5848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A80EA86-20C2-6917-3114-5B2714576269}"/>
                  </a:ext>
                </a:extLst>
              </p:cNvPr>
              <p:cNvSpPr/>
              <p:nvPr/>
            </p:nvSpPr>
            <p:spPr>
              <a:xfrm>
                <a:off x="6158585" y="536320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4FC76C86-B443-A2AD-9732-41939A5BA37F}"/>
                  </a:ext>
                </a:extLst>
              </p:cNvPr>
              <p:cNvSpPr/>
              <p:nvPr/>
            </p:nvSpPr>
            <p:spPr>
              <a:xfrm>
                <a:off x="7128040" y="584907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8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2D3DEF7C-9E8B-89AF-149C-65A1F0020A3A}"/>
                  </a:ext>
                </a:extLst>
              </p:cNvPr>
              <p:cNvSpPr/>
              <p:nvPr/>
            </p:nvSpPr>
            <p:spPr>
              <a:xfrm>
                <a:off x="6770185" y="50119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6F0E1839-DF21-AF3B-B2C6-54D6B96EB534}"/>
                  </a:ext>
                </a:extLst>
              </p:cNvPr>
              <p:cNvSpPr/>
              <p:nvPr/>
            </p:nvSpPr>
            <p:spPr>
              <a:xfrm>
                <a:off x="5968656" y="56305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A36F149E-32D7-8A00-E53D-EC888E2A224E}"/>
                  </a:ext>
                </a:extLst>
              </p:cNvPr>
              <p:cNvSpPr/>
              <p:nvPr/>
            </p:nvSpPr>
            <p:spPr>
              <a:xfrm>
                <a:off x="6943254" y="515813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C68EA18C-6B5D-AFBF-617C-23791554F91B}"/>
                  </a:ext>
                </a:extLst>
              </p:cNvPr>
              <p:cNvSpPr/>
              <p:nvPr/>
            </p:nvSpPr>
            <p:spPr>
              <a:xfrm>
                <a:off x="4175480" y="556122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E324C247-AC08-FCA8-BC21-D2EE050700B0}"/>
                  </a:ext>
                </a:extLst>
              </p:cNvPr>
              <p:cNvSpPr/>
              <p:nvPr/>
            </p:nvSpPr>
            <p:spPr>
              <a:xfrm>
                <a:off x="4176337" y="63488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D7EFC932-6349-6BE5-0A7E-4C695139C037}"/>
                  </a:ext>
                </a:extLst>
              </p:cNvPr>
              <p:cNvSpPr/>
              <p:nvPr/>
            </p:nvSpPr>
            <p:spPr>
              <a:xfrm>
                <a:off x="5142077" y="5566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19717C56-F0BA-ED93-CB1F-693E0D0FE645}"/>
                  </a:ext>
                </a:extLst>
              </p:cNvPr>
              <p:cNvSpPr/>
              <p:nvPr/>
            </p:nvSpPr>
            <p:spPr>
              <a:xfrm>
                <a:off x="3262795" y="58905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8AC7B7E6-A0A7-15D3-0304-8089AED8E042}"/>
                  </a:ext>
                </a:extLst>
              </p:cNvPr>
              <p:cNvSpPr/>
              <p:nvPr/>
            </p:nvSpPr>
            <p:spPr>
              <a:xfrm>
                <a:off x="3756094" y="492638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5B5C450-1141-566E-DC96-F0CB502B8086}"/>
                  </a:ext>
                </a:extLst>
              </p:cNvPr>
              <p:cNvSpPr/>
              <p:nvPr/>
            </p:nvSpPr>
            <p:spPr>
              <a:xfrm>
                <a:off x="3537305" y="38172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7D211D9D-ECBB-FDB6-313D-9645F083FC53}"/>
                  </a:ext>
                </a:extLst>
              </p:cNvPr>
              <p:cNvSpPr/>
              <p:nvPr/>
            </p:nvSpPr>
            <p:spPr>
              <a:xfrm>
                <a:off x="2150275" y="48786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47ABD1C9-0011-F106-61FE-ED0EE4B4E2CF}"/>
                  </a:ext>
                </a:extLst>
              </p:cNvPr>
              <p:cNvSpPr/>
              <p:nvPr/>
            </p:nvSpPr>
            <p:spPr>
              <a:xfrm rot="-3747056">
                <a:off x="1923221" y="577834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A898B549-8DD1-9BEE-0564-25F4C174D521}"/>
                  </a:ext>
                </a:extLst>
              </p:cNvPr>
              <p:cNvSpPr/>
              <p:nvPr/>
            </p:nvSpPr>
            <p:spPr>
              <a:xfrm>
                <a:off x="1668214" y="603566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764E4553-27B3-29E4-4DBF-B8A29591A8EC}"/>
                  </a:ext>
                </a:extLst>
              </p:cNvPr>
              <p:cNvSpPr/>
              <p:nvPr/>
            </p:nvSpPr>
            <p:spPr>
              <a:xfrm>
                <a:off x="1485620" y="4861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69607A51-CE11-FE54-2919-98B47B1469A6}"/>
                  </a:ext>
                </a:extLst>
              </p:cNvPr>
              <p:cNvSpPr/>
              <p:nvPr/>
            </p:nvSpPr>
            <p:spPr>
              <a:xfrm>
                <a:off x="1824710" y="46434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994E0B80-8AE3-FA19-BA88-319D708DC85D}"/>
                  </a:ext>
                </a:extLst>
              </p:cNvPr>
              <p:cNvSpPr/>
              <p:nvPr/>
            </p:nvSpPr>
            <p:spPr>
              <a:xfrm>
                <a:off x="2412307" y="5826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7D87A4FC-20B9-9C61-FA3A-CC72D6CF138E}"/>
                  </a:ext>
                </a:extLst>
              </p:cNvPr>
              <p:cNvSpPr/>
              <p:nvPr/>
            </p:nvSpPr>
            <p:spPr>
              <a:xfrm>
                <a:off x="3580072" y="49762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98A2EC0E-0378-2713-EEEF-59A7E94D1480}"/>
                  </a:ext>
                </a:extLst>
              </p:cNvPr>
              <p:cNvSpPr/>
              <p:nvPr/>
            </p:nvSpPr>
            <p:spPr>
              <a:xfrm>
                <a:off x="2984284" y="433926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17951012-0A48-FA99-248D-65F3BB2B3D4F}"/>
                  </a:ext>
                </a:extLst>
              </p:cNvPr>
              <p:cNvSpPr/>
              <p:nvPr/>
            </p:nvSpPr>
            <p:spPr>
              <a:xfrm>
                <a:off x="2944850" y="2496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C847709B-5712-8509-8C4C-570F13EEA135}"/>
                  </a:ext>
                </a:extLst>
              </p:cNvPr>
              <p:cNvSpPr/>
              <p:nvPr/>
            </p:nvSpPr>
            <p:spPr>
              <a:xfrm>
                <a:off x="4147000" y="19403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2A9A48FA-32DD-2352-F5E8-6A00B68B0E4C}"/>
                  </a:ext>
                </a:extLst>
              </p:cNvPr>
              <p:cNvSpPr/>
              <p:nvPr/>
            </p:nvSpPr>
            <p:spPr>
              <a:xfrm>
                <a:off x="4784032" y="212384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5F5C2F39-7150-97F2-1A32-0593BA16A362}"/>
                  </a:ext>
                </a:extLst>
              </p:cNvPr>
              <p:cNvSpPr/>
              <p:nvPr/>
            </p:nvSpPr>
            <p:spPr>
              <a:xfrm>
                <a:off x="4391316" y="25615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B8DE8959-4568-8313-9514-9C0401E49D70}"/>
                  </a:ext>
                </a:extLst>
              </p:cNvPr>
              <p:cNvSpPr/>
              <p:nvPr/>
            </p:nvSpPr>
            <p:spPr>
              <a:xfrm>
                <a:off x="6835813" y="16893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81439B6-EDBA-3A1E-61BE-F30706A933D4}"/>
                  </a:ext>
                </a:extLst>
              </p:cNvPr>
              <p:cNvSpPr/>
              <p:nvPr/>
            </p:nvSpPr>
            <p:spPr>
              <a:xfrm>
                <a:off x="7856035" y="25489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1467273-5A14-14DB-357E-F9B5B20BDAAA}"/>
                  </a:ext>
                </a:extLst>
              </p:cNvPr>
              <p:cNvSpPr/>
              <p:nvPr/>
            </p:nvSpPr>
            <p:spPr>
              <a:xfrm>
                <a:off x="7599432" y="305262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D4655641-AE9B-662C-3184-6AA5D5735353}"/>
                  </a:ext>
                </a:extLst>
              </p:cNvPr>
              <p:cNvSpPr/>
              <p:nvPr/>
            </p:nvSpPr>
            <p:spPr>
              <a:xfrm>
                <a:off x="5983325" y="16469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7D576B77-C20A-AEA7-5F00-EA54010D2640}"/>
                  </a:ext>
                </a:extLst>
              </p:cNvPr>
              <p:cNvSpPr/>
              <p:nvPr/>
            </p:nvSpPr>
            <p:spPr>
              <a:xfrm>
                <a:off x="6310413" y="25172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88D99375-980B-EFC2-4528-01B310ACA131}"/>
                  </a:ext>
                </a:extLst>
              </p:cNvPr>
              <p:cNvSpPr/>
              <p:nvPr/>
            </p:nvSpPr>
            <p:spPr>
              <a:xfrm>
                <a:off x="7688395" y="20465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BA024C1D-1921-4B32-1439-36C549638228}"/>
                  </a:ext>
                </a:extLst>
              </p:cNvPr>
              <p:cNvSpPr/>
              <p:nvPr/>
            </p:nvSpPr>
            <p:spPr>
              <a:xfrm>
                <a:off x="8154835" y="22464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EFFB7483-0DDF-0519-6282-2E1157110C4C}"/>
                  </a:ext>
                </a:extLst>
              </p:cNvPr>
              <p:cNvSpPr/>
              <p:nvPr/>
            </p:nvSpPr>
            <p:spPr>
              <a:xfrm>
                <a:off x="8700331" y="12285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A6E15882-656E-AA8C-9407-9F25380594B1}"/>
                  </a:ext>
                </a:extLst>
              </p:cNvPr>
              <p:cNvSpPr/>
              <p:nvPr/>
            </p:nvSpPr>
            <p:spPr>
              <a:xfrm>
                <a:off x="8313616" y="14131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C8500A05-F04C-FB66-39C1-C258DE752F49}"/>
                  </a:ext>
                </a:extLst>
              </p:cNvPr>
              <p:cNvSpPr/>
              <p:nvPr/>
            </p:nvSpPr>
            <p:spPr>
              <a:xfrm>
                <a:off x="8824728" y="189819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9308532B-ACDD-D32E-34E0-8E67478C4CC8}"/>
                  </a:ext>
                </a:extLst>
              </p:cNvPr>
              <p:cNvSpPr/>
              <p:nvPr/>
            </p:nvSpPr>
            <p:spPr>
              <a:xfrm>
                <a:off x="8933599" y="18864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B453A691-025C-86E5-F043-8C83CC83DF0A}"/>
                  </a:ext>
                </a:extLst>
              </p:cNvPr>
              <p:cNvSpPr/>
              <p:nvPr/>
            </p:nvSpPr>
            <p:spPr>
              <a:xfrm>
                <a:off x="9202108" y="1308887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1B4B9857-F691-A65B-EF0E-5379C1000D38}"/>
                  </a:ext>
                </a:extLst>
              </p:cNvPr>
              <p:cNvSpPr/>
              <p:nvPr/>
            </p:nvSpPr>
            <p:spPr>
              <a:xfrm>
                <a:off x="8584412" y="191277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2D80CFA-4C56-2608-969C-BE47885D8FB6}"/>
                  </a:ext>
                </a:extLst>
              </p:cNvPr>
              <p:cNvSpPr/>
              <p:nvPr/>
            </p:nvSpPr>
            <p:spPr>
              <a:xfrm>
                <a:off x="8828538" y="18228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59E38366-C0C8-A297-CBF0-341B2D069EF6}"/>
                  </a:ext>
                </a:extLst>
              </p:cNvPr>
              <p:cNvSpPr/>
              <p:nvPr/>
            </p:nvSpPr>
            <p:spPr>
              <a:xfrm>
                <a:off x="8608225" y="180952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D84CF9EF-AE95-6B08-D326-EB5193872334}"/>
                  </a:ext>
                </a:extLst>
              </p:cNvPr>
              <p:cNvSpPr/>
              <p:nvPr/>
            </p:nvSpPr>
            <p:spPr>
              <a:xfrm>
                <a:off x="9365176" y="11379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BE58D989-D707-7774-FAE0-01A4898160D3}"/>
                  </a:ext>
                </a:extLst>
              </p:cNvPr>
              <p:cNvSpPr/>
              <p:nvPr/>
            </p:nvSpPr>
            <p:spPr>
              <a:xfrm>
                <a:off x="9324504" y="13329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9B69031A-A9A0-4934-6339-D1A552F3CA17}"/>
                  </a:ext>
                </a:extLst>
              </p:cNvPr>
              <p:cNvSpPr/>
              <p:nvPr/>
            </p:nvSpPr>
            <p:spPr>
              <a:xfrm>
                <a:off x="10227475" y="18679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23B41BAF-A0FE-D198-949F-FB76A5356FAC}"/>
                  </a:ext>
                </a:extLst>
              </p:cNvPr>
              <p:cNvSpPr/>
              <p:nvPr/>
            </p:nvSpPr>
            <p:spPr>
              <a:xfrm rot="-3747056">
                <a:off x="9648652" y="2289737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6593B96C-DC8D-134C-62A0-85D3FA1A81FA}"/>
                  </a:ext>
                </a:extLst>
              </p:cNvPr>
              <p:cNvSpPr/>
              <p:nvPr/>
            </p:nvSpPr>
            <p:spPr>
              <a:xfrm>
                <a:off x="9521577" y="18499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87A15807-DD94-6243-D13E-24CCD74812EF}"/>
                  </a:ext>
                </a:extLst>
              </p:cNvPr>
              <p:cNvSpPr/>
              <p:nvPr/>
            </p:nvSpPr>
            <p:spPr>
              <a:xfrm>
                <a:off x="9649117" y="17202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8C4B9715-24E7-7C40-552A-3F25A3029D41}"/>
                  </a:ext>
                </a:extLst>
              </p:cNvPr>
              <p:cNvSpPr/>
              <p:nvPr/>
            </p:nvSpPr>
            <p:spPr>
              <a:xfrm>
                <a:off x="9670548" y="215927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BD1E64C0-1180-345F-202A-77834ED5F95B}"/>
                  </a:ext>
                </a:extLst>
              </p:cNvPr>
              <p:cNvSpPr/>
              <p:nvPr/>
            </p:nvSpPr>
            <p:spPr>
              <a:xfrm>
                <a:off x="10269766" y="200430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04D3FF51-4D27-4595-5C34-DC73D57260B1}"/>
                  </a:ext>
                </a:extLst>
              </p:cNvPr>
              <p:cNvSpPr/>
              <p:nvPr/>
            </p:nvSpPr>
            <p:spPr>
              <a:xfrm>
                <a:off x="10142131" y="134022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3AEE0F42-AE3D-95E0-32C6-A3F26C7EB95E}"/>
                  </a:ext>
                </a:extLst>
              </p:cNvPr>
              <p:cNvSpPr/>
              <p:nvPr/>
            </p:nvSpPr>
            <p:spPr>
              <a:xfrm rot="-3747056">
                <a:off x="9973544" y="17201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EEB1D272-2205-865B-CEB9-3D69E900B157}"/>
                  </a:ext>
                </a:extLst>
              </p:cNvPr>
              <p:cNvSpPr/>
              <p:nvPr/>
            </p:nvSpPr>
            <p:spPr>
              <a:xfrm>
                <a:off x="10622667" y="13702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57A7D5D7-6D54-CCFB-5F1A-A71E6F9A2C89}"/>
                  </a:ext>
                </a:extLst>
              </p:cNvPr>
              <p:cNvSpPr/>
              <p:nvPr/>
            </p:nvSpPr>
            <p:spPr>
              <a:xfrm>
                <a:off x="10473410" y="10262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62CAA5AA-4828-9F87-E105-7FE222BFFFE8}"/>
                  </a:ext>
                </a:extLst>
              </p:cNvPr>
              <p:cNvSpPr/>
              <p:nvPr/>
            </p:nvSpPr>
            <p:spPr>
              <a:xfrm>
                <a:off x="10535418" y="141271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8BC235A7-E85A-661E-8D0E-25E79C35CDF6}"/>
                  </a:ext>
                </a:extLst>
              </p:cNvPr>
              <p:cNvSpPr/>
              <p:nvPr/>
            </p:nvSpPr>
            <p:spPr>
              <a:xfrm rot="-3747056">
                <a:off x="10763564" y="21891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5110199D-BBAB-A9C0-A68D-87AF1FF3C891}"/>
                  </a:ext>
                </a:extLst>
              </p:cNvPr>
              <p:cNvSpPr/>
              <p:nvPr/>
            </p:nvSpPr>
            <p:spPr>
              <a:xfrm>
                <a:off x="9731984" y="189686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6C6935D1-DF11-7490-ED30-7B8514925424}"/>
                  </a:ext>
                </a:extLst>
              </p:cNvPr>
              <p:cNvSpPr/>
              <p:nvPr/>
            </p:nvSpPr>
            <p:spPr>
              <a:xfrm>
                <a:off x="9788181" y="5967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4D893DC5-3617-A243-A13D-48699B74B39E}"/>
                  </a:ext>
                </a:extLst>
              </p:cNvPr>
              <p:cNvSpPr/>
              <p:nvPr/>
            </p:nvSpPr>
            <p:spPr>
              <a:xfrm>
                <a:off x="9184201" y="76615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0D808A63-6A13-366D-2E46-32C87D55382A}"/>
                  </a:ext>
                </a:extLst>
              </p:cNvPr>
              <p:cNvSpPr/>
              <p:nvPr/>
            </p:nvSpPr>
            <p:spPr>
              <a:xfrm>
                <a:off x="9209061" y="8991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DE7B8846-883D-8724-05AB-81DA690B294D}"/>
                  </a:ext>
                </a:extLst>
              </p:cNvPr>
              <p:cNvSpPr/>
              <p:nvPr/>
            </p:nvSpPr>
            <p:spPr>
              <a:xfrm>
                <a:off x="9572250" y="7171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3AC705A6-430F-161A-5BA8-7471C9260D7D}"/>
                  </a:ext>
                </a:extLst>
              </p:cNvPr>
              <p:cNvSpPr/>
              <p:nvPr/>
            </p:nvSpPr>
            <p:spPr>
              <a:xfrm>
                <a:off x="9642259" y="136708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30A7A5E4-1C10-00F2-E462-5FDBE757895B}"/>
                  </a:ext>
                </a:extLst>
              </p:cNvPr>
              <p:cNvSpPr/>
              <p:nvPr/>
            </p:nvSpPr>
            <p:spPr>
              <a:xfrm>
                <a:off x="10645336" y="157701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AD7364DA-91E4-C004-E6BB-652EF89174D6}"/>
                  </a:ext>
                </a:extLst>
              </p:cNvPr>
              <p:cNvSpPr/>
              <p:nvPr/>
            </p:nvSpPr>
            <p:spPr>
              <a:xfrm>
                <a:off x="10576280" y="88597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2057C2B1-6EC9-E1E5-50E7-6485388A80A2}"/>
                  </a:ext>
                </a:extLst>
              </p:cNvPr>
              <p:cNvSpPr/>
              <p:nvPr/>
            </p:nvSpPr>
            <p:spPr>
              <a:xfrm>
                <a:off x="11040053" y="93865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812A3E95-5296-54E8-1DBC-AD4494A4CDBA}"/>
                  </a:ext>
                </a:extLst>
              </p:cNvPr>
              <p:cNvSpPr/>
              <p:nvPr/>
            </p:nvSpPr>
            <p:spPr>
              <a:xfrm>
                <a:off x="10636954" y="83263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6AB79B42-DE2A-2930-1682-BDFA574ECA98}"/>
                  </a:ext>
                </a:extLst>
              </p:cNvPr>
              <p:cNvSpPr/>
              <p:nvPr/>
            </p:nvSpPr>
            <p:spPr>
              <a:xfrm>
                <a:off x="10868317" y="132869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524D901D-D125-8E61-41AB-45895CDA1C7F}"/>
                  </a:ext>
                </a:extLst>
              </p:cNvPr>
              <p:cNvSpPr/>
              <p:nvPr/>
            </p:nvSpPr>
            <p:spPr>
              <a:xfrm>
                <a:off x="11114728" y="28050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C9E03D25-DCDC-E74A-A7CD-6E008A1129AE}"/>
                  </a:ext>
                </a:extLst>
              </p:cNvPr>
              <p:cNvSpPr/>
              <p:nvPr/>
            </p:nvSpPr>
            <p:spPr>
              <a:xfrm>
                <a:off x="11027860" y="30126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D6E2E0D7-3E2A-3621-AF6D-54551CB5B64C}"/>
                  </a:ext>
                </a:extLst>
              </p:cNvPr>
              <p:cNvSpPr/>
              <p:nvPr/>
            </p:nvSpPr>
            <p:spPr>
              <a:xfrm>
                <a:off x="11283226" y="37508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44B3C0E7-449D-2CC0-8424-3C0DB670800B}"/>
                  </a:ext>
                </a:extLst>
              </p:cNvPr>
              <p:cNvSpPr/>
              <p:nvPr/>
            </p:nvSpPr>
            <p:spPr>
              <a:xfrm>
                <a:off x="11178451" y="399874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3C558DB5-07DB-A1A7-F5B7-297D42EA6111}"/>
                  </a:ext>
                </a:extLst>
              </p:cNvPr>
              <p:cNvSpPr/>
              <p:nvPr/>
            </p:nvSpPr>
            <p:spPr>
              <a:xfrm>
                <a:off x="10265289" y="25792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88B4C821-5928-02B7-669C-2CA92E1E01CE}"/>
                  </a:ext>
                </a:extLst>
              </p:cNvPr>
              <p:cNvSpPr/>
              <p:nvPr/>
            </p:nvSpPr>
            <p:spPr>
              <a:xfrm>
                <a:off x="10197852" y="303186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0FCF0174-B521-E153-8AAD-DCCD7298227E}"/>
                  </a:ext>
                </a:extLst>
              </p:cNvPr>
              <p:cNvSpPr/>
              <p:nvPr/>
            </p:nvSpPr>
            <p:spPr>
              <a:xfrm>
                <a:off x="9852856" y="18955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64C016E3-9009-434C-7332-ABBA30F45FA4}"/>
                  </a:ext>
                </a:extLst>
              </p:cNvPr>
              <p:cNvSpPr/>
              <p:nvPr/>
            </p:nvSpPr>
            <p:spPr>
              <a:xfrm>
                <a:off x="8914072" y="118144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107CE0FF-D57E-0AF3-E5B3-F85A821E9891}"/>
                  </a:ext>
                </a:extLst>
              </p:cNvPr>
              <p:cNvSpPr/>
              <p:nvPr/>
            </p:nvSpPr>
            <p:spPr>
              <a:xfrm>
                <a:off x="7595241" y="9088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34B2FE0B-35BB-79D6-1577-F05D36388A13}"/>
                  </a:ext>
                </a:extLst>
              </p:cNvPr>
              <p:cNvSpPr/>
              <p:nvPr/>
            </p:nvSpPr>
            <p:spPr>
              <a:xfrm>
                <a:off x="7685443" y="109733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60E59230-C33E-D317-60EB-F88EBA9DCB00}"/>
                  </a:ext>
                </a:extLst>
              </p:cNvPr>
              <p:cNvSpPr/>
              <p:nvPr/>
            </p:nvSpPr>
            <p:spPr>
              <a:xfrm>
                <a:off x="7435983" y="16689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DD4506C4-9079-3E45-23F7-462B4BAC0510}"/>
                  </a:ext>
                </a:extLst>
              </p:cNvPr>
              <p:cNvSpPr/>
              <p:nvPr/>
            </p:nvSpPr>
            <p:spPr>
              <a:xfrm>
                <a:off x="7686395" y="14409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93CED075-C8FD-FE84-10D0-1D314EB7D759}"/>
                  </a:ext>
                </a:extLst>
              </p:cNvPr>
              <p:cNvSpPr/>
              <p:nvPr/>
            </p:nvSpPr>
            <p:spPr>
              <a:xfrm>
                <a:off x="7423219" y="12177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316B6591-0373-1982-FF82-DF3799D3CF15}"/>
                  </a:ext>
                </a:extLst>
              </p:cNvPr>
              <p:cNvSpPr/>
              <p:nvPr/>
            </p:nvSpPr>
            <p:spPr>
              <a:xfrm>
                <a:off x="6144012" y="9458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7CBD9C7B-E497-49F7-01A4-37B7FF202454}"/>
                  </a:ext>
                </a:extLst>
              </p:cNvPr>
              <p:cNvSpPr/>
              <p:nvPr/>
            </p:nvSpPr>
            <p:spPr>
              <a:xfrm>
                <a:off x="6792855" y="12838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CE286F13-E526-3486-1643-228FAA2E284C}"/>
                  </a:ext>
                </a:extLst>
              </p:cNvPr>
              <p:cNvSpPr/>
              <p:nvPr/>
            </p:nvSpPr>
            <p:spPr>
              <a:xfrm>
                <a:off x="5544032" y="14887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53480E00-8C81-021F-6437-F5BD26702C27}"/>
                  </a:ext>
                </a:extLst>
              </p:cNvPr>
              <p:cNvSpPr/>
              <p:nvPr/>
            </p:nvSpPr>
            <p:spPr>
              <a:xfrm>
                <a:off x="5606802" y="19323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0E88CB9A-D7D7-3FDA-4760-79067680AEB2}"/>
                  </a:ext>
                </a:extLst>
              </p:cNvPr>
              <p:cNvSpPr/>
              <p:nvPr/>
            </p:nvSpPr>
            <p:spPr>
              <a:xfrm>
                <a:off x="4504950" y="17757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B90A3B6-2169-34DF-11DA-0B1CC1B0521E}"/>
                  </a:ext>
                </a:extLst>
              </p:cNvPr>
              <p:cNvSpPr/>
              <p:nvPr/>
            </p:nvSpPr>
            <p:spPr>
              <a:xfrm>
                <a:off x="5187130" y="9300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1DA8A6B6-E046-2490-771E-403C729FC5D9}"/>
                  </a:ext>
                </a:extLst>
              </p:cNvPr>
              <p:cNvSpPr/>
              <p:nvPr/>
            </p:nvSpPr>
            <p:spPr>
              <a:xfrm rot="-3747056">
                <a:off x="4654732" y="148247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F5554363-1D76-879D-357F-B6ABAB5B88A0}"/>
                  </a:ext>
                </a:extLst>
              </p:cNvPr>
              <p:cNvSpPr/>
              <p:nvPr/>
            </p:nvSpPr>
            <p:spPr>
              <a:xfrm>
                <a:off x="4785366" y="16312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AA0C23D5-E912-23A8-B538-7AC1277AC02A}"/>
                  </a:ext>
                </a:extLst>
              </p:cNvPr>
              <p:cNvSpPr/>
              <p:nvPr/>
            </p:nvSpPr>
            <p:spPr>
              <a:xfrm>
                <a:off x="4976247" y="1815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C9A18521-EA40-5F09-1A1F-BEADCA7FD1E8}"/>
                  </a:ext>
                </a:extLst>
              </p:cNvPr>
              <p:cNvSpPr/>
              <p:nvPr/>
            </p:nvSpPr>
            <p:spPr>
              <a:xfrm>
                <a:off x="5142267" y="1346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493DA978-42CF-9398-09DA-F00038D2A948}"/>
                  </a:ext>
                </a:extLst>
              </p:cNvPr>
              <p:cNvSpPr/>
              <p:nvPr/>
            </p:nvSpPr>
            <p:spPr>
              <a:xfrm>
                <a:off x="4679352" y="7381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E4FF3E6C-5FDA-8F79-3155-FAF01A203466}"/>
                  </a:ext>
                </a:extLst>
              </p:cNvPr>
              <p:cNvSpPr/>
              <p:nvPr/>
            </p:nvSpPr>
            <p:spPr>
              <a:xfrm>
                <a:off x="3667798" y="10028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DE7E67F3-BD58-8C53-C27A-0B5A9C26FF02}"/>
                  </a:ext>
                </a:extLst>
              </p:cNvPr>
              <p:cNvSpPr/>
              <p:nvPr/>
            </p:nvSpPr>
            <p:spPr>
              <a:xfrm>
                <a:off x="3705993" y="105476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4F741B52-2459-7EF2-EA17-83AE5DB981E2}"/>
                  </a:ext>
                </a:extLst>
              </p:cNvPr>
              <p:cNvSpPr/>
              <p:nvPr/>
            </p:nvSpPr>
            <p:spPr>
              <a:xfrm>
                <a:off x="3220218" y="8384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839BFEDB-1E23-1909-A4EB-3A3FA677D6EF}"/>
                  </a:ext>
                </a:extLst>
              </p:cNvPr>
              <p:cNvSpPr/>
              <p:nvPr/>
            </p:nvSpPr>
            <p:spPr>
              <a:xfrm>
                <a:off x="2448598" y="15300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A8FD648A-9C17-B00D-B80C-95ABDEA51E3C}"/>
                  </a:ext>
                </a:extLst>
              </p:cNvPr>
              <p:cNvSpPr/>
              <p:nvPr/>
            </p:nvSpPr>
            <p:spPr>
              <a:xfrm>
                <a:off x="3137827" y="17954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B6997338-251A-87FF-9D76-3AA7521E9417}"/>
                  </a:ext>
                </a:extLst>
              </p:cNvPr>
              <p:cNvSpPr/>
              <p:nvPr/>
            </p:nvSpPr>
            <p:spPr>
              <a:xfrm>
                <a:off x="2167801" y="21067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95DFB485-AB18-CBF0-416D-45CF64532AE9}"/>
                  </a:ext>
                </a:extLst>
              </p:cNvPr>
              <p:cNvSpPr/>
              <p:nvPr/>
            </p:nvSpPr>
            <p:spPr>
              <a:xfrm>
                <a:off x="2110270" y="24123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CB66F9A9-4934-2143-AA9E-46A4433C2CE5}"/>
                  </a:ext>
                </a:extLst>
              </p:cNvPr>
              <p:cNvSpPr/>
              <p:nvPr/>
            </p:nvSpPr>
            <p:spPr>
              <a:xfrm>
                <a:off x="2708725" y="7982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C6C3DE63-B94F-9E12-7EDD-EBCBFEB65BC8}"/>
                  </a:ext>
                </a:extLst>
              </p:cNvPr>
              <p:cNvSpPr/>
              <p:nvPr/>
            </p:nvSpPr>
            <p:spPr>
              <a:xfrm>
                <a:off x="2379637" y="16797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6F5FF2A7-3D31-7B91-B006-BCC95078153A}"/>
                  </a:ext>
                </a:extLst>
              </p:cNvPr>
              <p:cNvSpPr/>
              <p:nvPr/>
            </p:nvSpPr>
            <p:spPr>
              <a:xfrm>
                <a:off x="2445454" y="19038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88250C7-9C4C-289A-92D0-C070E1948435}"/>
                  </a:ext>
                </a:extLst>
              </p:cNvPr>
              <p:cNvSpPr/>
              <p:nvPr/>
            </p:nvSpPr>
            <p:spPr>
              <a:xfrm>
                <a:off x="2147608" y="28188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8B9740F8-49EE-AC27-D57C-3C84AC5FE3A7}"/>
                  </a:ext>
                </a:extLst>
              </p:cNvPr>
              <p:cNvSpPr/>
              <p:nvPr/>
            </p:nvSpPr>
            <p:spPr>
              <a:xfrm>
                <a:off x="1753368" y="24096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4759302A-ADAF-40C7-4329-C7C14391B4D9}"/>
                  </a:ext>
                </a:extLst>
              </p:cNvPr>
              <p:cNvSpPr/>
              <p:nvPr/>
            </p:nvSpPr>
            <p:spPr>
              <a:xfrm>
                <a:off x="1614303" y="36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5C33DD83-2950-DA12-190A-A1331A15B3DB}"/>
                  </a:ext>
                </a:extLst>
              </p:cNvPr>
              <p:cNvSpPr/>
              <p:nvPr/>
            </p:nvSpPr>
            <p:spPr>
              <a:xfrm>
                <a:off x="1352746" y="8585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D74DA6C7-EAD9-BF25-0820-5A989582EF9C}"/>
                  </a:ext>
                </a:extLst>
              </p:cNvPr>
              <p:cNvSpPr/>
              <p:nvPr/>
            </p:nvSpPr>
            <p:spPr>
              <a:xfrm>
                <a:off x="1298073" y="12478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D7F89E3A-0DA6-B1C1-DB90-F8A57B1AE262}"/>
                  </a:ext>
                </a:extLst>
              </p:cNvPr>
              <p:cNvSpPr/>
              <p:nvPr/>
            </p:nvSpPr>
            <p:spPr>
              <a:xfrm>
                <a:off x="1215301" y="10060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DB53E817-C791-01DD-A793-8352DD59069E}"/>
                  </a:ext>
                </a:extLst>
              </p:cNvPr>
              <p:cNvSpPr/>
              <p:nvPr/>
            </p:nvSpPr>
            <p:spPr>
              <a:xfrm>
                <a:off x="1195774" y="23637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F12C9871-8457-5809-DAE8-34352BB58328}"/>
                  </a:ext>
                </a:extLst>
              </p:cNvPr>
              <p:cNvSpPr/>
              <p:nvPr/>
            </p:nvSpPr>
            <p:spPr>
              <a:xfrm>
                <a:off x="1222349" y="22647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1CEF0F69-5595-802A-B202-C27F72C44796}"/>
                  </a:ext>
                </a:extLst>
              </p:cNvPr>
              <p:cNvSpPr/>
              <p:nvPr/>
            </p:nvSpPr>
            <p:spPr>
              <a:xfrm>
                <a:off x="1493716" y="3961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4625CFC1-5036-877C-65A4-410DD8870A53}"/>
                  </a:ext>
                </a:extLst>
              </p:cNvPr>
              <p:cNvSpPr/>
              <p:nvPr/>
            </p:nvSpPr>
            <p:spPr>
              <a:xfrm>
                <a:off x="1639068" y="351821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9CFB3FF0-A822-92EB-E023-4A08A19E96A1}"/>
                  </a:ext>
                </a:extLst>
              </p:cNvPr>
              <p:cNvSpPr/>
              <p:nvPr/>
            </p:nvSpPr>
            <p:spPr>
              <a:xfrm>
                <a:off x="1469047" y="37160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F014009-B208-F019-5791-96950BC1F6FC}"/>
                  </a:ext>
                </a:extLst>
              </p:cNvPr>
              <p:cNvSpPr/>
              <p:nvPr/>
            </p:nvSpPr>
            <p:spPr>
              <a:xfrm>
                <a:off x="890593" y="44109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80FE6081-B1C4-A65D-FD63-8525C1D59BAA}"/>
                  </a:ext>
                </a:extLst>
              </p:cNvPr>
              <p:cNvSpPr/>
              <p:nvPr/>
            </p:nvSpPr>
            <p:spPr>
              <a:xfrm>
                <a:off x="896499" y="332990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95E12D2F-3FF9-09B3-FACD-623AA369A5E3}"/>
                  </a:ext>
                </a:extLst>
              </p:cNvPr>
              <p:cNvSpPr/>
              <p:nvPr/>
            </p:nvSpPr>
            <p:spPr>
              <a:xfrm>
                <a:off x="953458" y="517756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3DB2BFAC-E611-5966-9106-F0D984ED9AC0}"/>
                  </a:ext>
                </a:extLst>
              </p:cNvPr>
              <p:cNvSpPr/>
              <p:nvPr/>
            </p:nvSpPr>
            <p:spPr>
              <a:xfrm>
                <a:off x="950601" y="435298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2589367-4D95-E055-482C-02580BA54808}"/>
                  </a:ext>
                </a:extLst>
              </p:cNvPr>
              <p:cNvSpPr/>
              <p:nvPr/>
            </p:nvSpPr>
            <p:spPr>
              <a:xfrm>
                <a:off x="1316551" y="568724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17FC25D1-6E89-295B-A3AD-B5470DB20964}"/>
                  </a:ext>
                </a:extLst>
              </p:cNvPr>
              <p:cNvSpPr/>
              <p:nvPr/>
            </p:nvSpPr>
            <p:spPr>
              <a:xfrm>
                <a:off x="1827282" y="54470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751B2B57-61A8-3EBA-1609-D86DA1C691A3}"/>
                  </a:ext>
                </a:extLst>
              </p:cNvPr>
              <p:cNvSpPr/>
              <p:nvPr/>
            </p:nvSpPr>
            <p:spPr>
              <a:xfrm>
                <a:off x="2453741" y="42566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1FA3EE8A-7808-755A-AFB0-1FE686328F8D}"/>
                  </a:ext>
                </a:extLst>
              </p:cNvPr>
              <p:cNvSpPr/>
              <p:nvPr/>
            </p:nvSpPr>
            <p:spPr>
              <a:xfrm>
                <a:off x="2285434" y="410761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C17C3509-17AF-9BA3-0187-4A0B02E222F9}"/>
                  </a:ext>
                </a:extLst>
              </p:cNvPr>
              <p:cNvSpPr/>
              <p:nvPr/>
            </p:nvSpPr>
            <p:spPr>
              <a:xfrm>
                <a:off x="1860715" y="441318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574121AA-8F12-D1C8-A5AE-0B5CEEFC2C9A}"/>
                  </a:ext>
                </a:extLst>
              </p:cNvPr>
              <p:cNvSpPr/>
              <p:nvPr/>
            </p:nvSpPr>
            <p:spPr>
              <a:xfrm>
                <a:off x="2324868" y="520737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840347C0-DA2C-56FC-A50D-717E63A8DB47}"/>
                  </a:ext>
                </a:extLst>
              </p:cNvPr>
              <p:cNvSpPr/>
              <p:nvPr/>
            </p:nvSpPr>
            <p:spPr>
              <a:xfrm>
                <a:off x="2147608" y="506535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7D7C0829-3F8E-EA59-819D-93ED3674C512}"/>
                  </a:ext>
                </a:extLst>
              </p:cNvPr>
              <p:cNvSpPr/>
              <p:nvPr/>
            </p:nvSpPr>
            <p:spPr>
              <a:xfrm>
                <a:off x="2069026" y="444099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C2F53EE0-55F9-F8B7-7D1D-24DE2EB40C83}"/>
                  </a:ext>
                </a:extLst>
              </p:cNvPr>
              <p:cNvSpPr/>
              <p:nvPr/>
            </p:nvSpPr>
            <p:spPr>
              <a:xfrm>
                <a:off x="3703707" y="26501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954AD147-6863-BDFD-6D56-B6BD73889BBF}"/>
                  </a:ext>
                </a:extLst>
              </p:cNvPr>
              <p:cNvSpPr/>
              <p:nvPr/>
            </p:nvSpPr>
            <p:spPr>
              <a:xfrm>
                <a:off x="3592836" y="27804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5D119438-5AEF-5501-D670-796DF1AEB5D9}"/>
                  </a:ext>
                </a:extLst>
              </p:cNvPr>
              <p:cNvSpPr/>
              <p:nvPr/>
            </p:nvSpPr>
            <p:spPr>
              <a:xfrm>
                <a:off x="3955167" y="238683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0F2CCE87-881C-AC33-4746-0982D7474304}"/>
                  </a:ext>
                </a:extLst>
              </p:cNvPr>
              <p:cNvSpPr/>
              <p:nvPr/>
            </p:nvSpPr>
            <p:spPr>
              <a:xfrm>
                <a:off x="4451610" y="261867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0E6EF2D7-1350-7AF6-E79F-F84012C482AF}"/>
                  </a:ext>
                </a:extLst>
              </p:cNvPr>
              <p:cNvSpPr/>
              <p:nvPr/>
            </p:nvSpPr>
            <p:spPr>
              <a:xfrm>
                <a:off x="3935641" y="34918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95B16C30-C880-E70F-BA14-39899FABBD5D}"/>
                  </a:ext>
                </a:extLst>
              </p:cNvPr>
              <p:cNvSpPr/>
              <p:nvPr/>
            </p:nvSpPr>
            <p:spPr>
              <a:xfrm>
                <a:off x="4513046" y="29652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51EC753A-7A6A-4649-2265-87E5C39D19E6}"/>
                  </a:ext>
                </a:extLst>
              </p:cNvPr>
              <p:cNvSpPr/>
              <p:nvPr/>
            </p:nvSpPr>
            <p:spPr>
              <a:xfrm rot="-3747056">
                <a:off x="4151788" y="293710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CE7D6F11-63C9-0983-C239-E90CE840AC0E}"/>
                  </a:ext>
                </a:extLst>
              </p:cNvPr>
              <p:cNvSpPr/>
              <p:nvPr/>
            </p:nvSpPr>
            <p:spPr>
              <a:xfrm>
                <a:off x="6732752" y="214870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5DF4EE8A-DC49-C862-F92B-A5310532C9DC}"/>
                  </a:ext>
                </a:extLst>
              </p:cNvPr>
              <p:cNvSpPr/>
              <p:nvPr/>
            </p:nvSpPr>
            <p:spPr>
              <a:xfrm>
                <a:off x="5957893" y="2490178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15CF9136-048F-B633-7A22-D8E35DC95BE6}"/>
                  </a:ext>
                </a:extLst>
              </p:cNvPr>
              <p:cNvSpPr/>
              <p:nvPr/>
            </p:nvSpPr>
            <p:spPr>
              <a:xfrm>
                <a:off x="7287393" y="24029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CC16ADAE-A0E8-85F9-6990-E3B2D4E2B598}"/>
                  </a:ext>
                </a:extLst>
              </p:cNvPr>
              <p:cNvSpPr/>
              <p:nvPr/>
            </p:nvSpPr>
            <p:spPr>
              <a:xfrm>
                <a:off x="6346609" y="245284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386FFE1A-7F52-9232-1F0D-0EB061381DFE}"/>
                  </a:ext>
                </a:extLst>
              </p:cNvPr>
              <p:cNvSpPr/>
              <p:nvPr/>
            </p:nvSpPr>
            <p:spPr>
              <a:xfrm>
                <a:off x="8922454" y="3019958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FB224BDF-8E8F-3874-D99F-0B2B42987940}"/>
                  </a:ext>
                </a:extLst>
              </p:cNvPr>
              <p:cNvSpPr/>
              <p:nvPr/>
            </p:nvSpPr>
            <p:spPr>
              <a:xfrm>
                <a:off x="8531929" y="314035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E4FF075-C171-150A-AA65-FC6AFCBADAAD}"/>
                  </a:ext>
                </a:extLst>
              </p:cNvPr>
              <p:cNvSpPr/>
              <p:nvPr/>
            </p:nvSpPr>
            <p:spPr>
              <a:xfrm>
                <a:off x="9362890" y="32814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F845D2F1-F9A2-117E-75FD-F2CF6C3901B4}"/>
                  </a:ext>
                </a:extLst>
              </p:cNvPr>
              <p:cNvSpPr/>
              <p:nvPr/>
            </p:nvSpPr>
            <p:spPr>
              <a:xfrm>
                <a:off x="9491478" y="32316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B40CD3C4-4946-B194-4DF5-C21EE250C089}"/>
                  </a:ext>
                </a:extLst>
              </p:cNvPr>
              <p:cNvSpPr/>
              <p:nvPr/>
            </p:nvSpPr>
            <p:spPr>
              <a:xfrm>
                <a:off x="9962489" y="380891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048B8638-768F-9F53-A44B-39A5CCD6C0A2}"/>
                  </a:ext>
                </a:extLst>
              </p:cNvPr>
              <p:cNvSpPr/>
              <p:nvPr/>
            </p:nvSpPr>
            <p:spPr>
              <a:xfrm>
                <a:off x="10020972" y="4804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7D69974D-F8A7-E475-C493-19699905B0BF}"/>
                  </a:ext>
                </a:extLst>
              </p:cNvPr>
              <p:cNvSpPr/>
              <p:nvPr/>
            </p:nvSpPr>
            <p:spPr>
              <a:xfrm>
                <a:off x="10107174" y="45087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BCF26BE0-1D41-E9C3-4426-78D013275D61}"/>
                  </a:ext>
                </a:extLst>
              </p:cNvPr>
              <p:cNvSpPr/>
              <p:nvPr/>
            </p:nvSpPr>
            <p:spPr>
              <a:xfrm>
                <a:off x="10704106" y="5521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EFFDDE66-D860-02DA-EF66-BA15BA353CDD}"/>
                  </a:ext>
                </a:extLst>
              </p:cNvPr>
              <p:cNvSpPr/>
              <p:nvPr/>
            </p:nvSpPr>
            <p:spPr>
              <a:xfrm>
                <a:off x="10593139" y="51266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DDF3F706-C28C-7391-D853-E5CED4C0454B}"/>
                  </a:ext>
                </a:extLst>
              </p:cNvPr>
              <p:cNvSpPr/>
              <p:nvPr/>
            </p:nvSpPr>
            <p:spPr>
              <a:xfrm>
                <a:off x="10609046" y="567819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79EA33EE-C114-E4C2-79E1-E6E78AD25632}"/>
                  </a:ext>
                </a:extLst>
              </p:cNvPr>
              <p:cNvSpPr/>
              <p:nvPr/>
            </p:nvSpPr>
            <p:spPr>
              <a:xfrm>
                <a:off x="10561993" y="5668956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5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090206D1-11B8-0966-2C62-76E3588777EA}"/>
                  </a:ext>
                </a:extLst>
              </p:cNvPr>
              <p:cNvSpPr/>
              <p:nvPr/>
            </p:nvSpPr>
            <p:spPr>
              <a:xfrm>
                <a:off x="8736621" y="5372729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758744C1-CD8F-BF7A-AA18-30712F7856AA}"/>
                  </a:ext>
                </a:extLst>
              </p:cNvPr>
              <p:cNvSpPr/>
              <p:nvPr/>
            </p:nvSpPr>
            <p:spPr>
              <a:xfrm>
                <a:off x="8726811" y="5300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5958BFFD-A377-46BF-39F3-B3D0EE9AC923}"/>
                  </a:ext>
                </a:extLst>
              </p:cNvPr>
              <p:cNvSpPr/>
              <p:nvPr/>
            </p:nvSpPr>
            <p:spPr>
              <a:xfrm>
                <a:off x="7645533" y="527776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4D7BD192-ED0D-9DCD-D052-3E808C2ACAF6}"/>
                  </a:ext>
                </a:extLst>
              </p:cNvPr>
              <p:cNvSpPr/>
              <p:nvPr/>
            </p:nvSpPr>
            <p:spPr>
              <a:xfrm>
                <a:off x="7342733" y="573982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BDD9AFCA-8C48-F41D-391A-646440017C95}"/>
                  </a:ext>
                </a:extLst>
              </p:cNvPr>
              <p:cNvSpPr/>
              <p:nvPr/>
            </p:nvSpPr>
            <p:spPr>
              <a:xfrm>
                <a:off x="8484685" y="5802401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16817E79-B9AA-421F-5E6B-2C5390A92FB7}"/>
                  </a:ext>
                </a:extLst>
              </p:cNvPr>
              <p:cNvSpPr/>
              <p:nvPr/>
            </p:nvSpPr>
            <p:spPr>
              <a:xfrm>
                <a:off x="8954649" y="5626760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10D697F7-5545-40A9-DFEA-EC601F6E2D7D}"/>
                  </a:ext>
                </a:extLst>
              </p:cNvPr>
              <p:cNvSpPr/>
              <p:nvPr/>
            </p:nvSpPr>
            <p:spPr>
              <a:xfrm>
                <a:off x="8401818" y="51462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05F4309C-1A15-30CB-8E8F-1A91A7877B8D}"/>
                  </a:ext>
                </a:extLst>
              </p:cNvPr>
              <p:cNvSpPr/>
              <p:nvPr/>
            </p:nvSpPr>
            <p:spPr>
              <a:xfrm>
                <a:off x="8514499" y="47066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6F2DA8A1-0AAB-AE30-3F05-0C19E30EE1C0}"/>
                  </a:ext>
                </a:extLst>
              </p:cNvPr>
              <p:cNvSpPr/>
              <p:nvPr/>
            </p:nvSpPr>
            <p:spPr>
              <a:xfrm>
                <a:off x="7938141" y="47824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FFB9407F-67C5-AADA-4597-F8BFCFBC23D9}"/>
                  </a:ext>
                </a:extLst>
              </p:cNvPr>
              <p:cNvSpPr/>
              <p:nvPr/>
            </p:nvSpPr>
            <p:spPr>
              <a:xfrm>
                <a:off x="8627846" y="5299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A0823A9D-64DC-232C-E8F8-A91970DE6B60}"/>
                  </a:ext>
                </a:extLst>
              </p:cNvPr>
              <p:cNvSpPr/>
              <p:nvPr/>
            </p:nvSpPr>
            <p:spPr>
              <a:xfrm>
                <a:off x="9286500" y="49519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3309A8F8-CD89-EDB4-8393-8D1ABB1E3DED}"/>
                  </a:ext>
                </a:extLst>
              </p:cNvPr>
              <p:cNvSpPr/>
              <p:nvPr/>
            </p:nvSpPr>
            <p:spPr>
              <a:xfrm>
                <a:off x="8558123" y="506907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B32EFF50-803F-06B6-67A2-C57D742B04B8}"/>
                  </a:ext>
                </a:extLst>
              </p:cNvPr>
              <p:cNvSpPr/>
              <p:nvPr/>
            </p:nvSpPr>
            <p:spPr>
              <a:xfrm>
                <a:off x="9262306" y="4658830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87DD5446-43E3-5108-6FB4-ED708012361D}"/>
                  </a:ext>
                </a:extLst>
              </p:cNvPr>
              <p:cNvSpPr/>
              <p:nvPr/>
            </p:nvSpPr>
            <p:spPr>
              <a:xfrm>
                <a:off x="8675185" y="39365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C5C4F076-4659-21D9-A887-4E54F4F93D21}"/>
                  </a:ext>
                </a:extLst>
              </p:cNvPr>
              <p:cNvSpPr/>
              <p:nvPr/>
            </p:nvSpPr>
            <p:spPr>
              <a:xfrm>
                <a:off x="8430964" y="433307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66D7430A-A30B-00B7-6869-F9CBD9F3DE0F}"/>
                  </a:ext>
                </a:extLst>
              </p:cNvPr>
              <p:cNvSpPr/>
              <p:nvPr/>
            </p:nvSpPr>
            <p:spPr>
              <a:xfrm>
                <a:off x="8661184" y="3776529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9300042A-46C3-12E8-76DE-203E92ECB21D}"/>
                  </a:ext>
                </a:extLst>
              </p:cNvPr>
              <p:cNvSpPr/>
              <p:nvPr/>
            </p:nvSpPr>
            <p:spPr>
              <a:xfrm>
                <a:off x="9173152" y="46170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C425F2CE-6A73-FB5A-6ABD-4310C4C63276}"/>
                  </a:ext>
                </a:extLst>
              </p:cNvPr>
              <p:cNvSpPr/>
              <p:nvPr/>
            </p:nvSpPr>
            <p:spPr>
              <a:xfrm>
                <a:off x="9154960" y="47545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9569535A-17AE-FA0F-EA9B-B3A0FC9D504B}"/>
                  </a:ext>
                </a:extLst>
              </p:cNvPr>
              <p:cNvSpPr/>
              <p:nvPr/>
            </p:nvSpPr>
            <p:spPr>
              <a:xfrm>
                <a:off x="9074188" y="440289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EC2BA6C4-E78D-1C25-4CCD-890E9671433E}"/>
                  </a:ext>
                </a:extLst>
              </p:cNvPr>
              <p:cNvSpPr/>
              <p:nvPr/>
            </p:nvSpPr>
            <p:spPr>
              <a:xfrm>
                <a:off x="9025896" y="440089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5C9E69BD-CF3D-78ED-69CE-EB12B107572F}"/>
                  </a:ext>
                </a:extLst>
              </p:cNvPr>
              <p:cNvSpPr/>
              <p:nvPr/>
            </p:nvSpPr>
            <p:spPr>
              <a:xfrm>
                <a:off x="9084379" y="422048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70CCFF47-8409-BAD5-153B-2B8CC0125B21}"/>
                  </a:ext>
                </a:extLst>
              </p:cNvPr>
              <p:cNvSpPr/>
              <p:nvPr/>
            </p:nvSpPr>
            <p:spPr>
              <a:xfrm>
                <a:off x="8699569" y="43728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ACC438F6-2D42-0CDD-6A9F-9B3E783A11CE}"/>
                  </a:ext>
                </a:extLst>
              </p:cNvPr>
              <p:cNvSpPr/>
              <p:nvPr/>
            </p:nvSpPr>
            <p:spPr>
              <a:xfrm>
                <a:off x="8831491" y="420724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D1449E0C-401F-2CA6-E6C4-D823D6DF3A73}"/>
                  </a:ext>
                </a:extLst>
              </p:cNvPr>
              <p:cNvSpPr/>
              <p:nvPr/>
            </p:nvSpPr>
            <p:spPr>
              <a:xfrm>
                <a:off x="9147435" y="429059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1AFA24F6-13CB-C800-D84A-9A8839C50D71}"/>
                  </a:ext>
                </a:extLst>
              </p:cNvPr>
              <p:cNvSpPr/>
              <p:nvPr/>
            </p:nvSpPr>
            <p:spPr>
              <a:xfrm>
                <a:off x="9668833" y="4537195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105F795-5DAC-5B8E-89D7-57E9EC747DA7}"/>
                  </a:ext>
                </a:extLst>
              </p:cNvPr>
              <p:cNvSpPr/>
              <p:nvPr/>
            </p:nvSpPr>
            <p:spPr>
              <a:xfrm>
                <a:off x="9919055" y="440241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1D7E39B2-4ED8-02FC-B645-E91FF8F52EBE}"/>
                  </a:ext>
                </a:extLst>
              </p:cNvPr>
              <p:cNvSpPr/>
              <p:nvPr/>
            </p:nvSpPr>
            <p:spPr>
              <a:xfrm>
                <a:off x="9936105" y="417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4513EA3E-05AD-12C9-2D0C-F5C6EE111E31}"/>
                  </a:ext>
                </a:extLst>
              </p:cNvPr>
              <p:cNvSpPr/>
              <p:nvPr/>
            </p:nvSpPr>
            <p:spPr>
              <a:xfrm>
                <a:off x="9842188" y="41898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963D6681-CFB2-94F6-C2A4-6300A7E3470C}"/>
                  </a:ext>
                </a:extLst>
              </p:cNvPr>
              <p:cNvSpPr/>
              <p:nvPr/>
            </p:nvSpPr>
            <p:spPr>
              <a:xfrm>
                <a:off x="10076218" y="4177436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C9238AE5-B45D-F0CF-BEA7-458E0C100525}"/>
                  </a:ext>
                </a:extLst>
              </p:cNvPr>
              <p:cNvSpPr/>
              <p:nvPr/>
            </p:nvSpPr>
            <p:spPr>
              <a:xfrm>
                <a:off x="10527417" y="3816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2CA87830-8C27-2D3B-C878-4E61258701F9}"/>
                  </a:ext>
                </a:extLst>
              </p:cNvPr>
              <p:cNvSpPr/>
              <p:nvPr/>
            </p:nvSpPr>
            <p:spPr>
              <a:xfrm>
                <a:off x="10571994" y="375405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E1234261-1451-9E70-8760-D9FA154E94EA}"/>
                  </a:ext>
                </a:extLst>
              </p:cNvPr>
              <p:cNvSpPr/>
              <p:nvPr/>
            </p:nvSpPr>
            <p:spPr>
              <a:xfrm>
                <a:off x="10781544" y="40991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06C27D80-3646-3B46-5B87-FC6BD07791F5}"/>
                  </a:ext>
                </a:extLst>
              </p:cNvPr>
              <p:cNvSpPr/>
              <p:nvPr/>
            </p:nvSpPr>
            <p:spPr>
              <a:xfrm>
                <a:off x="10716488" y="4541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6FD0FA10-E986-E193-4C5D-7B6C916139C8}"/>
                  </a:ext>
                </a:extLst>
              </p:cNvPr>
              <p:cNvSpPr/>
              <p:nvPr/>
            </p:nvSpPr>
            <p:spPr>
              <a:xfrm>
                <a:off x="10820882" y="48078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3A36B5A2-9B5A-ECFE-DA9F-FAF8D8949F2E}"/>
                  </a:ext>
                </a:extLst>
              </p:cNvPr>
              <p:cNvSpPr/>
              <p:nvPr/>
            </p:nvSpPr>
            <p:spPr>
              <a:xfrm>
                <a:off x="9721126" y="54495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50AD7DAB-F24A-CFAC-7174-7573B744D7C8}"/>
                  </a:ext>
                </a:extLst>
              </p:cNvPr>
              <p:cNvSpPr/>
              <p:nvPr/>
            </p:nvSpPr>
            <p:spPr>
              <a:xfrm>
                <a:off x="7410170" y="47981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F803390F-07A4-F9C5-C06D-775A0E7FD3B2}"/>
                  </a:ext>
                </a:extLst>
              </p:cNvPr>
              <p:cNvSpPr/>
              <p:nvPr/>
            </p:nvSpPr>
            <p:spPr>
              <a:xfrm>
                <a:off x="6723418" y="425954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C8166104-B633-7213-60DD-49F0C5336087}"/>
                  </a:ext>
                </a:extLst>
              </p:cNvPr>
              <p:cNvSpPr/>
              <p:nvPr/>
            </p:nvSpPr>
            <p:spPr>
              <a:xfrm>
                <a:off x="6253454" y="40336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DF2B7139-00AE-DAD0-CD12-43D6F2A6DD82}"/>
                  </a:ext>
                </a:extLst>
              </p:cNvPr>
              <p:cNvSpPr/>
              <p:nvPr/>
            </p:nvSpPr>
            <p:spPr>
              <a:xfrm>
                <a:off x="6068860" y="359641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6A72B564-C20C-CE8D-7AC8-BA7372C67BA0}"/>
                  </a:ext>
                </a:extLst>
              </p:cNvPr>
              <p:cNvSpPr/>
              <p:nvPr/>
            </p:nvSpPr>
            <p:spPr>
              <a:xfrm>
                <a:off x="6052667" y="3256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5FE1D617-077C-33A3-F6D6-27147C96D042}"/>
                  </a:ext>
                </a:extLst>
              </p:cNvPr>
              <p:cNvSpPr/>
              <p:nvPr/>
            </p:nvSpPr>
            <p:spPr>
              <a:xfrm>
                <a:off x="5820638" y="34957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1F895A81-7AC1-34D5-0942-D042E90E4D5C}"/>
                  </a:ext>
                </a:extLst>
              </p:cNvPr>
              <p:cNvSpPr/>
              <p:nvPr/>
            </p:nvSpPr>
            <p:spPr>
              <a:xfrm>
                <a:off x="6725132" y="335533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645A2772-2A68-CF24-140C-F286BA9C9D54}"/>
                  </a:ext>
                </a:extLst>
              </p:cNvPr>
              <p:cNvSpPr/>
              <p:nvPr/>
            </p:nvSpPr>
            <p:spPr>
              <a:xfrm>
                <a:off x="7633341" y="32510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2029DB5D-42DE-D5F7-7AEC-D9C990382AF8}"/>
                  </a:ext>
                </a:extLst>
              </p:cNvPr>
              <p:cNvSpPr/>
              <p:nvPr/>
            </p:nvSpPr>
            <p:spPr>
              <a:xfrm>
                <a:off x="7842795" y="31250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C6BEEACD-D624-197F-6EC3-C4F85829C810}"/>
                  </a:ext>
                </a:extLst>
              </p:cNvPr>
              <p:cNvSpPr/>
              <p:nvPr/>
            </p:nvSpPr>
            <p:spPr>
              <a:xfrm>
                <a:off x="8061394" y="26430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C243868A-5599-D0C1-C4F4-F4CE255367BD}"/>
                  </a:ext>
                </a:extLst>
              </p:cNvPr>
              <p:cNvSpPr/>
              <p:nvPr/>
            </p:nvSpPr>
            <p:spPr>
              <a:xfrm>
                <a:off x="7728686" y="315711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4B0128F3-3415-D792-5128-BCDDA119A92A}"/>
                  </a:ext>
                </a:extLst>
              </p:cNvPr>
              <p:cNvSpPr/>
              <p:nvPr/>
            </p:nvSpPr>
            <p:spPr>
              <a:xfrm>
                <a:off x="7421505" y="37078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C57BF7E1-6882-C38B-4BF2-8249E1C9A074}"/>
                  </a:ext>
                </a:extLst>
              </p:cNvPr>
              <p:cNvSpPr/>
              <p:nvPr/>
            </p:nvSpPr>
            <p:spPr>
              <a:xfrm>
                <a:off x="6503485" y="34191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0B49A30B-213E-AA75-DC8E-83AE38C38F6C}"/>
                  </a:ext>
                </a:extLst>
              </p:cNvPr>
              <p:cNvSpPr/>
              <p:nvPr/>
            </p:nvSpPr>
            <p:spPr>
              <a:xfrm>
                <a:off x="5667476" y="30383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FF1D3E7B-6452-6770-FEF9-FB0968DA2420}"/>
                  </a:ext>
                </a:extLst>
              </p:cNvPr>
              <p:cNvSpPr/>
              <p:nvPr/>
            </p:nvSpPr>
            <p:spPr>
              <a:xfrm>
                <a:off x="5050923" y="328599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BD1A0A74-5E13-D391-9D92-495757EF59ED}"/>
                  </a:ext>
                </a:extLst>
              </p:cNvPr>
              <p:cNvSpPr/>
              <p:nvPr/>
            </p:nvSpPr>
            <p:spPr>
              <a:xfrm>
                <a:off x="5031492" y="32069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9B9E5F53-698A-1003-D037-6125B8FACDA9}"/>
                  </a:ext>
                </a:extLst>
              </p:cNvPr>
              <p:cNvSpPr/>
              <p:nvPr/>
            </p:nvSpPr>
            <p:spPr>
              <a:xfrm>
                <a:off x="5465832" y="2354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4853AB55-CB70-B302-AC56-9C5FB5D1325C}"/>
                  </a:ext>
                </a:extLst>
              </p:cNvPr>
              <p:cNvSpPr/>
              <p:nvPr/>
            </p:nvSpPr>
            <p:spPr>
              <a:xfrm>
                <a:off x="5262092" y="2125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F17D6D79-D533-CB8D-D65E-FAD354360664}"/>
                  </a:ext>
                </a:extLst>
              </p:cNvPr>
              <p:cNvSpPr/>
              <p:nvPr/>
            </p:nvSpPr>
            <p:spPr>
              <a:xfrm>
                <a:off x="4057275" y="29835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8F04FFA-CDAD-5A13-BBA1-F96A8F309511}"/>
                  </a:ext>
                </a:extLst>
              </p:cNvPr>
              <p:cNvSpPr/>
              <p:nvPr/>
            </p:nvSpPr>
            <p:spPr>
              <a:xfrm>
                <a:off x="4562957" y="382663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F077B630-985E-7FF3-96B0-D0B76779B88C}"/>
                  </a:ext>
                </a:extLst>
              </p:cNvPr>
              <p:cNvSpPr/>
              <p:nvPr/>
            </p:nvSpPr>
            <p:spPr>
              <a:xfrm>
                <a:off x="5402872" y="427611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383A7622-8BF8-C83B-CF2B-A36D41B915BF}"/>
                  </a:ext>
                </a:extLst>
              </p:cNvPr>
              <p:cNvSpPr/>
              <p:nvPr/>
            </p:nvSpPr>
            <p:spPr>
              <a:xfrm>
                <a:off x="5244852" y="38152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609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C32BADBA-4B9F-2186-22D3-AE9981312EF8}"/>
                  </a:ext>
                </a:extLst>
              </p:cNvPr>
              <p:cNvSpPr/>
              <p:nvPr/>
            </p:nvSpPr>
            <p:spPr>
              <a:xfrm>
                <a:off x="4721072" y="40654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2658434A-125A-F31F-C0CB-5C51C465E76F}"/>
                  </a:ext>
                </a:extLst>
              </p:cNvPr>
              <p:cNvSpPr/>
              <p:nvPr/>
            </p:nvSpPr>
            <p:spPr>
              <a:xfrm>
                <a:off x="4705832" y="45154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57E23724-E0E5-7D0A-7562-7F04DFDF919A}"/>
                  </a:ext>
                </a:extLst>
              </p:cNvPr>
              <p:cNvSpPr/>
              <p:nvPr/>
            </p:nvSpPr>
            <p:spPr>
              <a:xfrm>
                <a:off x="4956911" y="4717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96F7DE59-ED1C-5228-A7CA-0266B53BAD65}"/>
                  </a:ext>
                </a:extLst>
              </p:cNvPr>
              <p:cNvSpPr/>
              <p:nvPr/>
            </p:nvSpPr>
            <p:spPr>
              <a:xfrm>
                <a:off x="5074354" y="501601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0B77A2EE-0BF0-CEE1-D8EA-4662FB785A0D}"/>
                  </a:ext>
                </a:extLst>
              </p:cNvPr>
              <p:cNvSpPr/>
              <p:nvPr/>
            </p:nvSpPr>
            <p:spPr>
              <a:xfrm>
                <a:off x="4609439" y="52197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EA7A2500-AB4B-E41C-4D3B-B8F33A23C52C}"/>
                  </a:ext>
                </a:extLst>
              </p:cNvPr>
              <p:cNvSpPr/>
              <p:nvPr/>
            </p:nvSpPr>
            <p:spPr>
              <a:xfrm>
                <a:off x="4164241" y="430107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2EDB43B-58DB-C297-CAFB-22DEF0ECC3B0}"/>
                  </a:ext>
                </a:extLst>
              </p:cNvPr>
              <p:cNvSpPr/>
              <p:nvPr/>
            </p:nvSpPr>
            <p:spPr>
              <a:xfrm>
                <a:off x="3982027" y="43448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B5410086-C7EE-ED35-1D5C-B96758D2B253}"/>
                  </a:ext>
                </a:extLst>
              </p:cNvPr>
              <p:cNvSpPr/>
              <p:nvPr/>
            </p:nvSpPr>
            <p:spPr>
              <a:xfrm rot="-3747056">
                <a:off x="3350186" y="4607721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4ACC2C34-5AE5-D269-A38C-7C9DC931CE17}"/>
                  </a:ext>
                </a:extLst>
              </p:cNvPr>
              <p:cNvSpPr/>
              <p:nvPr/>
            </p:nvSpPr>
            <p:spPr>
              <a:xfrm>
                <a:off x="3057626" y="47633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DC3F884C-48D4-6B29-8B21-B1850A2E0A74}"/>
                  </a:ext>
                </a:extLst>
              </p:cNvPr>
              <p:cNvSpPr/>
              <p:nvPr/>
            </p:nvSpPr>
            <p:spPr>
              <a:xfrm>
                <a:off x="3514921" y="489543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2573E76D-28F7-CC5A-28AB-4E3C80D0A6F5}"/>
                  </a:ext>
                </a:extLst>
              </p:cNvPr>
              <p:cNvSpPr/>
              <p:nvPr/>
            </p:nvSpPr>
            <p:spPr>
              <a:xfrm>
                <a:off x="4924716" y="510526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BA304A8D-4AB6-9696-EC13-A03B606F030D}"/>
                  </a:ext>
                </a:extLst>
              </p:cNvPr>
              <p:cNvSpPr/>
              <p:nvPr/>
            </p:nvSpPr>
            <p:spPr>
              <a:xfrm>
                <a:off x="4737646" y="51903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0F903A67-1B69-CCA4-7BA6-8E1CD3302849}"/>
                  </a:ext>
                </a:extLst>
              </p:cNvPr>
              <p:cNvSpPr/>
              <p:nvPr/>
            </p:nvSpPr>
            <p:spPr>
              <a:xfrm>
                <a:off x="3928878" y="4638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67478820-51B6-D9BD-CA0D-C366E189DBD4}"/>
                  </a:ext>
                </a:extLst>
              </p:cNvPr>
              <p:cNvSpPr/>
              <p:nvPr/>
            </p:nvSpPr>
            <p:spPr>
              <a:xfrm>
                <a:off x="3454723" y="422239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5A477235-DFA0-CEC8-F34B-CEF4F4990A70}"/>
                  </a:ext>
                </a:extLst>
              </p:cNvPr>
              <p:cNvSpPr/>
              <p:nvPr/>
            </p:nvSpPr>
            <p:spPr>
              <a:xfrm>
                <a:off x="3322040" y="40506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E260BC11-1223-2B95-FA89-C765B578D08C}"/>
                  </a:ext>
                </a:extLst>
              </p:cNvPr>
              <p:cNvSpPr/>
              <p:nvPr/>
            </p:nvSpPr>
            <p:spPr>
              <a:xfrm>
                <a:off x="3735139" y="333809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6CA94109-5C38-D683-1D94-8D821EE72B01}"/>
                  </a:ext>
                </a:extLst>
              </p:cNvPr>
              <p:cNvSpPr/>
              <p:nvPr/>
            </p:nvSpPr>
            <p:spPr>
              <a:xfrm>
                <a:off x="3898302" y="399589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8" name="Freeform: Shape 357">
                <a:extLst>
                  <a:ext uri="{FF2B5EF4-FFF2-40B4-BE49-F238E27FC236}">
                    <a16:creationId xmlns:a16="http://schemas.microsoft.com/office/drawing/2014/main" id="{7B979640-AAD9-9FE2-1F99-1837A0B36FDE}"/>
                  </a:ext>
                </a:extLst>
              </p:cNvPr>
              <p:cNvSpPr/>
              <p:nvPr/>
            </p:nvSpPr>
            <p:spPr>
              <a:xfrm>
                <a:off x="3227266" y="314940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9" name="Freeform: Shape 358">
                <a:extLst>
                  <a:ext uri="{FF2B5EF4-FFF2-40B4-BE49-F238E27FC236}">
                    <a16:creationId xmlns:a16="http://schemas.microsoft.com/office/drawing/2014/main" id="{A1C9F65B-11EF-A5B5-CF1D-DFD03A80DDD9}"/>
                  </a:ext>
                </a:extLst>
              </p:cNvPr>
              <p:cNvSpPr/>
              <p:nvPr/>
            </p:nvSpPr>
            <p:spPr>
              <a:xfrm>
                <a:off x="3171069" y="322226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1EC591B7-5931-BAF4-83E5-1118E3FC4F67}"/>
                  </a:ext>
                </a:extLst>
              </p:cNvPr>
              <p:cNvSpPr/>
              <p:nvPr/>
            </p:nvSpPr>
            <p:spPr>
              <a:xfrm>
                <a:off x="2724823" y="40909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1" name="Freeform: Shape 360">
                <a:extLst>
                  <a:ext uri="{FF2B5EF4-FFF2-40B4-BE49-F238E27FC236}">
                    <a16:creationId xmlns:a16="http://schemas.microsoft.com/office/drawing/2014/main" id="{51775211-C4DA-ABCC-1C2A-6D623D4D24A7}"/>
                  </a:ext>
                </a:extLst>
              </p:cNvPr>
              <p:cNvSpPr/>
              <p:nvPr/>
            </p:nvSpPr>
            <p:spPr>
              <a:xfrm rot="-3747056">
                <a:off x="2932083" y="41482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2" name="Freeform: Shape 361">
                <a:extLst>
                  <a:ext uri="{FF2B5EF4-FFF2-40B4-BE49-F238E27FC236}">
                    <a16:creationId xmlns:a16="http://schemas.microsoft.com/office/drawing/2014/main" id="{27ECCEE0-E4EB-49A9-ED82-571B1DDCCBD6}"/>
                  </a:ext>
                </a:extLst>
              </p:cNvPr>
              <p:cNvSpPr/>
              <p:nvPr/>
            </p:nvSpPr>
            <p:spPr>
              <a:xfrm>
                <a:off x="3104108" y="385606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3" name="Freeform: Shape 362">
                <a:extLst>
                  <a:ext uri="{FF2B5EF4-FFF2-40B4-BE49-F238E27FC236}">
                    <a16:creationId xmlns:a16="http://schemas.microsoft.com/office/drawing/2014/main" id="{43A385D9-DB55-AF44-8D59-C842EBF7CC43}"/>
                  </a:ext>
                </a:extLst>
              </p:cNvPr>
              <p:cNvSpPr/>
              <p:nvPr/>
            </p:nvSpPr>
            <p:spPr>
              <a:xfrm>
                <a:off x="3090487" y="36811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E118FF97-9836-0564-CE02-A2F133085BD4}"/>
                  </a:ext>
                </a:extLst>
              </p:cNvPr>
              <p:cNvSpPr/>
              <p:nvPr/>
            </p:nvSpPr>
            <p:spPr>
              <a:xfrm>
                <a:off x="2782925" y="361641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80B3C449-2FCE-64AE-2028-7501258F15E0}"/>
                  </a:ext>
                </a:extLst>
              </p:cNvPr>
              <p:cNvSpPr/>
              <p:nvPr/>
            </p:nvSpPr>
            <p:spPr>
              <a:xfrm>
                <a:off x="2481554" y="4544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6" name="Freeform: Shape 365">
                <a:extLst>
                  <a:ext uri="{FF2B5EF4-FFF2-40B4-BE49-F238E27FC236}">
                    <a16:creationId xmlns:a16="http://schemas.microsoft.com/office/drawing/2014/main" id="{6E0E9AD3-CA44-697D-74B7-0383EF391883}"/>
                  </a:ext>
                </a:extLst>
              </p:cNvPr>
              <p:cNvSpPr/>
              <p:nvPr/>
            </p:nvSpPr>
            <p:spPr>
              <a:xfrm>
                <a:off x="2696152" y="51174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7" name="Freeform: Shape 366">
                <a:extLst>
                  <a:ext uri="{FF2B5EF4-FFF2-40B4-BE49-F238E27FC236}">
                    <a16:creationId xmlns:a16="http://schemas.microsoft.com/office/drawing/2014/main" id="{2D1DD1A8-E22A-826E-8FED-19556A4EA4A6}"/>
                  </a:ext>
                </a:extLst>
              </p:cNvPr>
              <p:cNvSpPr/>
              <p:nvPr/>
            </p:nvSpPr>
            <p:spPr>
              <a:xfrm>
                <a:off x="2861697" y="52188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8" name="Freeform: Shape 367">
                <a:extLst>
                  <a:ext uri="{FF2B5EF4-FFF2-40B4-BE49-F238E27FC236}">
                    <a16:creationId xmlns:a16="http://schemas.microsoft.com/office/drawing/2014/main" id="{40405EE7-8E67-5622-AF4B-FD305AAA217F}"/>
                  </a:ext>
                </a:extLst>
              </p:cNvPr>
              <p:cNvSpPr/>
              <p:nvPr/>
            </p:nvSpPr>
            <p:spPr>
              <a:xfrm>
                <a:off x="3177641" y="546788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9" name="Freeform: Shape 368">
                <a:extLst>
                  <a:ext uri="{FF2B5EF4-FFF2-40B4-BE49-F238E27FC236}">
                    <a16:creationId xmlns:a16="http://schemas.microsoft.com/office/drawing/2014/main" id="{4ED31308-D440-E621-AED7-3D77EC1BD562}"/>
                  </a:ext>
                </a:extLst>
              </p:cNvPr>
              <p:cNvSpPr/>
              <p:nvPr/>
            </p:nvSpPr>
            <p:spPr>
              <a:xfrm>
                <a:off x="3463772" y="550626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0" name="Freeform: Shape 369">
                <a:extLst>
                  <a:ext uri="{FF2B5EF4-FFF2-40B4-BE49-F238E27FC236}">
                    <a16:creationId xmlns:a16="http://schemas.microsoft.com/office/drawing/2014/main" id="{7138F7DD-4DA1-F316-0583-BBAB99C34B01}"/>
                  </a:ext>
                </a:extLst>
              </p:cNvPr>
              <p:cNvSpPr/>
              <p:nvPr/>
            </p:nvSpPr>
            <p:spPr>
              <a:xfrm>
                <a:off x="3549783" y="557265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1" name="Freeform: Shape 370">
                <a:extLst>
                  <a:ext uri="{FF2B5EF4-FFF2-40B4-BE49-F238E27FC236}">
                    <a16:creationId xmlns:a16="http://schemas.microsoft.com/office/drawing/2014/main" id="{62D0E08E-4CCB-AAB9-C44B-CD0C327D9E05}"/>
                  </a:ext>
                </a:extLst>
              </p:cNvPr>
              <p:cNvSpPr/>
              <p:nvPr/>
            </p:nvSpPr>
            <p:spPr>
              <a:xfrm>
                <a:off x="3644557" y="58094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2" name="Freeform: Shape 371">
                <a:extLst>
                  <a:ext uri="{FF2B5EF4-FFF2-40B4-BE49-F238E27FC236}">
                    <a16:creationId xmlns:a16="http://schemas.microsoft.com/office/drawing/2014/main" id="{FEB3B8D3-8657-1D35-5639-7AC64F82A837}"/>
                  </a:ext>
                </a:extLst>
              </p:cNvPr>
              <p:cNvSpPr/>
              <p:nvPr/>
            </p:nvSpPr>
            <p:spPr>
              <a:xfrm>
                <a:off x="4001744" y="598213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3" name="Freeform: Shape 372">
                <a:extLst>
                  <a:ext uri="{FF2B5EF4-FFF2-40B4-BE49-F238E27FC236}">
                    <a16:creationId xmlns:a16="http://schemas.microsoft.com/office/drawing/2014/main" id="{BE91E86A-E514-6485-3C46-C30661D4313B}"/>
                  </a:ext>
                </a:extLst>
              </p:cNvPr>
              <p:cNvSpPr/>
              <p:nvPr/>
            </p:nvSpPr>
            <p:spPr>
              <a:xfrm>
                <a:off x="4166431" y="612044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4" name="Freeform: Shape 373">
                <a:extLst>
                  <a:ext uri="{FF2B5EF4-FFF2-40B4-BE49-F238E27FC236}">
                    <a16:creationId xmlns:a16="http://schemas.microsoft.com/office/drawing/2014/main" id="{C5C61F3B-F6F2-031B-22AB-6FD0A4D24D40}"/>
                  </a:ext>
                </a:extLst>
              </p:cNvPr>
              <p:cNvSpPr/>
              <p:nvPr/>
            </p:nvSpPr>
            <p:spPr>
              <a:xfrm>
                <a:off x="5010156" y="6082246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5" name="Freeform: Shape 374">
                <a:extLst>
                  <a:ext uri="{FF2B5EF4-FFF2-40B4-BE49-F238E27FC236}">
                    <a16:creationId xmlns:a16="http://schemas.microsoft.com/office/drawing/2014/main" id="{57682C27-0751-11CD-62FB-F9CF9BEE53E2}"/>
                  </a:ext>
                </a:extLst>
              </p:cNvPr>
              <p:cNvSpPr/>
              <p:nvPr/>
            </p:nvSpPr>
            <p:spPr>
              <a:xfrm>
                <a:off x="5842355" y="6098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6" name="Freeform: Shape 375">
                <a:extLst>
                  <a:ext uri="{FF2B5EF4-FFF2-40B4-BE49-F238E27FC236}">
                    <a16:creationId xmlns:a16="http://schemas.microsoft.com/office/drawing/2014/main" id="{8C23A9CF-9A54-0073-9527-D1127E8355F9}"/>
                  </a:ext>
                </a:extLst>
              </p:cNvPr>
              <p:cNvSpPr/>
              <p:nvPr/>
            </p:nvSpPr>
            <p:spPr>
              <a:xfrm>
                <a:off x="6445669" y="6207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5CEFF66C-CE4D-F4B6-4DAC-6423CBA5002B}"/>
                  </a:ext>
                </a:extLst>
              </p:cNvPr>
              <p:cNvSpPr/>
              <p:nvPr/>
            </p:nvSpPr>
            <p:spPr>
              <a:xfrm>
                <a:off x="6909250" y="62638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8" name="Freeform: Shape 377">
                <a:extLst>
                  <a:ext uri="{FF2B5EF4-FFF2-40B4-BE49-F238E27FC236}">
                    <a16:creationId xmlns:a16="http://schemas.microsoft.com/office/drawing/2014/main" id="{C7635340-9996-E0E7-46E7-D6EB8B8DBDEA}"/>
                  </a:ext>
                </a:extLst>
              </p:cNvPr>
              <p:cNvSpPr/>
              <p:nvPr/>
            </p:nvSpPr>
            <p:spPr>
              <a:xfrm>
                <a:off x="7487227" y="6291605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A912A336-CE57-0482-4752-129086D53D15}"/>
                  </a:ext>
                </a:extLst>
              </p:cNvPr>
              <p:cNvSpPr/>
              <p:nvPr/>
            </p:nvSpPr>
            <p:spPr>
              <a:xfrm>
                <a:off x="8209127" y="6291224"/>
                <a:ext cx="16273" cy="15411"/>
              </a:xfrm>
              <a:custGeom>
                <a:avLst/>
                <a:gdLst>
                  <a:gd name="connsiteX0" fmla="*/ 850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F5AABF37-91C1-0F2E-A826-51FFDCD06418}"/>
                  </a:ext>
                </a:extLst>
              </p:cNvPr>
              <p:cNvSpPr/>
              <p:nvPr/>
            </p:nvSpPr>
            <p:spPr>
              <a:xfrm>
                <a:off x="8760434" y="6316751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1" name="Freeform: Shape 380">
                <a:extLst>
                  <a:ext uri="{FF2B5EF4-FFF2-40B4-BE49-F238E27FC236}">
                    <a16:creationId xmlns:a16="http://schemas.microsoft.com/office/drawing/2014/main" id="{446C80B2-4302-FAA0-6ACE-98FFE8F15D00}"/>
                  </a:ext>
                </a:extLst>
              </p:cNvPr>
              <p:cNvSpPr/>
              <p:nvPr/>
            </p:nvSpPr>
            <p:spPr>
              <a:xfrm>
                <a:off x="9842284" y="628179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CDBBB748-EA31-43A6-5FCE-D3EB900AC896}"/>
                  </a:ext>
                </a:extLst>
              </p:cNvPr>
              <p:cNvSpPr/>
              <p:nvPr/>
            </p:nvSpPr>
            <p:spPr>
              <a:xfrm>
                <a:off x="10313581" y="6288367"/>
                <a:ext cx="16273" cy="15410"/>
              </a:xfrm>
              <a:custGeom>
                <a:avLst/>
                <a:gdLst>
                  <a:gd name="connsiteX0" fmla="*/ 850 w 16273"/>
                  <a:gd name="connsiteY0" fmla="*/ 4133 h 15410"/>
                  <a:gd name="connsiteX1" fmla="*/ 11899 w 16273"/>
                  <a:gd name="connsiteY1" fmla="*/ 14611 h 15410"/>
                  <a:gd name="connsiteX2" fmla="*/ 15423 w 16273"/>
                  <a:gd name="connsiteY2" fmla="*/ 11277 h 15410"/>
                  <a:gd name="connsiteX3" fmla="*/ 4375 w 16273"/>
                  <a:gd name="connsiteY3" fmla="*/ 800 h 15410"/>
                  <a:gd name="connsiteX4" fmla="*/ 850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3" name="Freeform: Shape 382">
                <a:extLst>
                  <a:ext uri="{FF2B5EF4-FFF2-40B4-BE49-F238E27FC236}">
                    <a16:creationId xmlns:a16="http://schemas.microsoft.com/office/drawing/2014/main" id="{3E8BEB4C-1D91-6A78-7DFF-8960619C30D3}"/>
                  </a:ext>
                </a:extLst>
              </p:cNvPr>
              <p:cNvSpPr/>
              <p:nvPr/>
            </p:nvSpPr>
            <p:spPr>
              <a:xfrm>
                <a:off x="10648670" y="6285223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3" y="11277"/>
                    </a:cubicBezTo>
                    <a:cubicBezTo>
                      <a:pt x="18757" y="4324"/>
                      <a:pt x="11708" y="-2343"/>
                      <a:pt x="4375" y="800"/>
                    </a:cubicBezTo>
                    <a:cubicBezTo>
                      <a:pt x="2851" y="1467"/>
                      <a:pt x="1612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4" name="Freeform: Shape 383">
                <a:extLst>
                  <a:ext uri="{FF2B5EF4-FFF2-40B4-BE49-F238E27FC236}">
                    <a16:creationId xmlns:a16="http://schemas.microsoft.com/office/drawing/2014/main" id="{83D2A9C0-556B-83BD-05A4-7D22B6FB9C33}"/>
                  </a:ext>
                </a:extLst>
              </p:cNvPr>
              <p:cNvSpPr/>
              <p:nvPr/>
            </p:nvSpPr>
            <p:spPr>
              <a:xfrm rot="-3747056">
                <a:off x="10915657" y="6114515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1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1"/>
                      <a:pt x="7334" y="1"/>
                    </a:cubicBezTo>
                    <a:cubicBezTo>
                      <a:pt x="11385" y="1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5" name="Freeform: Shape 384">
                <a:extLst>
                  <a:ext uri="{FF2B5EF4-FFF2-40B4-BE49-F238E27FC236}">
                    <a16:creationId xmlns:a16="http://schemas.microsoft.com/office/drawing/2014/main" id="{EA78037F-70E0-FAFA-CE50-28D2827070A2}"/>
                  </a:ext>
                </a:extLst>
              </p:cNvPr>
              <p:cNvSpPr/>
              <p:nvPr/>
            </p:nvSpPr>
            <p:spPr>
              <a:xfrm>
                <a:off x="11200835" y="53991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6" name="Freeform: Shape 385">
                <a:extLst>
                  <a:ext uri="{FF2B5EF4-FFF2-40B4-BE49-F238E27FC236}">
                    <a16:creationId xmlns:a16="http://schemas.microsoft.com/office/drawing/2014/main" id="{295F9135-0714-9EC2-C0AD-62072A7A2B45}"/>
                  </a:ext>
                </a:extLst>
              </p:cNvPr>
              <p:cNvSpPr/>
              <p:nvPr/>
            </p:nvSpPr>
            <p:spPr>
              <a:xfrm>
                <a:off x="11205216" y="511774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7" name="Freeform: Shape 386">
                <a:extLst>
                  <a:ext uri="{FF2B5EF4-FFF2-40B4-BE49-F238E27FC236}">
                    <a16:creationId xmlns:a16="http://schemas.microsoft.com/office/drawing/2014/main" id="{77ADF4F2-F0AD-4E76-E49D-18CA98FC4AD4}"/>
                  </a:ext>
                </a:extLst>
              </p:cNvPr>
              <p:cNvSpPr/>
              <p:nvPr/>
            </p:nvSpPr>
            <p:spPr>
              <a:xfrm>
                <a:off x="9853047" y="4708360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8" name="Freeform: Shape 387">
                <a:extLst>
                  <a:ext uri="{FF2B5EF4-FFF2-40B4-BE49-F238E27FC236}">
                    <a16:creationId xmlns:a16="http://schemas.microsoft.com/office/drawing/2014/main" id="{30BC9073-561E-286D-7A9F-26CB00A10FBC}"/>
                  </a:ext>
                </a:extLst>
              </p:cNvPr>
              <p:cNvSpPr/>
              <p:nvPr/>
            </p:nvSpPr>
            <p:spPr>
              <a:xfrm>
                <a:off x="7562475" y="53585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9" name="Freeform: Shape 388">
                <a:extLst>
                  <a:ext uri="{FF2B5EF4-FFF2-40B4-BE49-F238E27FC236}">
                    <a16:creationId xmlns:a16="http://schemas.microsoft.com/office/drawing/2014/main" id="{82F395FC-2F31-9E09-5196-10B1D2CD1D94}"/>
                  </a:ext>
                </a:extLst>
              </p:cNvPr>
              <p:cNvSpPr/>
              <p:nvPr/>
            </p:nvSpPr>
            <p:spPr>
              <a:xfrm>
                <a:off x="6821811" y="5559514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0" name="Freeform: Shape 389">
                <a:extLst>
                  <a:ext uri="{FF2B5EF4-FFF2-40B4-BE49-F238E27FC236}">
                    <a16:creationId xmlns:a16="http://schemas.microsoft.com/office/drawing/2014/main" id="{D6648C37-80EE-FF4B-AC5D-F6F3FE308EB2}"/>
                  </a:ext>
                </a:extLst>
              </p:cNvPr>
              <p:cNvSpPr/>
              <p:nvPr/>
            </p:nvSpPr>
            <p:spPr>
              <a:xfrm>
                <a:off x="6408902" y="5202421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1" name="Freeform: Shape 390">
                <a:extLst>
                  <a:ext uri="{FF2B5EF4-FFF2-40B4-BE49-F238E27FC236}">
                    <a16:creationId xmlns:a16="http://schemas.microsoft.com/office/drawing/2014/main" id="{646EA434-44E0-7278-C185-56FE5DBFA1DB}"/>
                  </a:ext>
                </a:extLst>
              </p:cNvPr>
              <p:cNvSpPr/>
              <p:nvPr/>
            </p:nvSpPr>
            <p:spPr>
              <a:xfrm>
                <a:off x="7717256" y="588203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2" name="Freeform: Shape 391">
                <a:extLst>
                  <a:ext uri="{FF2B5EF4-FFF2-40B4-BE49-F238E27FC236}">
                    <a16:creationId xmlns:a16="http://schemas.microsoft.com/office/drawing/2014/main" id="{C86725F3-D990-4282-2C7C-6E64548FA571}"/>
                  </a:ext>
                </a:extLst>
              </p:cNvPr>
              <p:cNvSpPr/>
              <p:nvPr/>
            </p:nvSpPr>
            <p:spPr>
              <a:xfrm>
                <a:off x="8018341" y="51868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3" name="Freeform: Shape 392">
                <a:extLst>
                  <a:ext uri="{FF2B5EF4-FFF2-40B4-BE49-F238E27FC236}">
                    <a16:creationId xmlns:a16="http://schemas.microsoft.com/office/drawing/2014/main" id="{E88BFFE8-B4B9-E17B-FD23-525BEACE9419}"/>
                  </a:ext>
                </a:extLst>
              </p:cNvPr>
              <p:cNvSpPr/>
              <p:nvPr/>
            </p:nvSpPr>
            <p:spPr>
              <a:xfrm>
                <a:off x="6677983" y="4409656"/>
                <a:ext cx="16273" cy="15410"/>
              </a:xfrm>
              <a:custGeom>
                <a:avLst/>
                <a:gdLst>
                  <a:gd name="connsiteX0" fmla="*/ 850 w 16273"/>
                  <a:gd name="connsiteY0" fmla="*/ 4134 h 15410"/>
                  <a:gd name="connsiteX1" fmla="*/ 11899 w 16273"/>
                  <a:gd name="connsiteY1" fmla="*/ 14611 h 15410"/>
                  <a:gd name="connsiteX2" fmla="*/ 15423 w 16273"/>
                  <a:gd name="connsiteY2" fmla="*/ 11278 h 15410"/>
                  <a:gd name="connsiteX3" fmla="*/ 4375 w 16273"/>
                  <a:gd name="connsiteY3" fmla="*/ 800 h 15410"/>
                  <a:gd name="connsiteX4" fmla="*/ 850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4" name="Freeform: Shape 393">
                <a:extLst>
                  <a:ext uri="{FF2B5EF4-FFF2-40B4-BE49-F238E27FC236}">
                    <a16:creationId xmlns:a16="http://schemas.microsoft.com/office/drawing/2014/main" id="{98BE4A2B-EEFA-30CF-0209-4BD48FB9C884}"/>
                  </a:ext>
                </a:extLst>
              </p:cNvPr>
              <p:cNvSpPr/>
              <p:nvPr/>
            </p:nvSpPr>
            <p:spPr>
              <a:xfrm>
                <a:off x="6202019" y="50466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5" name="Freeform: Shape 394">
                <a:extLst>
                  <a:ext uri="{FF2B5EF4-FFF2-40B4-BE49-F238E27FC236}">
                    <a16:creationId xmlns:a16="http://schemas.microsoft.com/office/drawing/2014/main" id="{9EDEBB9F-FC5E-D491-18F0-71464513572E}"/>
                  </a:ext>
                </a:extLst>
              </p:cNvPr>
              <p:cNvSpPr/>
              <p:nvPr/>
            </p:nvSpPr>
            <p:spPr>
              <a:xfrm>
                <a:off x="7445984" y="41595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6" name="Freeform: Shape 395">
                <a:extLst>
                  <a:ext uri="{FF2B5EF4-FFF2-40B4-BE49-F238E27FC236}">
                    <a16:creationId xmlns:a16="http://schemas.microsoft.com/office/drawing/2014/main" id="{BEF85BCE-9AE8-4A3A-F861-87469757CA2C}"/>
                  </a:ext>
                </a:extLst>
              </p:cNvPr>
              <p:cNvSpPr/>
              <p:nvPr/>
            </p:nvSpPr>
            <p:spPr>
              <a:xfrm>
                <a:off x="7614672" y="451700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7" name="Freeform: Shape 396">
                <a:extLst>
                  <a:ext uri="{FF2B5EF4-FFF2-40B4-BE49-F238E27FC236}">
                    <a16:creationId xmlns:a16="http://schemas.microsoft.com/office/drawing/2014/main" id="{05633299-CFA6-B03E-EAE1-F7FBAC10234F}"/>
                  </a:ext>
                </a:extLst>
              </p:cNvPr>
              <p:cNvSpPr/>
              <p:nvPr/>
            </p:nvSpPr>
            <p:spPr>
              <a:xfrm>
                <a:off x="8017294" y="43311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8" name="Freeform: Shape 397">
                <a:extLst>
                  <a:ext uri="{FF2B5EF4-FFF2-40B4-BE49-F238E27FC236}">
                    <a16:creationId xmlns:a16="http://schemas.microsoft.com/office/drawing/2014/main" id="{62E95EDF-798D-13CD-0906-47F9F383F372}"/>
                  </a:ext>
                </a:extLst>
              </p:cNvPr>
              <p:cNvSpPr/>
              <p:nvPr/>
            </p:nvSpPr>
            <p:spPr>
              <a:xfrm>
                <a:off x="7246435" y="38475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9" name="Freeform: Shape 398">
                <a:extLst>
                  <a:ext uri="{FF2B5EF4-FFF2-40B4-BE49-F238E27FC236}">
                    <a16:creationId xmlns:a16="http://schemas.microsoft.com/office/drawing/2014/main" id="{FAD5A7E7-851B-AE96-4E3B-8B946ABDD358}"/>
                  </a:ext>
                </a:extLst>
              </p:cNvPr>
              <p:cNvSpPr/>
              <p:nvPr/>
            </p:nvSpPr>
            <p:spPr>
              <a:xfrm>
                <a:off x="6596830" y="33359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0" name="Freeform: Shape 399">
                <a:extLst>
                  <a:ext uri="{FF2B5EF4-FFF2-40B4-BE49-F238E27FC236}">
                    <a16:creationId xmlns:a16="http://schemas.microsoft.com/office/drawing/2014/main" id="{2F8A7EDA-73C1-C2A6-4726-0261A1A87D60}"/>
                  </a:ext>
                </a:extLst>
              </p:cNvPr>
              <p:cNvSpPr/>
              <p:nvPr/>
            </p:nvSpPr>
            <p:spPr>
              <a:xfrm>
                <a:off x="6396329" y="26855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1" name="Freeform: Shape 400">
                <a:extLst>
                  <a:ext uri="{FF2B5EF4-FFF2-40B4-BE49-F238E27FC236}">
                    <a16:creationId xmlns:a16="http://schemas.microsoft.com/office/drawing/2014/main" id="{CC7C89A7-7DB4-ACEA-5FE0-31EDC8E0905D}"/>
                  </a:ext>
                </a:extLst>
              </p:cNvPr>
              <p:cNvSpPr/>
              <p:nvPr/>
            </p:nvSpPr>
            <p:spPr>
              <a:xfrm>
                <a:off x="6596259" y="28130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2" name="Freeform: Shape 401">
                <a:extLst>
                  <a:ext uri="{FF2B5EF4-FFF2-40B4-BE49-F238E27FC236}">
                    <a16:creationId xmlns:a16="http://schemas.microsoft.com/office/drawing/2014/main" id="{ED63408B-CB74-E85A-BA5C-CFEFF4B01781}"/>
                  </a:ext>
                </a:extLst>
              </p:cNvPr>
              <p:cNvSpPr/>
              <p:nvPr/>
            </p:nvSpPr>
            <p:spPr>
              <a:xfrm>
                <a:off x="7036219" y="300500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3" name="Freeform: Shape 402">
                <a:extLst>
                  <a:ext uri="{FF2B5EF4-FFF2-40B4-BE49-F238E27FC236}">
                    <a16:creationId xmlns:a16="http://schemas.microsoft.com/office/drawing/2014/main" id="{3B4190A9-4DB4-B7D3-F6B5-D695D8761AFF}"/>
                  </a:ext>
                </a:extLst>
              </p:cNvPr>
              <p:cNvSpPr/>
              <p:nvPr/>
            </p:nvSpPr>
            <p:spPr>
              <a:xfrm>
                <a:off x="7083653" y="318826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4" name="Freeform: Shape 403">
                <a:extLst>
                  <a:ext uri="{FF2B5EF4-FFF2-40B4-BE49-F238E27FC236}">
                    <a16:creationId xmlns:a16="http://schemas.microsoft.com/office/drawing/2014/main" id="{17628E67-E583-AB88-504E-E816BD856607}"/>
                  </a:ext>
                </a:extLst>
              </p:cNvPr>
              <p:cNvSpPr/>
              <p:nvPr/>
            </p:nvSpPr>
            <p:spPr>
              <a:xfrm>
                <a:off x="7159472" y="33464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5" name="Freeform: Shape 404">
                <a:extLst>
                  <a:ext uri="{FF2B5EF4-FFF2-40B4-BE49-F238E27FC236}">
                    <a16:creationId xmlns:a16="http://schemas.microsoft.com/office/drawing/2014/main" id="{530EA487-0B87-C82F-5130-7496916AA8E2}"/>
                  </a:ext>
                </a:extLst>
              </p:cNvPr>
              <p:cNvSpPr/>
              <p:nvPr/>
            </p:nvSpPr>
            <p:spPr>
              <a:xfrm>
                <a:off x="7155662" y="28525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6" name="Freeform: Shape 405">
                <a:extLst>
                  <a:ext uri="{FF2B5EF4-FFF2-40B4-BE49-F238E27FC236}">
                    <a16:creationId xmlns:a16="http://schemas.microsoft.com/office/drawing/2014/main" id="{89B90F61-A845-6E24-8DA3-057036C09F09}"/>
                  </a:ext>
                </a:extLst>
              </p:cNvPr>
              <p:cNvSpPr/>
              <p:nvPr/>
            </p:nvSpPr>
            <p:spPr>
              <a:xfrm>
                <a:off x="7057269" y="260943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7" name="Freeform: Shape 406">
                <a:extLst>
                  <a:ext uri="{FF2B5EF4-FFF2-40B4-BE49-F238E27FC236}">
                    <a16:creationId xmlns:a16="http://schemas.microsoft.com/office/drawing/2014/main" id="{C3E61A5B-091A-9F94-E790-13DEC0C29080}"/>
                  </a:ext>
                </a:extLst>
              </p:cNvPr>
              <p:cNvSpPr/>
              <p:nvPr/>
            </p:nvSpPr>
            <p:spPr>
              <a:xfrm>
                <a:off x="6867721" y="24715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8" name="Freeform: Shape 407">
                <a:extLst>
                  <a:ext uri="{FF2B5EF4-FFF2-40B4-BE49-F238E27FC236}">
                    <a16:creationId xmlns:a16="http://schemas.microsoft.com/office/drawing/2014/main" id="{F32111DA-25D4-87CF-AA8E-BF8ADEAF7679}"/>
                  </a:ext>
                </a:extLst>
              </p:cNvPr>
              <p:cNvSpPr/>
              <p:nvPr/>
            </p:nvSpPr>
            <p:spPr>
              <a:xfrm>
                <a:off x="6722656" y="225452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9" name="Freeform: Shape 408">
                <a:extLst>
                  <a:ext uri="{FF2B5EF4-FFF2-40B4-BE49-F238E27FC236}">
                    <a16:creationId xmlns:a16="http://schemas.microsoft.com/office/drawing/2014/main" id="{360CC33F-422E-D2D2-8F5F-B8BBEFEAF4C5}"/>
                  </a:ext>
                </a:extLst>
              </p:cNvPr>
              <p:cNvSpPr/>
              <p:nvPr/>
            </p:nvSpPr>
            <p:spPr>
              <a:xfrm>
                <a:off x="7413790" y="2030692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0" name="Freeform: Shape 409">
                <a:extLst>
                  <a:ext uri="{FF2B5EF4-FFF2-40B4-BE49-F238E27FC236}">
                    <a16:creationId xmlns:a16="http://schemas.microsoft.com/office/drawing/2014/main" id="{74597655-2117-7E40-341F-392A20E588B4}"/>
                  </a:ext>
                </a:extLst>
              </p:cNvPr>
              <p:cNvSpPr/>
              <p:nvPr/>
            </p:nvSpPr>
            <p:spPr>
              <a:xfrm>
                <a:off x="6449860" y="19999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1" name="Freeform: Shape 410">
                <a:extLst>
                  <a:ext uri="{FF2B5EF4-FFF2-40B4-BE49-F238E27FC236}">
                    <a16:creationId xmlns:a16="http://schemas.microsoft.com/office/drawing/2014/main" id="{63552B2E-8D81-BAEA-73A2-A3F3A407E5D5}"/>
                  </a:ext>
                </a:extLst>
              </p:cNvPr>
              <p:cNvSpPr/>
              <p:nvPr/>
            </p:nvSpPr>
            <p:spPr>
              <a:xfrm>
                <a:off x="6305937" y="195734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2" name="Freeform: Shape 411">
                <a:extLst>
                  <a:ext uri="{FF2B5EF4-FFF2-40B4-BE49-F238E27FC236}">
                    <a16:creationId xmlns:a16="http://schemas.microsoft.com/office/drawing/2014/main" id="{DA0ED195-D7B7-4C48-375F-FC2D84482986}"/>
                  </a:ext>
                </a:extLst>
              </p:cNvPr>
              <p:cNvSpPr/>
              <p:nvPr/>
            </p:nvSpPr>
            <p:spPr>
              <a:xfrm>
                <a:off x="5584132" y="21543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3" name="Freeform: Shape 412">
                <a:extLst>
                  <a:ext uri="{FF2B5EF4-FFF2-40B4-BE49-F238E27FC236}">
                    <a16:creationId xmlns:a16="http://schemas.microsoft.com/office/drawing/2014/main" id="{4D3BA381-F866-901D-980B-158585A31819}"/>
                  </a:ext>
                </a:extLst>
              </p:cNvPr>
              <p:cNvSpPr/>
              <p:nvPr/>
            </p:nvSpPr>
            <p:spPr>
              <a:xfrm>
                <a:off x="5211229" y="271849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4" name="Freeform: Shape 413">
                <a:extLst>
                  <a:ext uri="{FF2B5EF4-FFF2-40B4-BE49-F238E27FC236}">
                    <a16:creationId xmlns:a16="http://schemas.microsoft.com/office/drawing/2014/main" id="{9B4654DC-D699-B952-DAF2-F1E88FB8BC13}"/>
                  </a:ext>
                </a:extLst>
              </p:cNvPr>
              <p:cNvSpPr/>
              <p:nvPr/>
            </p:nvSpPr>
            <p:spPr>
              <a:xfrm>
                <a:off x="5101691" y="26260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5" name="Freeform: Shape 414">
                <a:extLst>
                  <a:ext uri="{FF2B5EF4-FFF2-40B4-BE49-F238E27FC236}">
                    <a16:creationId xmlns:a16="http://schemas.microsoft.com/office/drawing/2014/main" id="{E6D5ED36-CA8D-2A30-2109-4CE49A72D120}"/>
                  </a:ext>
                </a:extLst>
              </p:cNvPr>
              <p:cNvSpPr/>
              <p:nvPr/>
            </p:nvSpPr>
            <p:spPr>
              <a:xfrm>
                <a:off x="4500092" y="2183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6" name="Freeform: Shape 415">
                <a:extLst>
                  <a:ext uri="{FF2B5EF4-FFF2-40B4-BE49-F238E27FC236}">
                    <a16:creationId xmlns:a16="http://schemas.microsoft.com/office/drawing/2014/main" id="{59A25F69-0495-196D-2008-275958533738}"/>
                  </a:ext>
                </a:extLst>
              </p:cNvPr>
              <p:cNvSpPr/>
              <p:nvPr/>
            </p:nvSpPr>
            <p:spPr>
              <a:xfrm>
                <a:off x="3770287" y="182733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7" name="Freeform: Shape 416">
                <a:extLst>
                  <a:ext uri="{FF2B5EF4-FFF2-40B4-BE49-F238E27FC236}">
                    <a16:creationId xmlns:a16="http://schemas.microsoft.com/office/drawing/2014/main" id="{64090453-14D1-FCF6-1163-5C589678EDB9}"/>
                  </a:ext>
                </a:extLst>
              </p:cNvPr>
              <p:cNvSpPr/>
              <p:nvPr/>
            </p:nvSpPr>
            <p:spPr>
              <a:xfrm rot="-3747056">
                <a:off x="3788175" y="146412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8" name="Freeform: Shape 417">
                <a:extLst>
                  <a:ext uri="{FF2B5EF4-FFF2-40B4-BE49-F238E27FC236}">
                    <a16:creationId xmlns:a16="http://schemas.microsoft.com/office/drawing/2014/main" id="{6BF69DC7-0530-828E-1D63-123367FC2D40}"/>
                  </a:ext>
                </a:extLst>
              </p:cNvPr>
              <p:cNvSpPr/>
              <p:nvPr/>
            </p:nvSpPr>
            <p:spPr>
              <a:xfrm>
                <a:off x="3038004" y="22531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9" name="Freeform: Shape 418">
                <a:extLst>
                  <a:ext uri="{FF2B5EF4-FFF2-40B4-BE49-F238E27FC236}">
                    <a16:creationId xmlns:a16="http://schemas.microsoft.com/office/drawing/2014/main" id="{33DBE466-7D6C-6B12-6FCD-4C0ED96D426F}"/>
                  </a:ext>
                </a:extLst>
              </p:cNvPr>
              <p:cNvSpPr/>
              <p:nvPr/>
            </p:nvSpPr>
            <p:spPr>
              <a:xfrm>
                <a:off x="2880271" y="23634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0" name="Freeform: Shape 419">
                <a:extLst>
                  <a:ext uri="{FF2B5EF4-FFF2-40B4-BE49-F238E27FC236}">
                    <a16:creationId xmlns:a16="http://schemas.microsoft.com/office/drawing/2014/main" id="{DCBD8728-B5A8-6D79-640A-307F2D4CDE97}"/>
                  </a:ext>
                </a:extLst>
              </p:cNvPr>
              <p:cNvSpPr/>
              <p:nvPr/>
            </p:nvSpPr>
            <p:spPr>
              <a:xfrm>
                <a:off x="2593663" y="20660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1" name="Freeform: Shape 420">
                <a:extLst>
                  <a:ext uri="{FF2B5EF4-FFF2-40B4-BE49-F238E27FC236}">
                    <a16:creationId xmlns:a16="http://schemas.microsoft.com/office/drawing/2014/main" id="{521BDC19-91CB-0A3F-9B2A-E17C00806C5B}"/>
                  </a:ext>
                </a:extLst>
              </p:cNvPr>
              <p:cNvSpPr/>
              <p:nvPr/>
            </p:nvSpPr>
            <p:spPr>
              <a:xfrm>
                <a:off x="2933896" y="1802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2" name="Freeform: Shape 421">
                <a:extLst>
                  <a:ext uri="{FF2B5EF4-FFF2-40B4-BE49-F238E27FC236}">
                    <a16:creationId xmlns:a16="http://schemas.microsoft.com/office/drawing/2014/main" id="{A777241A-2BF6-2EED-14F2-109214A6AB71}"/>
                  </a:ext>
                </a:extLst>
              </p:cNvPr>
              <p:cNvSpPr/>
              <p:nvPr/>
            </p:nvSpPr>
            <p:spPr>
              <a:xfrm>
                <a:off x="2666244" y="12840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3" name="Freeform: Shape 422">
                <a:extLst>
                  <a:ext uri="{FF2B5EF4-FFF2-40B4-BE49-F238E27FC236}">
                    <a16:creationId xmlns:a16="http://schemas.microsoft.com/office/drawing/2014/main" id="{F852C764-E0EB-6FDC-2D87-55548F9CC33D}"/>
                  </a:ext>
                </a:extLst>
              </p:cNvPr>
              <p:cNvSpPr/>
              <p:nvPr/>
            </p:nvSpPr>
            <p:spPr>
              <a:xfrm>
                <a:off x="1764512" y="15098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4" name="Freeform: Shape 423">
                <a:extLst>
                  <a:ext uri="{FF2B5EF4-FFF2-40B4-BE49-F238E27FC236}">
                    <a16:creationId xmlns:a16="http://schemas.microsoft.com/office/drawing/2014/main" id="{F1672414-5338-D937-7224-C386E26939BA}"/>
                  </a:ext>
                </a:extLst>
              </p:cNvPr>
              <p:cNvSpPr/>
              <p:nvPr/>
            </p:nvSpPr>
            <p:spPr>
              <a:xfrm rot="-3747056">
                <a:off x="1778545" y="169400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5" name="Freeform: Shape 424">
                <a:extLst>
                  <a:ext uri="{FF2B5EF4-FFF2-40B4-BE49-F238E27FC236}">
                    <a16:creationId xmlns:a16="http://schemas.microsoft.com/office/drawing/2014/main" id="{B3C57413-2A47-9779-1EEF-FC3DC872B3E4}"/>
                  </a:ext>
                </a:extLst>
              </p:cNvPr>
              <p:cNvSpPr/>
              <p:nvPr/>
            </p:nvSpPr>
            <p:spPr>
              <a:xfrm rot="-3747056">
                <a:off x="995725" y="289496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6" name="Freeform: Shape 425">
                <a:extLst>
                  <a:ext uri="{FF2B5EF4-FFF2-40B4-BE49-F238E27FC236}">
                    <a16:creationId xmlns:a16="http://schemas.microsoft.com/office/drawing/2014/main" id="{6D989B08-7721-6F0E-9D4E-01A24CAEA838}"/>
                  </a:ext>
                </a:extLst>
              </p:cNvPr>
              <p:cNvSpPr/>
              <p:nvPr/>
            </p:nvSpPr>
            <p:spPr>
              <a:xfrm>
                <a:off x="1222349" y="3354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7" name="Freeform: Shape 426">
                <a:extLst>
                  <a:ext uri="{FF2B5EF4-FFF2-40B4-BE49-F238E27FC236}">
                    <a16:creationId xmlns:a16="http://schemas.microsoft.com/office/drawing/2014/main" id="{DB97DE04-E1E5-279D-502D-DC274CB5244B}"/>
                  </a:ext>
                </a:extLst>
              </p:cNvPr>
              <p:cNvSpPr/>
              <p:nvPr/>
            </p:nvSpPr>
            <p:spPr>
              <a:xfrm>
                <a:off x="1425327" y="31145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8" name="Freeform: Shape 427">
                <a:extLst>
                  <a:ext uri="{FF2B5EF4-FFF2-40B4-BE49-F238E27FC236}">
                    <a16:creationId xmlns:a16="http://schemas.microsoft.com/office/drawing/2014/main" id="{7E2B2A86-F419-11CA-104E-9A87BF81DFE8}"/>
                  </a:ext>
                </a:extLst>
              </p:cNvPr>
              <p:cNvSpPr/>
              <p:nvPr/>
            </p:nvSpPr>
            <p:spPr>
              <a:xfrm>
                <a:off x="1179772" y="40025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9" name="Freeform: Shape 428">
                <a:extLst>
                  <a:ext uri="{FF2B5EF4-FFF2-40B4-BE49-F238E27FC236}">
                    <a16:creationId xmlns:a16="http://schemas.microsoft.com/office/drawing/2014/main" id="{54F4FE4E-DCB4-7AFC-AA25-54AB94E0F933}"/>
                  </a:ext>
                </a:extLst>
              </p:cNvPr>
              <p:cNvSpPr/>
              <p:nvPr/>
            </p:nvSpPr>
            <p:spPr>
              <a:xfrm>
                <a:off x="1057567" y="46042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0" name="Freeform: Shape 429">
                <a:extLst>
                  <a:ext uri="{FF2B5EF4-FFF2-40B4-BE49-F238E27FC236}">
                    <a16:creationId xmlns:a16="http://schemas.microsoft.com/office/drawing/2014/main" id="{37FE3D01-52C1-5D2D-36E7-2DE5DF729E39}"/>
                  </a:ext>
                </a:extLst>
              </p:cNvPr>
              <p:cNvSpPr/>
              <p:nvPr/>
            </p:nvSpPr>
            <p:spPr>
              <a:xfrm>
                <a:off x="1261021" y="48554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1" name="Freeform: Shape 430">
                <a:extLst>
                  <a:ext uri="{FF2B5EF4-FFF2-40B4-BE49-F238E27FC236}">
                    <a16:creationId xmlns:a16="http://schemas.microsoft.com/office/drawing/2014/main" id="{5010ADBD-B71D-78D7-81FF-721D96A637BD}"/>
                  </a:ext>
                </a:extLst>
              </p:cNvPr>
              <p:cNvSpPr/>
              <p:nvPr/>
            </p:nvSpPr>
            <p:spPr>
              <a:xfrm>
                <a:off x="1492954" y="44839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2" name="Freeform: Shape 431">
                <a:extLst>
                  <a:ext uri="{FF2B5EF4-FFF2-40B4-BE49-F238E27FC236}">
                    <a16:creationId xmlns:a16="http://schemas.microsoft.com/office/drawing/2014/main" id="{85DBBB6C-2AA1-643C-1F1A-B286B8B58D1D}"/>
                  </a:ext>
                </a:extLst>
              </p:cNvPr>
              <p:cNvSpPr/>
              <p:nvPr/>
            </p:nvSpPr>
            <p:spPr>
              <a:xfrm>
                <a:off x="1490478" y="44313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3" name="Freeform: Shape 432">
                <a:extLst>
                  <a:ext uri="{FF2B5EF4-FFF2-40B4-BE49-F238E27FC236}">
                    <a16:creationId xmlns:a16="http://schemas.microsoft.com/office/drawing/2014/main" id="{1CFEFF14-20C4-5ADC-7006-CA787FF8C13F}"/>
                  </a:ext>
                </a:extLst>
              </p:cNvPr>
              <p:cNvSpPr/>
              <p:nvPr/>
            </p:nvSpPr>
            <p:spPr>
              <a:xfrm>
                <a:off x="2003304" y="5437975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4" name="Freeform: Shape 433">
                <a:extLst>
                  <a:ext uri="{FF2B5EF4-FFF2-40B4-BE49-F238E27FC236}">
                    <a16:creationId xmlns:a16="http://schemas.microsoft.com/office/drawing/2014/main" id="{D73C69B1-7770-C7BD-7799-339E8D02AAE6}"/>
                  </a:ext>
                </a:extLst>
              </p:cNvPr>
              <p:cNvSpPr/>
              <p:nvPr/>
            </p:nvSpPr>
            <p:spPr>
              <a:xfrm>
                <a:off x="1577822" y="562980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23DC1A2B-17B3-5A46-79CC-C5DA516B66BF}"/>
                  </a:ext>
                </a:extLst>
              </p:cNvPr>
              <p:cNvSpPr/>
              <p:nvPr/>
            </p:nvSpPr>
            <p:spPr>
              <a:xfrm>
                <a:off x="1499622" y="536110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6" name="Freeform: Shape 435">
                <a:extLst>
                  <a:ext uri="{FF2B5EF4-FFF2-40B4-BE49-F238E27FC236}">
                    <a16:creationId xmlns:a16="http://schemas.microsoft.com/office/drawing/2014/main" id="{82D43422-4A1D-A403-8DC9-C1C22B8BA9FB}"/>
                  </a:ext>
                </a:extLst>
              </p:cNvPr>
              <p:cNvSpPr/>
              <p:nvPr/>
            </p:nvSpPr>
            <p:spPr>
              <a:xfrm>
                <a:off x="3087439" y="575363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7" name="Freeform: Shape 436">
                <a:extLst>
                  <a:ext uri="{FF2B5EF4-FFF2-40B4-BE49-F238E27FC236}">
                    <a16:creationId xmlns:a16="http://schemas.microsoft.com/office/drawing/2014/main" id="{4376B4BE-9BEC-C00C-9AEF-9EDBE79FEF81}"/>
                  </a:ext>
                </a:extLst>
              </p:cNvPr>
              <p:cNvSpPr/>
              <p:nvPr/>
            </p:nvSpPr>
            <p:spPr>
              <a:xfrm>
                <a:off x="2913608" y="55416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8" name="Freeform: Shape 437">
                <a:extLst>
                  <a:ext uri="{FF2B5EF4-FFF2-40B4-BE49-F238E27FC236}">
                    <a16:creationId xmlns:a16="http://schemas.microsoft.com/office/drawing/2014/main" id="{34299AB8-87FE-5506-1B24-566DE22952C0}"/>
                  </a:ext>
                </a:extLst>
              </p:cNvPr>
              <p:cNvSpPr/>
              <p:nvPr/>
            </p:nvSpPr>
            <p:spPr>
              <a:xfrm>
                <a:off x="2409450" y="553274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9" name="Freeform: Shape 438">
                <a:extLst>
                  <a:ext uri="{FF2B5EF4-FFF2-40B4-BE49-F238E27FC236}">
                    <a16:creationId xmlns:a16="http://schemas.microsoft.com/office/drawing/2014/main" id="{8B3D1B30-BBEC-7AD7-A891-3E664CD4F74C}"/>
                  </a:ext>
                </a:extLst>
              </p:cNvPr>
              <p:cNvSpPr/>
              <p:nvPr/>
            </p:nvSpPr>
            <p:spPr>
              <a:xfrm>
                <a:off x="2468600" y="55610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0" name="Freeform: Shape 439">
                <a:extLst>
                  <a:ext uri="{FF2B5EF4-FFF2-40B4-BE49-F238E27FC236}">
                    <a16:creationId xmlns:a16="http://schemas.microsoft.com/office/drawing/2014/main" id="{97B98FB5-FCC7-614B-D06B-C59FECD5BD72}"/>
                  </a:ext>
                </a:extLst>
              </p:cNvPr>
              <p:cNvSpPr/>
              <p:nvPr/>
            </p:nvSpPr>
            <p:spPr>
              <a:xfrm>
                <a:off x="4073372" y="52243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1" name="Freeform: Shape 440">
                <a:extLst>
                  <a:ext uri="{FF2B5EF4-FFF2-40B4-BE49-F238E27FC236}">
                    <a16:creationId xmlns:a16="http://schemas.microsoft.com/office/drawing/2014/main" id="{AB5D8711-9B12-98F7-CE6C-500265A45A8D}"/>
                  </a:ext>
                </a:extLst>
              </p:cNvPr>
              <p:cNvSpPr/>
              <p:nvPr/>
            </p:nvSpPr>
            <p:spPr>
              <a:xfrm>
                <a:off x="4507141" y="487961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2" name="Freeform: Shape 441">
                <a:extLst>
                  <a:ext uri="{FF2B5EF4-FFF2-40B4-BE49-F238E27FC236}">
                    <a16:creationId xmlns:a16="http://schemas.microsoft.com/office/drawing/2014/main" id="{9B98E3B0-9A01-E97F-ED4B-4F1140B6178D}"/>
                  </a:ext>
                </a:extLst>
              </p:cNvPr>
              <p:cNvSpPr/>
              <p:nvPr/>
            </p:nvSpPr>
            <p:spPr>
              <a:xfrm>
                <a:off x="4681448" y="47970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3" name="Freeform: Shape 442">
                <a:extLst>
                  <a:ext uri="{FF2B5EF4-FFF2-40B4-BE49-F238E27FC236}">
                    <a16:creationId xmlns:a16="http://schemas.microsoft.com/office/drawing/2014/main" id="{9026C772-6E45-E6DE-E186-54D28632BF50}"/>
                  </a:ext>
                </a:extLst>
              </p:cNvPr>
              <p:cNvSpPr/>
              <p:nvPr/>
            </p:nvSpPr>
            <p:spPr>
              <a:xfrm rot="-3747056">
                <a:off x="4626242" y="4710134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4" name="Freeform: Shape 443">
                <a:extLst>
                  <a:ext uri="{FF2B5EF4-FFF2-40B4-BE49-F238E27FC236}">
                    <a16:creationId xmlns:a16="http://schemas.microsoft.com/office/drawing/2014/main" id="{3989ACBF-EE94-F0FC-46D3-73C8F5AAE3BA}"/>
                  </a:ext>
                </a:extLst>
              </p:cNvPr>
              <p:cNvSpPr/>
              <p:nvPr/>
            </p:nvSpPr>
            <p:spPr>
              <a:xfrm>
                <a:off x="5469642" y="489009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5" name="Freeform: Shape 444">
                <a:extLst>
                  <a:ext uri="{FF2B5EF4-FFF2-40B4-BE49-F238E27FC236}">
                    <a16:creationId xmlns:a16="http://schemas.microsoft.com/office/drawing/2014/main" id="{50324821-8534-55B2-2030-153E1DA76C63}"/>
                  </a:ext>
                </a:extLst>
              </p:cNvPr>
              <p:cNvSpPr/>
              <p:nvPr/>
            </p:nvSpPr>
            <p:spPr>
              <a:xfrm>
                <a:off x="5538412" y="528043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6" name="Freeform: Shape 445">
                <a:extLst>
                  <a:ext uri="{FF2B5EF4-FFF2-40B4-BE49-F238E27FC236}">
                    <a16:creationId xmlns:a16="http://schemas.microsoft.com/office/drawing/2014/main" id="{7C8B6CDD-E544-E183-CECC-AA2DFA3BE9E8}"/>
                  </a:ext>
                </a:extLst>
              </p:cNvPr>
              <p:cNvSpPr/>
              <p:nvPr/>
            </p:nvSpPr>
            <p:spPr>
              <a:xfrm>
                <a:off x="5552224" y="5538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7" name="Freeform: Shape 446">
                <a:extLst>
                  <a:ext uri="{FF2B5EF4-FFF2-40B4-BE49-F238E27FC236}">
                    <a16:creationId xmlns:a16="http://schemas.microsoft.com/office/drawing/2014/main" id="{27ECAE54-9817-6A44-05DA-9DA12A084D9C}"/>
                  </a:ext>
                </a:extLst>
              </p:cNvPr>
              <p:cNvSpPr/>
              <p:nvPr/>
            </p:nvSpPr>
            <p:spPr>
              <a:xfrm>
                <a:off x="5827972" y="5407876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8" name="Freeform: Shape 447">
                <a:extLst>
                  <a:ext uri="{FF2B5EF4-FFF2-40B4-BE49-F238E27FC236}">
                    <a16:creationId xmlns:a16="http://schemas.microsoft.com/office/drawing/2014/main" id="{DACA9C09-EE8C-99BE-EC34-5D8EED047EA3}"/>
                  </a:ext>
                </a:extLst>
              </p:cNvPr>
              <p:cNvSpPr/>
              <p:nvPr/>
            </p:nvSpPr>
            <p:spPr>
              <a:xfrm>
                <a:off x="6222021" y="439203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9" name="Freeform: Shape 448">
                <a:extLst>
                  <a:ext uri="{FF2B5EF4-FFF2-40B4-BE49-F238E27FC236}">
                    <a16:creationId xmlns:a16="http://schemas.microsoft.com/office/drawing/2014/main" id="{2F7E4C33-131B-5807-A20C-93AD12382BAC}"/>
                  </a:ext>
                </a:extLst>
              </p:cNvPr>
              <p:cNvSpPr/>
              <p:nvPr/>
            </p:nvSpPr>
            <p:spPr>
              <a:xfrm>
                <a:off x="6269551" y="42067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50" name="Graphic 7">
              <a:extLst>
                <a:ext uri="{FF2B5EF4-FFF2-40B4-BE49-F238E27FC236}">
                  <a16:creationId xmlns:a16="http://schemas.microsoft.com/office/drawing/2014/main" id="{3E07381C-8734-5D25-61D2-BA097AE65B6A}"/>
                </a:ext>
              </a:extLst>
            </p:cNvPr>
            <p:cNvGrpSpPr/>
            <p:nvPr/>
          </p:nvGrpSpPr>
          <p:grpSpPr>
            <a:xfrm>
              <a:off x="890784" y="361912"/>
              <a:ext cx="10408906" cy="6134747"/>
              <a:chOff x="890784" y="361912"/>
              <a:chExt cx="10408906" cy="6134747"/>
            </a:xfrm>
            <a:solidFill>
              <a:srgbClr val="FFFFFF"/>
            </a:solidFill>
          </p:grpSpPr>
          <p:sp>
            <p:nvSpPr>
              <p:cNvPr id="451" name="Freeform: Shape 450">
                <a:extLst>
                  <a:ext uri="{FF2B5EF4-FFF2-40B4-BE49-F238E27FC236}">
                    <a16:creationId xmlns:a16="http://schemas.microsoft.com/office/drawing/2014/main" id="{2F6B6208-776B-860A-54D4-44C7CB2CC6E7}"/>
                  </a:ext>
                </a:extLst>
              </p:cNvPr>
              <p:cNvSpPr/>
              <p:nvPr/>
            </p:nvSpPr>
            <p:spPr>
              <a:xfrm>
                <a:off x="1924532" y="1056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2" name="Freeform: Shape 451">
                <a:extLst>
                  <a:ext uri="{FF2B5EF4-FFF2-40B4-BE49-F238E27FC236}">
                    <a16:creationId xmlns:a16="http://schemas.microsoft.com/office/drawing/2014/main" id="{16BEF678-746A-5530-D560-083DBD830150}"/>
                  </a:ext>
                </a:extLst>
              </p:cNvPr>
              <p:cNvSpPr/>
              <p:nvPr/>
            </p:nvSpPr>
            <p:spPr>
              <a:xfrm>
                <a:off x="3537115" y="10956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3" name="Freeform: Shape 452">
                <a:extLst>
                  <a:ext uri="{FF2B5EF4-FFF2-40B4-BE49-F238E27FC236}">
                    <a16:creationId xmlns:a16="http://schemas.microsoft.com/office/drawing/2014/main" id="{2FA2A8E9-91B4-ECFE-60D3-D37B053802F0}"/>
                  </a:ext>
                </a:extLst>
              </p:cNvPr>
              <p:cNvSpPr/>
              <p:nvPr/>
            </p:nvSpPr>
            <p:spPr>
              <a:xfrm>
                <a:off x="3792385" y="124268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4" name="Freeform: Shape 453">
                <a:extLst>
                  <a:ext uri="{FF2B5EF4-FFF2-40B4-BE49-F238E27FC236}">
                    <a16:creationId xmlns:a16="http://schemas.microsoft.com/office/drawing/2014/main" id="{DA9CCBF5-EA81-CB20-C59D-D6E7F1090D3D}"/>
                  </a:ext>
                </a:extLst>
              </p:cNvPr>
              <p:cNvSpPr/>
              <p:nvPr/>
            </p:nvSpPr>
            <p:spPr>
              <a:xfrm>
                <a:off x="3833152" y="10780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5" name="Freeform: Shape 454">
                <a:extLst>
                  <a:ext uri="{FF2B5EF4-FFF2-40B4-BE49-F238E27FC236}">
                    <a16:creationId xmlns:a16="http://schemas.microsoft.com/office/drawing/2014/main" id="{533876FB-563D-FB3D-FD77-4AD94C829B33}"/>
                  </a:ext>
                </a:extLst>
              </p:cNvPr>
              <p:cNvSpPr/>
              <p:nvPr/>
            </p:nvSpPr>
            <p:spPr>
              <a:xfrm>
                <a:off x="4157002" y="723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6" name="Freeform: Shape 455">
                <a:extLst>
                  <a:ext uri="{FF2B5EF4-FFF2-40B4-BE49-F238E27FC236}">
                    <a16:creationId xmlns:a16="http://schemas.microsoft.com/office/drawing/2014/main" id="{9D6B0A5F-2828-28C7-CDE4-9FDCE8C49B56}"/>
                  </a:ext>
                </a:extLst>
              </p:cNvPr>
              <p:cNvSpPr/>
              <p:nvPr/>
            </p:nvSpPr>
            <p:spPr>
              <a:xfrm>
                <a:off x="4997964" y="7592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81C733EA-BF4B-118A-F8D3-30AFF072FF4D}"/>
                  </a:ext>
                </a:extLst>
              </p:cNvPr>
              <p:cNvSpPr/>
              <p:nvPr/>
            </p:nvSpPr>
            <p:spPr>
              <a:xfrm>
                <a:off x="5144173" y="1437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8" name="Freeform: Shape 457">
                <a:extLst>
                  <a:ext uri="{FF2B5EF4-FFF2-40B4-BE49-F238E27FC236}">
                    <a16:creationId xmlns:a16="http://schemas.microsoft.com/office/drawing/2014/main" id="{6180C4EF-822D-0463-F81F-F9A37DA5D2EC}"/>
                  </a:ext>
                </a:extLst>
              </p:cNvPr>
              <p:cNvSpPr/>
              <p:nvPr/>
            </p:nvSpPr>
            <p:spPr>
              <a:xfrm>
                <a:off x="4404652" y="17587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9" name="Freeform: Shape 458">
                <a:extLst>
                  <a:ext uri="{FF2B5EF4-FFF2-40B4-BE49-F238E27FC236}">
                    <a16:creationId xmlns:a16="http://schemas.microsoft.com/office/drawing/2014/main" id="{AC45BEED-1329-A6F4-D26F-F83DC880F900}"/>
                  </a:ext>
                </a:extLst>
              </p:cNvPr>
              <p:cNvSpPr/>
              <p:nvPr/>
            </p:nvSpPr>
            <p:spPr>
              <a:xfrm>
                <a:off x="2801118" y="19652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0" name="Freeform: Shape 459">
                <a:extLst>
                  <a:ext uri="{FF2B5EF4-FFF2-40B4-BE49-F238E27FC236}">
                    <a16:creationId xmlns:a16="http://schemas.microsoft.com/office/drawing/2014/main" id="{D4C1960C-E992-401C-EAD9-3B77D34779EF}"/>
                  </a:ext>
                </a:extLst>
              </p:cNvPr>
              <p:cNvSpPr/>
              <p:nvPr/>
            </p:nvSpPr>
            <p:spPr>
              <a:xfrm>
                <a:off x="2561469" y="17790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1" name="Freeform: Shape 460">
                <a:extLst>
                  <a:ext uri="{FF2B5EF4-FFF2-40B4-BE49-F238E27FC236}">
                    <a16:creationId xmlns:a16="http://schemas.microsoft.com/office/drawing/2014/main" id="{36218C4C-2859-AABC-1B34-8E8DFD3A01DA}"/>
                  </a:ext>
                </a:extLst>
              </p:cNvPr>
              <p:cNvSpPr/>
              <p:nvPr/>
            </p:nvSpPr>
            <p:spPr>
              <a:xfrm>
                <a:off x="2116270" y="1332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2" name="Freeform: Shape 461">
                <a:extLst>
                  <a:ext uri="{FF2B5EF4-FFF2-40B4-BE49-F238E27FC236}">
                    <a16:creationId xmlns:a16="http://schemas.microsoft.com/office/drawing/2014/main" id="{67FC29A6-7B6D-2190-CC5E-025A4E8D19BF}"/>
                  </a:ext>
                </a:extLst>
              </p:cNvPr>
              <p:cNvSpPr/>
              <p:nvPr/>
            </p:nvSpPr>
            <p:spPr>
              <a:xfrm>
                <a:off x="1972348" y="1167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3" name="Freeform: Shape 462">
                <a:extLst>
                  <a:ext uri="{FF2B5EF4-FFF2-40B4-BE49-F238E27FC236}">
                    <a16:creationId xmlns:a16="http://schemas.microsoft.com/office/drawing/2014/main" id="{E34BD171-8E89-1010-DB6D-1E3B05062356}"/>
                  </a:ext>
                </a:extLst>
              </p:cNvPr>
              <p:cNvSpPr/>
              <p:nvPr/>
            </p:nvSpPr>
            <p:spPr>
              <a:xfrm>
                <a:off x="1629162" y="20258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8AAD274C-539B-3ABF-F96A-735E7816F5AD}"/>
                  </a:ext>
                </a:extLst>
              </p:cNvPr>
              <p:cNvSpPr/>
              <p:nvPr/>
            </p:nvSpPr>
            <p:spPr>
              <a:xfrm>
                <a:off x="1709934" y="20823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5" name="Freeform: Shape 464">
                <a:extLst>
                  <a:ext uri="{FF2B5EF4-FFF2-40B4-BE49-F238E27FC236}">
                    <a16:creationId xmlns:a16="http://schemas.microsoft.com/office/drawing/2014/main" id="{E9B05713-F9F1-2DB6-B573-DB935A6A5CE9}"/>
                  </a:ext>
                </a:extLst>
              </p:cNvPr>
              <p:cNvSpPr/>
              <p:nvPr/>
            </p:nvSpPr>
            <p:spPr>
              <a:xfrm>
                <a:off x="1495336" y="19542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6" name="Freeform: Shape 465">
                <a:extLst>
                  <a:ext uri="{FF2B5EF4-FFF2-40B4-BE49-F238E27FC236}">
                    <a16:creationId xmlns:a16="http://schemas.microsoft.com/office/drawing/2014/main" id="{3DC8AB19-21D8-C2B8-5D3E-C77E8AD0B2CC}"/>
                  </a:ext>
                </a:extLst>
              </p:cNvPr>
              <p:cNvSpPr/>
              <p:nvPr/>
            </p:nvSpPr>
            <p:spPr>
              <a:xfrm>
                <a:off x="2317057" y="3545262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7" name="Freeform: Shape 466">
                <a:extLst>
                  <a:ext uri="{FF2B5EF4-FFF2-40B4-BE49-F238E27FC236}">
                    <a16:creationId xmlns:a16="http://schemas.microsoft.com/office/drawing/2014/main" id="{D6DE58AB-9B6A-942E-2F81-A86650AE267F}"/>
                  </a:ext>
                </a:extLst>
              </p:cNvPr>
              <p:cNvSpPr/>
              <p:nvPr/>
            </p:nvSpPr>
            <p:spPr>
              <a:xfrm>
                <a:off x="2364778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8" name="Freeform: Shape 467">
                <a:extLst>
                  <a:ext uri="{FF2B5EF4-FFF2-40B4-BE49-F238E27FC236}">
                    <a16:creationId xmlns:a16="http://schemas.microsoft.com/office/drawing/2014/main" id="{3B435776-3B5C-42AF-487B-30CCBB80F162}"/>
                  </a:ext>
                </a:extLst>
              </p:cNvPr>
              <p:cNvSpPr/>
              <p:nvPr/>
            </p:nvSpPr>
            <p:spPr>
              <a:xfrm>
                <a:off x="2707773" y="3339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9" name="Freeform: Shape 468">
                <a:extLst>
                  <a:ext uri="{FF2B5EF4-FFF2-40B4-BE49-F238E27FC236}">
                    <a16:creationId xmlns:a16="http://schemas.microsoft.com/office/drawing/2014/main" id="{B16AB382-897A-6B9A-DB06-BA244CB77C30}"/>
                  </a:ext>
                </a:extLst>
              </p:cNvPr>
              <p:cNvSpPr/>
              <p:nvPr/>
            </p:nvSpPr>
            <p:spPr>
              <a:xfrm>
                <a:off x="3587788" y="285469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0" name="Freeform: Shape 469">
                <a:extLst>
                  <a:ext uri="{FF2B5EF4-FFF2-40B4-BE49-F238E27FC236}">
                    <a16:creationId xmlns:a16="http://schemas.microsoft.com/office/drawing/2014/main" id="{2D23EFDC-9767-8C13-576E-42CDA0324C96}"/>
                  </a:ext>
                </a:extLst>
              </p:cNvPr>
              <p:cNvSpPr/>
              <p:nvPr/>
            </p:nvSpPr>
            <p:spPr>
              <a:xfrm>
                <a:off x="3221265" y="24902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3D402037-AE96-B6A5-F89A-74D2262C7C36}"/>
                  </a:ext>
                </a:extLst>
              </p:cNvPr>
              <p:cNvSpPr/>
              <p:nvPr/>
            </p:nvSpPr>
            <p:spPr>
              <a:xfrm rot="-1652943">
                <a:off x="3273803" y="246440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2" name="Freeform: Shape 471">
                <a:extLst>
                  <a:ext uri="{FF2B5EF4-FFF2-40B4-BE49-F238E27FC236}">
                    <a16:creationId xmlns:a16="http://schemas.microsoft.com/office/drawing/2014/main" id="{8A24DF65-2C53-5B1D-9217-404C574C59C4}"/>
                  </a:ext>
                </a:extLst>
              </p:cNvPr>
              <p:cNvSpPr/>
              <p:nvPr/>
            </p:nvSpPr>
            <p:spPr>
              <a:xfrm>
                <a:off x="6578161" y="12123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3" name="Freeform: Shape 472">
                <a:extLst>
                  <a:ext uri="{FF2B5EF4-FFF2-40B4-BE49-F238E27FC236}">
                    <a16:creationId xmlns:a16="http://schemas.microsoft.com/office/drawing/2014/main" id="{E06C3A7C-3F2E-2ED0-CFE5-08E8816A317F}"/>
                  </a:ext>
                </a:extLst>
              </p:cNvPr>
              <p:cNvSpPr/>
              <p:nvPr/>
            </p:nvSpPr>
            <p:spPr>
              <a:xfrm>
                <a:off x="7982242" y="1116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4" name="Freeform: Shape 473">
                <a:extLst>
                  <a:ext uri="{FF2B5EF4-FFF2-40B4-BE49-F238E27FC236}">
                    <a16:creationId xmlns:a16="http://schemas.microsoft.com/office/drawing/2014/main" id="{E65AB0CB-9F3B-5DAB-661C-EEBCB0FE86FA}"/>
                  </a:ext>
                </a:extLst>
              </p:cNvPr>
              <p:cNvSpPr/>
              <p:nvPr/>
            </p:nvSpPr>
            <p:spPr>
              <a:xfrm>
                <a:off x="8833777" y="13535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5" name="Freeform: Shape 474">
                <a:extLst>
                  <a:ext uri="{FF2B5EF4-FFF2-40B4-BE49-F238E27FC236}">
                    <a16:creationId xmlns:a16="http://schemas.microsoft.com/office/drawing/2014/main" id="{445B8F83-BE02-6594-A8AF-68671EF38FB9}"/>
                  </a:ext>
                </a:extLst>
              </p:cNvPr>
              <p:cNvSpPr/>
              <p:nvPr/>
            </p:nvSpPr>
            <p:spPr>
              <a:xfrm>
                <a:off x="8810345" y="1712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6" name="Freeform: Shape 475">
                <a:extLst>
                  <a:ext uri="{FF2B5EF4-FFF2-40B4-BE49-F238E27FC236}">
                    <a16:creationId xmlns:a16="http://schemas.microsoft.com/office/drawing/2014/main" id="{DF76C20A-CBA4-E5A4-26DB-FE193D2D6F3B}"/>
                  </a:ext>
                </a:extLst>
              </p:cNvPr>
              <p:cNvSpPr/>
              <p:nvPr/>
            </p:nvSpPr>
            <p:spPr>
              <a:xfrm>
                <a:off x="9064186" y="16964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7" name="Freeform: Shape 476">
                <a:extLst>
                  <a:ext uri="{FF2B5EF4-FFF2-40B4-BE49-F238E27FC236}">
                    <a16:creationId xmlns:a16="http://schemas.microsoft.com/office/drawing/2014/main" id="{4B909C12-D7A7-70BB-2888-D207BD6F07AC}"/>
                  </a:ext>
                </a:extLst>
              </p:cNvPr>
              <p:cNvSpPr/>
              <p:nvPr/>
            </p:nvSpPr>
            <p:spPr>
              <a:xfrm rot="-1652943">
                <a:off x="9064128" y="1599471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8" name="Freeform: Shape 477">
                <a:extLst>
                  <a:ext uri="{FF2B5EF4-FFF2-40B4-BE49-F238E27FC236}">
                    <a16:creationId xmlns:a16="http://schemas.microsoft.com/office/drawing/2014/main" id="{92B0DBFC-F588-B91A-D41A-FA80A9B2A82B}"/>
                  </a:ext>
                </a:extLst>
              </p:cNvPr>
              <p:cNvSpPr/>
              <p:nvPr/>
            </p:nvSpPr>
            <p:spPr>
              <a:xfrm rot="-1652943">
                <a:off x="9202264" y="105863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616346CA-5E8F-5B32-C08C-D4252D1E9FDE}"/>
                  </a:ext>
                </a:extLst>
              </p:cNvPr>
              <p:cNvSpPr/>
              <p:nvPr/>
            </p:nvSpPr>
            <p:spPr>
              <a:xfrm>
                <a:off x="9520243" y="954176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60C0A190-C10D-FB68-0BA8-D405D4A68569}"/>
                  </a:ext>
                </a:extLst>
              </p:cNvPr>
              <p:cNvSpPr/>
              <p:nvPr/>
            </p:nvSpPr>
            <p:spPr>
              <a:xfrm>
                <a:off x="10238333" y="13324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99EFEAA5-F545-A475-1625-E07E64E0DBA0}"/>
                  </a:ext>
                </a:extLst>
              </p:cNvPr>
              <p:cNvSpPr/>
              <p:nvPr/>
            </p:nvSpPr>
            <p:spPr>
              <a:xfrm>
                <a:off x="10404259" y="1933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7ADDACA4-BA43-A961-94A2-74AF4084F0CC}"/>
                  </a:ext>
                </a:extLst>
              </p:cNvPr>
              <p:cNvSpPr/>
              <p:nvPr/>
            </p:nvSpPr>
            <p:spPr>
              <a:xfrm>
                <a:off x="10234809" y="244636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62533380-0529-BA55-355C-83AB5EFFF7EA}"/>
                  </a:ext>
                </a:extLst>
              </p:cNvPr>
              <p:cNvSpPr/>
              <p:nvPr/>
            </p:nvSpPr>
            <p:spPr>
              <a:xfrm>
                <a:off x="9554152" y="26715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A12AB17A-C12A-F744-7EF1-7082ACDC25F6}"/>
                  </a:ext>
                </a:extLst>
              </p:cNvPr>
              <p:cNvSpPr/>
              <p:nvPr/>
            </p:nvSpPr>
            <p:spPr>
              <a:xfrm>
                <a:off x="9493097" y="2854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F12874A3-0FF2-31BE-029E-8467830B1D05}"/>
                  </a:ext>
                </a:extLst>
              </p:cNvPr>
              <p:cNvSpPr/>
              <p:nvPr/>
            </p:nvSpPr>
            <p:spPr>
              <a:xfrm>
                <a:off x="10313771" y="334942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EC2968B8-F837-D02E-9001-D7481542D416}"/>
                  </a:ext>
                </a:extLst>
              </p:cNvPr>
              <p:cNvSpPr/>
              <p:nvPr/>
            </p:nvSpPr>
            <p:spPr>
              <a:xfrm>
                <a:off x="10431595" y="339819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DFB3A685-D22B-1A51-EF01-6C6F0DCE882B}"/>
                  </a:ext>
                </a:extLst>
              </p:cNvPr>
              <p:cNvSpPr/>
              <p:nvPr/>
            </p:nvSpPr>
            <p:spPr>
              <a:xfrm>
                <a:off x="9257353" y="27055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7E9E6E03-66A3-37E6-A544-09B459CD0D87}"/>
                  </a:ext>
                </a:extLst>
              </p:cNvPr>
              <p:cNvSpPr/>
              <p:nvPr/>
            </p:nvSpPr>
            <p:spPr>
              <a:xfrm>
                <a:off x="9431470" y="31078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9" name="Freeform: Shape 488">
                <a:extLst>
                  <a:ext uri="{FF2B5EF4-FFF2-40B4-BE49-F238E27FC236}">
                    <a16:creationId xmlns:a16="http://schemas.microsoft.com/office/drawing/2014/main" id="{17CC20E4-8E42-12E2-BDC2-8CB25C6B7284}"/>
                  </a:ext>
                </a:extLst>
              </p:cNvPr>
              <p:cNvSpPr/>
              <p:nvPr/>
            </p:nvSpPr>
            <p:spPr>
              <a:xfrm>
                <a:off x="9520815" y="3261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0" name="Freeform: Shape 489">
                <a:extLst>
                  <a:ext uri="{FF2B5EF4-FFF2-40B4-BE49-F238E27FC236}">
                    <a16:creationId xmlns:a16="http://schemas.microsoft.com/office/drawing/2014/main" id="{4D281EF9-125D-D563-3844-4A5024473B7B}"/>
                  </a:ext>
                </a:extLst>
              </p:cNvPr>
              <p:cNvSpPr/>
              <p:nvPr/>
            </p:nvSpPr>
            <p:spPr>
              <a:xfrm>
                <a:off x="9830758" y="3540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1" name="Freeform: Shape 490">
                <a:extLst>
                  <a:ext uri="{FF2B5EF4-FFF2-40B4-BE49-F238E27FC236}">
                    <a16:creationId xmlns:a16="http://schemas.microsoft.com/office/drawing/2014/main" id="{D8614C51-5D88-D0E5-A376-DAE02A3F690A}"/>
                  </a:ext>
                </a:extLst>
              </p:cNvPr>
              <p:cNvSpPr/>
              <p:nvPr/>
            </p:nvSpPr>
            <p:spPr>
              <a:xfrm>
                <a:off x="9922294" y="35590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2" name="Freeform: Shape 491">
                <a:extLst>
                  <a:ext uri="{FF2B5EF4-FFF2-40B4-BE49-F238E27FC236}">
                    <a16:creationId xmlns:a16="http://schemas.microsoft.com/office/drawing/2014/main" id="{143EB5FD-B767-6353-273A-480F4FE0245D}"/>
                  </a:ext>
                </a:extLst>
              </p:cNvPr>
              <p:cNvSpPr/>
              <p:nvPr/>
            </p:nvSpPr>
            <p:spPr>
              <a:xfrm>
                <a:off x="10114699" y="3401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3" name="Freeform: Shape 492">
                <a:extLst>
                  <a:ext uri="{FF2B5EF4-FFF2-40B4-BE49-F238E27FC236}">
                    <a16:creationId xmlns:a16="http://schemas.microsoft.com/office/drawing/2014/main" id="{B799EB60-DA84-8D01-2241-39212CBDF30E}"/>
                  </a:ext>
                </a:extLst>
              </p:cNvPr>
              <p:cNvSpPr/>
              <p:nvPr/>
            </p:nvSpPr>
            <p:spPr>
              <a:xfrm>
                <a:off x="10479982" y="3009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4" name="Freeform: Shape 493">
                <a:extLst>
                  <a:ext uri="{FF2B5EF4-FFF2-40B4-BE49-F238E27FC236}">
                    <a16:creationId xmlns:a16="http://schemas.microsoft.com/office/drawing/2014/main" id="{02A4EA2B-2259-1670-F064-889ACCE5113F}"/>
                  </a:ext>
                </a:extLst>
              </p:cNvPr>
              <p:cNvSpPr/>
              <p:nvPr/>
            </p:nvSpPr>
            <p:spPr>
              <a:xfrm>
                <a:off x="10601426" y="278545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5" name="Freeform: Shape 494">
                <a:extLst>
                  <a:ext uri="{FF2B5EF4-FFF2-40B4-BE49-F238E27FC236}">
                    <a16:creationId xmlns:a16="http://schemas.microsoft.com/office/drawing/2014/main" id="{503BFDCA-0AD1-EBE3-AACE-E8B6E4E55E92}"/>
                  </a:ext>
                </a:extLst>
              </p:cNvPr>
              <p:cNvSpPr/>
              <p:nvPr/>
            </p:nvSpPr>
            <p:spPr>
              <a:xfrm>
                <a:off x="10152799" y="3630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6" name="Freeform: Shape 495">
                <a:extLst>
                  <a:ext uri="{FF2B5EF4-FFF2-40B4-BE49-F238E27FC236}">
                    <a16:creationId xmlns:a16="http://schemas.microsoft.com/office/drawing/2014/main" id="{E2377A2E-9440-1891-F5E6-4887FDFDD346}"/>
                  </a:ext>
                </a:extLst>
              </p:cNvPr>
              <p:cNvSpPr/>
              <p:nvPr/>
            </p:nvSpPr>
            <p:spPr>
              <a:xfrm rot="-1652943">
                <a:off x="10049583" y="384792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7" name="Freeform: Shape 496">
                <a:extLst>
                  <a:ext uri="{FF2B5EF4-FFF2-40B4-BE49-F238E27FC236}">
                    <a16:creationId xmlns:a16="http://schemas.microsoft.com/office/drawing/2014/main" id="{518C1A5F-9290-4844-EDFC-36688810C727}"/>
                  </a:ext>
                </a:extLst>
              </p:cNvPr>
              <p:cNvSpPr/>
              <p:nvPr/>
            </p:nvSpPr>
            <p:spPr>
              <a:xfrm>
                <a:off x="9806279" y="408456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8" name="Freeform: Shape 497">
                <a:extLst>
                  <a:ext uri="{FF2B5EF4-FFF2-40B4-BE49-F238E27FC236}">
                    <a16:creationId xmlns:a16="http://schemas.microsoft.com/office/drawing/2014/main" id="{BADD54BA-E28C-5BB8-983E-98B53C0C1DEB}"/>
                  </a:ext>
                </a:extLst>
              </p:cNvPr>
              <p:cNvSpPr/>
              <p:nvPr/>
            </p:nvSpPr>
            <p:spPr>
              <a:xfrm>
                <a:off x="10176802" y="43155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9" name="Freeform: Shape 498">
                <a:extLst>
                  <a:ext uri="{FF2B5EF4-FFF2-40B4-BE49-F238E27FC236}">
                    <a16:creationId xmlns:a16="http://schemas.microsoft.com/office/drawing/2014/main" id="{B8C457B9-5F79-C53A-E67C-27B28F985FB1}"/>
                  </a:ext>
                </a:extLst>
              </p:cNvPr>
              <p:cNvSpPr/>
              <p:nvPr/>
            </p:nvSpPr>
            <p:spPr>
              <a:xfrm>
                <a:off x="10452360" y="4048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0" name="Freeform: Shape 499">
                <a:extLst>
                  <a:ext uri="{FF2B5EF4-FFF2-40B4-BE49-F238E27FC236}">
                    <a16:creationId xmlns:a16="http://schemas.microsoft.com/office/drawing/2014/main" id="{2AD6C188-43FD-B218-30CC-EA14F5005682}"/>
                  </a:ext>
                </a:extLst>
              </p:cNvPr>
              <p:cNvSpPr/>
              <p:nvPr/>
            </p:nvSpPr>
            <p:spPr>
              <a:xfrm>
                <a:off x="10427976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1" name="Freeform: Shape 500">
                <a:extLst>
                  <a:ext uri="{FF2B5EF4-FFF2-40B4-BE49-F238E27FC236}">
                    <a16:creationId xmlns:a16="http://schemas.microsoft.com/office/drawing/2014/main" id="{3F95A290-3F5A-F204-7132-D47D394384C7}"/>
                  </a:ext>
                </a:extLst>
              </p:cNvPr>
              <p:cNvSpPr/>
              <p:nvPr/>
            </p:nvSpPr>
            <p:spPr>
              <a:xfrm>
                <a:off x="10539133" y="2644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2" name="Freeform: Shape 501">
                <a:extLst>
                  <a:ext uri="{FF2B5EF4-FFF2-40B4-BE49-F238E27FC236}">
                    <a16:creationId xmlns:a16="http://schemas.microsoft.com/office/drawing/2014/main" id="{294718D7-940A-874E-57FB-68F6DCFD59B9}"/>
                  </a:ext>
                </a:extLst>
              </p:cNvPr>
              <p:cNvSpPr/>
              <p:nvPr/>
            </p:nvSpPr>
            <p:spPr>
              <a:xfrm>
                <a:off x="10639621" y="202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3" name="Freeform: Shape 502">
                <a:extLst>
                  <a:ext uri="{FF2B5EF4-FFF2-40B4-BE49-F238E27FC236}">
                    <a16:creationId xmlns:a16="http://schemas.microsoft.com/office/drawing/2014/main" id="{80AFB7D9-1D9B-14B4-A51F-C3B5EA629927}"/>
                  </a:ext>
                </a:extLst>
              </p:cNvPr>
              <p:cNvSpPr/>
              <p:nvPr/>
            </p:nvSpPr>
            <p:spPr>
              <a:xfrm>
                <a:off x="10718393" y="1492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4" name="Freeform: Shape 503">
                <a:extLst>
                  <a:ext uri="{FF2B5EF4-FFF2-40B4-BE49-F238E27FC236}">
                    <a16:creationId xmlns:a16="http://schemas.microsoft.com/office/drawing/2014/main" id="{3945B8C3-2D97-F56A-038B-97364A632E14}"/>
                  </a:ext>
                </a:extLst>
              </p:cNvPr>
              <p:cNvSpPr/>
              <p:nvPr/>
            </p:nvSpPr>
            <p:spPr>
              <a:xfrm>
                <a:off x="10306246" y="984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5" name="Freeform: Shape 504">
                <a:extLst>
                  <a:ext uri="{FF2B5EF4-FFF2-40B4-BE49-F238E27FC236}">
                    <a16:creationId xmlns:a16="http://schemas.microsoft.com/office/drawing/2014/main" id="{95FE9E8C-86AD-3BCE-4E51-4308FFB44C64}"/>
                  </a:ext>
                </a:extLst>
              </p:cNvPr>
              <p:cNvSpPr/>
              <p:nvPr/>
            </p:nvSpPr>
            <p:spPr>
              <a:xfrm>
                <a:off x="8594509" y="104399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6" name="Freeform: Shape 505">
                <a:extLst>
                  <a:ext uri="{FF2B5EF4-FFF2-40B4-BE49-F238E27FC236}">
                    <a16:creationId xmlns:a16="http://schemas.microsoft.com/office/drawing/2014/main" id="{06091673-F50A-C77A-7B61-FA3DB492A5B9}"/>
                  </a:ext>
                </a:extLst>
              </p:cNvPr>
              <p:cNvSpPr/>
              <p:nvPr/>
            </p:nvSpPr>
            <p:spPr>
              <a:xfrm>
                <a:off x="8012817" y="1289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7" name="Freeform: Shape 506">
                <a:extLst>
                  <a:ext uri="{FF2B5EF4-FFF2-40B4-BE49-F238E27FC236}">
                    <a16:creationId xmlns:a16="http://schemas.microsoft.com/office/drawing/2014/main" id="{15F646B4-C3C0-1F10-F27A-3724E1D19F37}"/>
                  </a:ext>
                </a:extLst>
              </p:cNvPr>
              <p:cNvSpPr/>
              <p:nvPr/>
            </p:nvSpPr>
            <p:spPr>
              <a:xfrm>
                <a:off x="7017931" y="106828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8" name="Freeform: Shape 507">
                <a:extLst>
                  <a:ext uri="{FF2B5EF4-FFF2-40B4-BE49-F238E27FC236}">
                    <a16:creationId xmlns:a16="http://schemas.microsoft.com/office/drawing/2014/main" id="{4E2EF861-32DE-37CE-C28E-992072F7DDE4}"/>
                  </a:ext>
                </a:extLst>
              </p:cNvPr>
              <p:cNvSpPr/>
              <p:nvPr/>
            </p:nvSpPr>
            <p:spPr>
              <a:xfrm>
                <a:off x="6328225" y="9271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9" name="Freeform: Shape 508">
                <a:extLst>
                  <a:ext uri="{FF2B5EF4-FFF2-40B4-BE49-F238E27FC236}">
                    <a16:creationId xmlns:a16="http://schemas.microsoft.com/office/drawing/2014/main" id="{A8129F76-10D1-DDCA-43FE-F64E99CA0B36}"/>
                  </a:ext>
                </a:extLst>
              </p:cNvPr>
              <p:cNvSpPr/>
              <p:nvPr/>
            </p:nvSpPr>
            <p:spPr>
              <a:xfrm>
                <a:off x="5982277" y="917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0" name="Freeform: Shape 509">
                <a:extLst>
                  <a:ext uri="{FF2B5EF4-FFF2-40B4-BE49-F238E27FC236}">
                    <a16:creationId xmlns:a16="http://schemas.microsoft.com/office/drawing/2014/main" id="{81F78574-619A-D401-D9B6-1EAE48738A92}"/>
                  </a:ext>
                </a:extLst>
              </p:cNvPr>
              <p:cNvSpPr/>
              <p:nvPr/>
            </p:nvSpPr>
            <p:spPr>
              <a:xfrm>
                <a:off x="5429256" y="11859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1" name="Freeform: Shape 510">
                <a:extLst>
                  <a:ext uri="{FF2B5EF4-FFF2-40B4-BE49-F238E27FC236}">
                    <a16:creationId xmlns:a16="http://schemas.microsoft.com/office/drawing/2014/main" id="{E1872490-1770-29E1-413E-56E8F395C2B4}"/>
                  </a:ext>
                </a:extLst>
              </p:cNvPr>
              <p:cNvSpPr/>
              <p:nvPr/>
            </p:nvSpPr>
            <p:spPr>
              <a:xfrm>
                <a:off x="5829877" y="16599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2" name="Freeform: Shape 511">
                <a:extLst>
                  <a:ext uri="{FF2B5EF4-FFF2-40B4-BE49-F238E27FC236}">
                    <a16:creationId xmlns:a16="http://schemas.microsoft.com/office/drawing/2014/main" id="{3442DA17-5273-4DC5-519D-F094AF58A917}"/>
                  </a:ext>
                </a:extLst>
              </p:cNvPr>
              <p:cNvSpPr/>
              <p:nvPr/>
            </p:nvSpPr>
            <p:spPr>
              <a:xfrm>
                <a:off x="5769298" y="1716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3" name="Freeform: Shape 512">
                <a:extLst>
                  <a:ext uri="{FF2B5EF4-FFF2-40B4-BE49-F238E27FC236}">
                    <a16:creationId xmlns:a16="http://schemas.microsoft.com/office/drawing/2014/main" id="{DD007559-B815-7B04-E008-0DEEE6E60575}"/>
                  </a:ext>
                </a:extLst>
              </p:cNvPr>
              <p:cNvSpPr/>
              <p:nvPr/>
            </p:nvSpPr>
            <p:spPr>
              <a:xfrm>
                <a:off x="4627632" y="1675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4" name="Freeform: Shape 513">
                <a:extLst>
                  <a:ext uri="{FF2B5EF4-FFF2-40B4-BE49-F238E27FC236}">
                    <a16:creationId xmlns:a16="http://schemas.microsoft.com/office/drawing/2014/main" id="{C7694F50-26C6-835F-A2C9-9E4529C41066}"/>
                  </a:ext>
                </a:extLst>
              </p:cNvPr>
              <p:cNvSpPr/>
              <p:nvPr/>
            </p:nvSpPr>
            <p:spPr>
              <a:xfrm>
                <a:off x="4355312" y="17980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5" name="Freeform: Shape 514">
                <a:extLst>
                  <a:ext uri="{FF2B5EF4-FFF2-40B4-BE49-F238E27FC236}">
                    <a16:creationId xmlns:a16="http://schemas.microsoft.com/office/drawing/2014/main" id="{4D889A45-705F-24EE-7C83-FD0860AA8B47}"/>
                  </a:ext>
                </a:extLst>
              </p:cNvPr>
              <p:cNvSpPr/>
              <p:nvPr/>
            </p:nvSpPr>
            <p:spPr>
              <a:xfrm>
                <a:off x="2365444" y="27082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6" name="Freeform: Shape 515">
                <a:extLst>
                  <a:ext uri="{FF2B5EF4-FFF2-40B4-BE49-F238E27FC236}">
                    <a16:creationId xmlns:a16="http://schemas.microsoft.com/office/drawing/2014/main" id="{7730F144-5F60-EB7A-A4B7-46E8F79F462A}"/>
                  </a:ext>
                </a:extLst>
              </p:cNvPr>
              <p:cNvSpPr/>
              <p:nvPr/>
            </p:nvSpPr>
            <p:spPr>
              <a:xfrm>
                <a:off x="1993684" y="2646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7" name="Freeform: Shape 516">
                <a:extLst>
                  <a:ext uri="{FF2B5EF4-FFF2-40B4-BE49-F238E27FC236}">
                    <a16:creationId xmlns:a16="http://schemas.microsoft.com/office/drawing/2014/main" id="{400A4F3A-9767-AA87-596C-A8833DB4D825}"/>
                  </a:ext>
                </a:extLst>
              </p:cNvPr>
              <p:cNvSpPr/>
              <p:nvPr/>
            </p:nvSpPr>
            <p:spPr>
              <a:xfrm>
                <a:off x="1581442" y="2436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8" name="Freeform: Shape 517">
                <a:extLst>
                  <a:ext uri="{FF2B5EF4-FFF2-40B4-BE49-F238E27FC236}">
                    <a16:creationId xmlns:a16="http://schemas.microsoft.com/office/drawing/2014/main" id="{EF09840F-1E48-CA5D-C5B7-A9F09BB1D370}"/>
                  </a:ext>
                </a:extLst>
              </p:cNvPr>
              <p:cNvSpPr/>
              <p:nvPr/>
            </p:nvSpPr>
            <p:spPr>
              <a:xfrm>
                <a:off x="1540008" y="18148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9" name="Freeform: Shape 518">
                <a:extLst>
                  <a:ext uri="{FF2B5EF4-FFF2-40B4-BE49-F238E27FC236}">
                    <a16:creationId xmlns:a16="http://schemas.microsoft.com/office/drawing/2014/main" id="{A26787D0-FB07-2C31-0C58-E8551B68EEB0}"/>
                  </a:ext>
                </a:extLst>
              </p:cNvPr>
              <p:cNvSpPr/>
              <p:nvPr/>
            </p:nvSpPr>
            <p:spPr>
              <a:xfrm>
                <a:off x="1537341" y="126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0" name="Freeform: Shape 519">
                <a:extLst>
                  <a:ext uri="{FF2B5EF4-FFF2-40B4-BE49-F238E27FC236}">
                    <a16:creationId xmlns:a16="http://schemas.microsoft.com/office/drawing/2014/main" id="{7370A69A-8B72-7AD8-18C1-83DCEA1D4533}"/>
                  </a:ext>
                </a:extLst>
              </p:cNvPr>
              <p:cNvSpPr/>
              <p:nvPr/>
            </p:nvSpPr>
            <p:spPr>
              <a:xfrm>
                <a:off x="1485715" y="1177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1" name="Freeform: Shape 520">
                <a:extLst>
                  <a:ext uri="{FF2B5EF4-FFF2-40B4-BE49-F238E27FC236}">
                    <a16:creationId xmlns:a16="http://schemas.microsoft.com/office/drawing/2014/main" id="{48E25586-CE4F-FC6F-6BE3-97B40AC74A22}"/>
                  </a:ext>
                </a:extLst>
              </p:cNvPr>
              <p:cNvSpPr/>
              <p:nvPr/>
            </p:nvSpPr>
            <p:spPr>
              <a:xfrm>
                <a:off x="2990475" y="24345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2" name="Freeform: Shape 521">
                <a:extLst>
                  <a:ext uri="{FF2B5EF4-FFF2-40B4-BE49-F238E27FC236}">
                    <a16:creationId xmlns:a16="http://schemas.microsoft.com/office/drawing/2014/main" id="{46CC42AF-1624-CDEB-A6FA-747723C3C2B2}"/>
                  </a:ext>
                </a:extLst>
              </p:cNvPr>
              <p:cNvSpPr/>
              <p:nvPr/>
            </p:nvSpPr>
            <p:spPr>
              <a:xfrm>
                <a:off x="4926907" y="27874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3" name="Freeform: Shape 522">
                <a:extLst>
                  <a:ext uri="{FF2B5EF4-FFF2-40B4-BE49-F238E27FC236}">
                    <a16:creationId xmlns:a16="http://schemas.microsoft.com/office/drawing/2014/main" id="{72884A65-D9BD-597E-A610-3BFCAF2E8C57}"/>
                  </a:ext>
                </a:extLst>
              </p:cNvPr>
              <p:cNvSpPr/>
              <p:nvPr/>
            </p:nvSpPr>
            <p:spPr>
              <a:xfrm>
                <a:off x="5730532" y="28331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4" name="Freeform: Shape 523">
                <a:extLst>
                  <a:ext uri="{FF2B5EF4-FFF2-40B4-BE49-F238E27FC236}">
                    <a16:creationId xmlns:a16="http://schemas.microsoft.com/office/drawing/2014/main" id="{49272126-9D4E-F52D-14A6-019691F90F77}"/>
                  </a:ext>
                </a:extLst>
              </p:cNvPr>
              <p:cNvSpPr/>
              <p:nvPr/>
            </p:nvSpPr>
            <p:spPr>
              <a:xfrm>
                <a:off x="6612451" y="287708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5" name="Freeform: Shape 524">
                <a:extLst>
                  <a:ext uri="{FF2B5EF4-FFF2-40B4-BE49-F238E27FC236}">
                    <a16:creationId xmlns:a16="http://schemas.microsoft.com/office/drawing/2014/main" id="{DCC76B51-6FBA-6FF9-CA27-EBF27F6BAC34}"/>
                  </a:ext>
                </a:extLst>
              </p:cNvPr>
              <p:cNvSpPr/>
              <p:nvPr/>
            </p:nvSpPr>
            <p:spPr>
              <a:xfrm>
                <a:off x="7490561" y="27972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6" name="Freeform: Shape 525">
                <a:extLst>
                  <a:ext uri="{FF2B5EF4-FFF2-40B4-BE49-F238E27FC236}">
                    <a16:creationId xmlns:a16="http://schemas.microsoft.com/office/drawing/2014/main" id="{5DD55251-A9D2-44F1-110B-C53E209B754F}"/>
                  </a:ext>
                </a:extLst>
              </p:cNvPr>
              <p:cNvSpPr/>
              <p:nvPr/>
            </p:nvSpPr>
            <p:spPr>
              <a:xfrm>
                <a:off x="7792980" y="30656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7" name="Freeform: Shape 526">
                <a:extLst>
                  <a:ext uri="{FF2B5EF4-FFF2-40B4-BE49-F238E27FC236}">
                    <a16:creationId xmlns:a16="http://schemas.microsoft.com/office/drawing/2014/main" id="{12E372BE-7AF6-E0BA-26D8-EC3FF7661A6A}"/>
                  </a:ext>
                </a:extLst>
              </p:cNvPr>
              <p:cNvSpPr/>
              <p:nvPr/>
            </p:nvSpPr>
            <p:spPr>
              <a:xfrm>
                <a:off x="8055679" y="361222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8" name="Freeform: Shape 527">
                <a:extLst>
                  <a:ext uri="{FF2B5EF4-FFF2-40B4-BE49-F238E27FC236}">
                    <a16:creationId xmlns:a16="http://schemas.microsoft.com/office/drawing/2014/main" id="{30A9458C-4F8B-0EC1-B276-F7F58D4B06F1}"/>
                  </a:ext>
                </a:extLst>
              </p:cNvPr>
              <p:cNvSpPr/>
              <p:nvPr/>
            </p:nvSpPr>
            <p:spPr>
              <a:xfrm>
                <a:off x="8012912" y="3782911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9" name="Freeform: Shape 528">
                <a:extLst>
                  <a:ext uri="{FF2B5EF4-FFF2-40B4-BE49-F238E27FC236}">
                    <a16:creationId xmlns:a16="http://schemas.microsoft.com/office/drawing/2014/main" id="{79FC4C71-8085-58E5-63F4-0829ACD3BBB0}"/>
                  </a:ext>
                </a:extLst>
              </p:cNvPr>
              <p:cNvSpPr/>
              <p:nvPr/>
            </p:nvSpPr>
            <p:spPr>
              <a:xfrm>
                <a:off x="5526125" y="38781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0" name="Freeform: Shape 529">
                <a:extLst>
                  <a:ext uri="{FF2B5EF4-FFF2-40B4-BE49-F238E27FC236}">
                    <a16:creationId xmlns:a16="http://schemas.microsoft.com/office/drawing/2014/main" id="{935A24A2-B490-E24D-3874-B1F55B52892B}"/>
                  </a:ext>
                </a:extLst>
              </p:cNvPr>
              <p:cNvSpPr/>
              <p:nvPr/>
            </p:nvSpPr>
            <p:spPr>
              <a:xfrm>
                <a:off x="4761934" y="3900925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FEC5B46E-D1A7-F786-6B6D-52B56CEA6D8B}"/>
                  </a:ext>
                </a:extLst>
              </p:cNvPr>
              <p:cNvSpPr/>
              <p:nvPr/>
            </p:nvSpPr>
            <p:spPr>
              <a:xfrm>
                <a:off x="4398746" y="39196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DA129482-D547-9479-0A48-F32CCCEB9660}"/>
                  </a:ext>
                </a:extLst>
              </p:cNvPr>
              <p:cNvSpPr/>
              <p:nvPr/>
            </p:nvSpPr>
            <p:spPr>
              <a:xfrm>
                <a:off x="3140303" y="285565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3" name="Freeform: Shape 532">
                <a:extLst>
                  <a:ext uri="{FF2B5EF4-FFF2-40B4-BE49-F238E27FC236}">
                    <a16:creationId xmlns:a16="http://schemas.microsoft.com/office/drawing/2014/main" id="{DA00F0C5-B244-B975-457D-5DE397055400}"/>
                  </a:ext>
                </a:extLst>
              </p:cNvPr>
              <p:cNvSpPr/>
              <p:nvPr/>
            </p:nvSpPr>
            <p:spPr>
              <a:xfrm>
                <a:off x="3314420" y="32822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4" name="Freeform: Shape 533">
                <a:extLst>
                  <a:ext uri="{FF2B5EF4-FFF2-40B4-BE49-F238E27FC236}">
                    <a16:creationId xmlns:a16="http://schemas.microsoft.com/office/drawing/2014/main" id="{D2640371-6248-2FE6-1778-66E3C1EF056A}"/>
                  </a:ext>
                </a:extLst>
              </p:cNvPr>
              <p:cNvSpPr/>
              <p:nvPr/>
            </p:nvSpPr>
            <p:spPr>
              <a:xfrm>
                <a:off x="3854773" y="35685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5" name="Freeform: Shape 534">
                <a:extLst>
                  <a:ext uri="{FF2B5EF4-FFF2-40B4-BE49-F238E27FC236}">
                    <a16:creationId xmlns:a16="http://schemas.microsoft.com/office/drawing/2014/main" id="{9AB1D2CD-FA73-1AE8-8076-5F2B18CEFD30}"/>
                  </a:ext>
                </a:extLst>
              </p:cNvPr>
              <p:cNvSpPr/>
              <p:nvPr/>
            </p:nvSpPr>
            <p:spPr>
              <a:xfrm>
                <a:off x="4419225" y="369413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6" name="Freeform: Shape 535">
                <a:extLst>
                  <a:ext uri="{FF2B5EF4-FFF2-40B4-BE49-F238E27FC236}">
                    <a16:creationId xmlns:a16="http://schemas.microsoft.com/office/drawing/2014/main" id="{B7A5D9CA-A757-F9B1-0379-A24BA7B2A3D1}"/>
                  </a:ext>
                </a:extLst>
              </p:cNvPr>
              <p:cNvSpPr/>
              <p:nvPr/>
            </p:nvSpPr>
            <p:spPr>
              <a:xfrm>
                <a:off x="4850612" y="38417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5B1D39DA-37F6-31E9-B9CE-A8C67069A126}"/>
                  </a:ext>
                </a:extLst>
              </p:cNvPr>
              <p:cNvSpPr/>
              <p:nvPr/>
            </p:nvSpPr>
            <p:spPr>
              <a:xfrm>
                <a:off x="4961292" y="432116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E77A37EC-E5A8-6AEA-0D44-7CA6643F0A32}"/>
                  </a:ext>
                </a:extLst>
              </p:cNvPr>
              <p:cNvSpPr/>
              <p:nvPr/>
            </p:nvSpPr>
            <p:spPr>
              <a:xfrm>
                <a:off x="5273808" y="4587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55238044-BF05-0C6B-857B-0C4910C5F587}"/>
                  </a:ext>
                </a:extLst>
              </p:cNvPr>
              <p:cNvSpPr/>
              <p:nvPr/>
            </p:nvSpPr>
            <p:spPr>
              <a:xfrm>
                <a:off x="5955226" y="47658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EA419D55-705E-3482-014A-1F3BF4605309}"/>
                  </a:ext>
                </a:extLst>
              </p:cNvPr>
              <p:cNvSpPr/>
              <p:nvPr/>
            </p:nvSpPr>
            <p:spPr>
              <a:xfrm>
                <a:off x="6213640" y="4887525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2D68C1BE-FCF7-8A68-9F28-C86F87790A46}"/>
                  </a:ext>
                </a:extLst>
              </p:cNvPr>
              <p:cNvSpPr/>
              <p:nvPr/>
            </p:nvSpPr>
            <p:spPr>
              <a:xfrm>
                <a:off x="6714940" y="4481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2" name="Freeform: Shape 541">
                <a:extLst>
                  <a:ext uri="{FF2B5EF4-FFF2-40B4-BE49-F238E27FC236}">
                    <a16:creationId xmlns:a16="http://schemas.microsoft.com/office/drawing/2014/main" id="{82A3AE5C-C221-607F-9DA0-E575C5520AD4}"/>
                  </a:ext>
                </a:extLst>
              </p:cNvPr>
              <p:cNvSpPr/>
              <p:nvPr/>
            </p:nvSpPr>
            <p:spPr>
              <a:xfrm>
                <a:off x="6605593" y="419020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3" name="Freeform: Shape 542">
                <a:extLst>
                  <a:ext uri="{FF2B5EF4-FFF2-40B4-BE49-F238E27FC236}">
                    <a16:creationId xmlns:a16="http://schemas.microsoft.com/office/drawing/2014/main" id="{624A1BFA-490B-6384-3390-F0CAD6712018}"/>
                  </a:ext>
                </a:extLst>
              </p:cNvPr>
              <p:cNvSpPr/>
              <p:nvPr/>
            </p:nvSpPr>
            <p:spPr>
              <a:xfrm>
                <a:off x="6652742" y="396236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4" name="Freeform: Shape 543">
                <a:extLst>
                  <a:ext uri="{FF2B5EF4-FFF2-40B4-BE49-F238E27FC236}">
                    <a16:creationId xmlns:a16="http://schemas.microsoft.com/office/drawing/2014/main" id="{9B7A5C2C-9053-DEAF-808D-9AD7F417E7B7}"/>
                  </a:ext>
                </a:extLst>
              </p:cNvPr>
              <p:cNvSpPr/>
              <p:nvPr/>
            </p:nvSpPr>
            <p:spPr>
              <a:xfrm>
                <a:off x="6739420" y="3594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BDC7A725-C626-97AF-6D92-68D5044DEB7F}"/>
                  </a:ext>
                </a:extLst>
              </p:cNvPr>
              <p:cNvSpPr/>
              <p:nvPr/>
            </p:nvSpPr>
            <p:spPr>
              <a:xfrm>
                <a:off x="5340197" y="35435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C14D9F62-472A-BDD3-D4ED-64DB71F1B602}"/>
                  </a:ext>
                </a:extLst>
              </p:cNvPr>
              <p:cNvSpPr/>
              <p:nvPr/>
            </p:nvSpPr>
            <p:spPr>
              <a:xfrm>
                <a:off x="5763964" y="452500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4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4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7" name="Freeform: Shape 546">
                <a:extLst>
                  <a:ext uri="{FF2B5EF4-FFF2-40B4-BE49-F238E27FC236}">
                    <a16:creationId xmlns:a16="http://schemas.microsoft.com/office/drawing/2014/main" id="{518900CD-DA8D-70E1-0491-2F2EDB9D973E}"/>
                  </a:ext>
                </a:extLst>
              </p:cNvPr>
              <p:cNvSpPr/>
              <p:nvPr/>
            </p:nvSpPr>
            <p:spPr>
              <a:xfrm>
                <a:off x="4271016" y="48410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AD759870-F541-45BA-A6AF-B75685CCD3E2}"/>
                  </a:ext>
                </a:extLst>
              </p:cNvPr>
              <p:cNvSpPr/>
              <p:nvPr/>
            </p:nvSpPr>
            <p:spPr>
              <a:xfrm>
                <a:off x="2857220" y="471388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9" name="Freeform: Shape 548">
                <a:extLst>
                  <a:ext uri="{FF2B5EF4-FFF2-40B4-BE49-F238E27FC236}">
                    <a16:creationId xmlns:a16="http://schemas.microsoft.com/office/drawing/2014/main" id="{2AFCC5E4-17BD-D69D-48D7-29CF307E5CF1}"/>
                  </a:ext>
                </a:extLst>
              </p:cNvPr>
              <p:cNvSpPr/>
              <p:nvPr/>
            </p:nvSpPr>
            <p:spPr>
              <a:xfrm>
                <a:off x="3513207" y="344658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0" name="Freeform: Shape 549">
                <a:extLst>
                  <a:ext uri="{FF2B5EF4-FFF2-40B4-BE49-F238E27FC236}">
                    <a16:creationId xmlns:a16="http://schemas.microsoft.com/office/drawing/2014/main" id="{0B1BCD07-883B-62B9-58ED-108D2597F1A7}"/>
                  </a:ext>
                </a:extLst>
              </p:cNvPr>
              <p:cNvSpPr/>
              <p:nvPr/>
            </p:nvSpPr>
            <p:spPr>
              <a:xfrm>
                <a:off x="2709868" y="38472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D5017D1C-9463-5503-B234-9BAD4B2591B8}"/>
                  </a:ext>
                </a:extLst>
              </p:cNvPr>
              <p:cNvSpPr/>
              <p:nvPr/>
            </p:nvSpPr>
            <p:spPr>
              <a:xfrm>
                <a:off x="2711297" y="4772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2" name="Freeform: Shape 551">
                <a:extLst>
                  <a:ext uri="{FF2B5EF4-FFF2-40B4-BE49-F238E27FC236}">
                    <a16:creationId xmlns:a16="http://schemas.microsoft.com/office/drawing/2014/main" id="{90236D82-92C8-2168-1038-E611B2675AA3}"/>
                  </a:ext>
                </a:extLst>
              </p:cNvPr>
              <p:cNvSpPr/>
              <p:nvPr/>
            </p:nvSpPr>
            <p:spPr>
              <a:xfrm>
                <a:off x="2337822" y="46488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3" name="Freeform: Shape 552">
                <a:extLst>
                  <a:ext uri="{FF2B5EF4-FFF2-40B4-BE49-F238E27FC236}">
                    <a16:creationId xmlns:a16="http://schemas.microsoft.com/office/drawing/2014/main" id="{DAD0C490-695C-554C-9898-A570D807FFA3}"/>
                  </a:ext>
                </a:extLst>
              </p:cNvPr>
              <p:cNvSpPr/>
              <p:nvPr/>
            </p:nvSpPr>
            <p:spPr>
              <a:xfrm>
                <a:off x="2367159" y="475074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4" name="Freeform: Shape 553">
                <a:extLst>
                  <a:ext uri="{FF2B5EF4-FFF2-40B4-BE49-F238E27FC236}">
                    <a16:creationId xmlns:a16="http://schemas.microsoft.com/office/drawing/2014/main" id="{3EDE21E8-805E-AD01-BE53-E0DD66D6B227}"/>
                  </a:ext>
                </a:extLst>
              </p:cNvPr>
              <p:cNvSpPr/>
              <p:nvPr/>
            </p:nvSpPr>
            <p:spPr>
              <a:xfrm>
                <a:off x="2732347" y="40358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5" name="Freeform: Shape 554">
                <a:extLst>
                  <a:ext uri="{FF2B5EF4-FFF2-40B4-BE49-F238E27FC236}">
                    <a16:creationId xmlns:a16="http://schemas.microsoft.com/office/drawing/2014/main" id="{7DA15F36-00A6-076A-F0E5-F86710EBEC8B}"/>
                  </a:ext>
                </a:extLst>
              </p:cNvPr>
              <p:cNvSpPr/>
              <p:nvPr/>
            </p:nvSpPr>
            <p:spPr>
              <a:xfrm>
                <a:off x="2187327" y="499268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6" name="Freeform: Shape 555">
                <a:extLst>
                  <a:ext uri="{FF2B5EF4-FFF2-40B4-BE49-F238E27FC236}">
                    <a16:creationId xmlns:a16="http://schemas.microsoft.com/office/drawing/2014/main" id="{66EDD461-14E1-FC21-AAC7-4797D10586F0}"/>
                  </a:ext>
                </a:extLst>
              </p:cNvPr>
              <p:cNvSpPr/>
              <p:nvPr/>
            </p:nvSpPr>
            <p:spPr>
              <a:xfrm>
                <a:off x="2312009" y="5098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7" name="Freeform: Shape 556">
                <a:extLst>
                  <a:ext uri="{FF2B5EF4-FFF2-40B4-BE49-F238E27FC236}">
                    <a16:creationId xmlns:a16="http://schemas.microsoft.com/office/drawing/2014/main" id="{01DB2A96-7D4D-26DF-82BF-1773AA33BE3F}"/>
                  </a:ext>
                </a:extLst>
              </p:cNvPr>
              <p:cNvSpPr/>
              <p:nvPr/>
            </p:nvSpPr>
            <p:spPr>
              <a:xfrm>
                <a:off x="1867382" y="32671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8461A389-63D2-F035-B54C-E74E474F646E}"/>
                  </a:ext>
                </a:extLst>
              </p:cNvPr>
              <p:cNvSpPr/>
              <p:nvPr/>
            </p:nvSpPr>
            <p:spPr>
              <a:xfrm>
                <a:off x="2001208" y="2902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9" name="Freeform: Shape 558">
                <a:extLst>
                  <a:ext uri="{FF2B5EF4-FFF2-40B4-BE49-F238E27FC236}">
                    <a16:creationId xmlns:a16="http://schemas.microsoft.com/office/drawing/2014/main" id="{243DE972-E9BD-5A7F-E081-F2B73E90CC8B}"/>
                  </a:ext>
                </a:extLst>
              </p:cNvPr>
              <p:cNvSpPr/>
              <p:nvPr/>
            </p:nvSpPr>
            <p:spPr>
              <a:xfrm>
                <a:off x="1900053" y="41160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9287352A-9BE4-EF19-78F3-2614DBD0F0E2}"/>
                  </a:ext>
                </a:extLst>
              </p:cNvPr>
              <p:cNvSpPr/>
              <p:nvPr/>
            </p:nvSpPr>
            <p:spPr>
              <a:xfrm>
                <a:off x="1980825" y="525280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E0F0BC97-BFAA-9177-B762-42C3A82B062A}"/>
                  </a:ext>
                </a:extLst>
              </p:cNvPr>
              <p:cNvSpPr/>
              <p:nvPr/>
            </p:nvSpPr>
            <p:spPr>
              <a:xfrm>
                <a:off x="2356777" y="56645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2" name="Freeform: Shape 561">
                <a:extLst>
                  <a:ext uri="{FF2B5EF4-FFF2-40B4-BE49-F238E27FC236}">
                    <a16:creationId xmlns:a16="http://schemas.microsoft.com/office/drawing/2014/main" id="{D55262A7-4EB6-0083-DB8D-1AA5D89ED468}"/>
                  </a:ext>
                </a:extLst>
              </p:cNvPr>
              <p:cNvSpPr/>
              <p:nvPr/>
            </p:nvSpPr>
            <p:spPr>
              <a:xfrm>
                <a:off x="3713803" y="4600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9A73BBD9-650D-B3EF-457A-04144A47548F}"/>
                  </a:ext>
                </a:extLst>
              </p:cNvPr>
              <p:cNvSpPr/>
              <p:nvPr/>
            </p:nvSpPr>
            <p:spPr>
              <a:xfrm>
                <a:off x="3809149" y="437784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676E8ACF-86DF-67FA-BCB5-5599E6F9A63D}"/>
                  </a:ext>
                </a:extLst>
              </p:cNvPr>
              <p:cNvSpPr/>
              <p:nvPr/>
            </p:nvSpPr>
            <p:spPr>
              <a:xfrm>
                <a:off x="3290417" y="544864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5" name="Freeform: Shape 564">
                <a:extLst>
                  <a:ext uri="{FF2B5EF4-FFF2-40B4-BE49-F238E27FC236}">
                    <a16:creationId xmlns:a16="http://schemas.microsoft.com/office/drawing/2014/main" id="{FBEDBE42-7551-19FA-C409-CDA3BF0C3B64}"/>
                  </a:ext>
                </a:extLst>
              </p:cNvPr>
              <p:cNvSpPr/>
              <p:nvPr/>
            </p:nvSpPr>
            <p:spPr>
              <a:xfrm>
                <a:off x="2620905" y="572743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6" name="Freeform: Shape 565">
                <a:extLst>
                  <a:ext uri="{FF2B5EF4-FFF2-40B4-BE49-F238E27FC236}">
                    <a16:creationId xmlns:a16="http://schemas.microsoft.com/office/drawing/2014/main" id="{056A8249-D19B-FBDB-36BC-EF2A305E94EB}"/>
                  </a:ext>
                </a:extLst>
              </p:cNvPr>
              <p:cNvSpPr/>
              <p:nvPr/>
            </p:nvSpPr>
            <p:spPr>
              <a:xfrm>
                <a:off x="2168467" y="5921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28910346-E4C0-9538-9FCE-2E3817EE4551}"/>
                  </a:ext>
                </a:extLst>
              </p:cNvPr>
              <p:cNvSpPr/>
              <p:nvPr/>
            </p:nvSpPr>
            <p:spPr>
              <a:xfrm>
                <a:off x="2939421" y="58315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8" name="Freeform: Shape 567">
                <a:extLst>
                  <a:ext uri="{FF2B5EF4-FFF2-40B4-BE49-F238E27FC236}">
                    <a16:creationId xmlns:a16="http://schemas.microsoft.com/office/drawing/2014/main" id="{EFCA31B2-A846-9643-B384-2096C32A6519}"/>
                  </a:ext>
                </a:extLst>
              </p:cNvPr>
              <p:cNvSpPr/>
              <p:nvPr/>
            </p:nvSpPr>
            <p:spPr>
              <a:xfrm>
                <a:off x="4197388" y="548560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580E81D5-151D-5B97-0340-AFC0ACD5D6DD}"/>
                  </a:ext>
                </a:extLst>
              </p:cNvPr>
              <p:cNvSpPr/>
              <p:nvPr/>
            </p:nvSpPr>
            <p:spPr>
              <a:xfrm>
                <a:off x="4089374" y="5751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3FC17E34-C854-EB4D-5777-229943341D99}"/>
                  </a:ext>
                </a:extLst>
              </p:cNvPr>
              <p:cNvSpPr/>
              <p:nvPr/>
            </p:nvSpPr>
            <p:spPr>
              <a:xfrm>
                <a:off x="3208312" y="3566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1" name="Freeform: Shape 570">
                <a:extLst>
                  <a:ext uri="{FF2B5EF4-FFF2-40B4-BE49-F238E27FC236}">
                    <a16:creationId xmlns:a16="http://schemas.microsoft.com/office/drawing/2014/main" id="{EBE45EF7-1D77-194E-3FDC-4438FD84DBEC}"/>
                  </a:ext>
                </a:extLst>
              </p:cNvPr>
              <p:cNvSpPr/>
              <p:nvPr/>
            </p:nvSpPr>
            <p:spPr>
              <a:xfrm>
                <a:off x="3919924" y="385930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2" name="Freeform: Shape 571">
                <a:extLst>
                  <a:ext uri="{FF2B5EF4-FFF2-40B4-BE49-F238E27FC236}">
                    <a16:creationId xmlns:a16="http://schemas.microsoft.com/office/drawing/2014/main" id="{0F103A10-B753-6340-9514-9FF0F2B0D2F9}"/>
                  </a:ext>
                </a:extLst>
              </p:cNvPr>
              <p:cNvSpPr/>
              <p:nvPr/>
            </p:nvSpPr>
            <p:spPr>
              <a:xfrm>
                <a:off x="3095631" y="36935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3" name="Freeform: Shape 572">
                <a:extLst>
                  <a:ext uri="{FF2B5EF4-FFF2-40B4-BE49-F238E27FC236}">
                    <a16:creationId xmlns:a16="http://schemas.microsoft.com/office/drawing/2014/main" id="{05C6D2C4-4B6C-E4C6-1AF2-BCDD1F5C948E}"/>
                  </a:ext>
                </a:extLst>
              </p:cNvPr>
              <p:cNvSpPr/>
              <p:nvPr/>
            </p:nvSpPr>
            <p:spPr>
              <a:xfrm>
                <a:off x="1778323" y="3431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4" name="Freeform: Shape 573">
                <a:extLst>
                  <a:ext uri="{FF2B5EF4-FFF2-40B4-BE49-F238E27FC236}">
                    <a16:creationId xmlns:a16="http://schemas.microsoft.com/office/drawing/2014/main" id="{D73A134E-8660-7F21-4263-20A161828137}"/>
                  </a:ext>
                </a:extLst>
              </p:cNvPr>
              <p:cNvSpPr/>
              <p:nvPr/>
            </p:nvSpPr>
            <p:spPr>
              <a:xfrm>
                <a:off x="1264545" y="45436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5" name="Freeform: Shape 574">
                <a:extLst>
                  <a:ext uri="{FF2B5EF4-FFF2-40B4-BE49-F238E27FC236}">
                    <a16:creationId xmlns:a16="http://schemas.microsoft.com/office/drawing/2014/main" id="{B96FE039-8E35-EC14-8BF2-B71066EE3B38}"/>
                  </a:ext>
                </a:extLst>
              </p:cNvPr>
              <p:cNvSpPr/>
              <p:nvPr/>
            </p:nvSpPr>
            <p:spPr>
              <a:xfrm>
                <a:off x="1548199" y="5191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6" name="Freeform: Shape 575">
                <a:extLst>
                  <a:ext uri="{FF2B5EF4-FFF2-40B4-BE49-F238E27FC236}">
                    <a16:creationId xmlns:a16="http://schemas.microsoft.com/office/drawing/2014/main" id="{1F958FDD-525A-3EC4-3A09-EBB90EE442CA}"/>
                  </a:ext>
                </a:extLst>
              </p:cNvPr>
              <p:cNvSpPr/>
              <p:nvPr/>
            </p:nvSpPr>
            <p:spPr>
              <a:xfrm>
                <a:off x="2287720" y="53008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7" name="Freeform: Shape 576">
                <a:extLst>
                  <a:ext uri="{FF2B5EF4-FFF2-40B4-BE49-F238E27FC236}">
                    <a16:creationId xmlns:a16="http://schemas.microsoft.com/office/drawing/2014/main" id="{F38DD7CA-E5BB-8B56-3116-640EBAAA4B01}"/>
                  </a:ext>
                </a:extLst>
              </p:cNvPr>
              <p:cNvSpPr/>
              <p:nvPr/>
            </p:nvSpPr>
            <p:spPr>
              <a:xfrm rot="-1652943">
                <a:off x="2421478" y="472320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8" name="Freeform: Shape 577">
                <a:extLst>
                  <a:ext uri="{FF2B5EF4-FFF2-40B4-BE49-F238E27FC236}">
                    <a16:creationId xmlns:a16="http://schemas.microsoft.com/office/drawing/2014/main" id="{71E74599-B1A0-CE82-2543-4BFF93073FB6}"/>
                  </a:ext>
                </a:extLst>
              </p:cNvPr>
              <p:cNvSpPr/>
              <p:nvPr/>
            </p:nvSpPr>
            <p:spPr>
              <a:xfrm>
                <a:off x="2093506" y="648124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9" name="Freeform: Shape 578">
                <a:extLst>
                  <a:ext uri="{FF2B5EF4-FFF2-40B4-BE49-F238E27FC236}">
                    <a16:creationId xmlns:a16="http://schemas.microsoft.com/office/drawing/2014/main" id="{D06B0B32-9C81-7A82-D7DA-699F73D1B831}"/>
                  </a:ext>
                </a:extLst>
              </p:cNvPr>
              <p:cNvSpPr/>
              <p:nvPr/>
            </p:nvSpPr>
            <p:spPr>
              <a:xfrm>
                <a:off x="5469927" y="5848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0" name="Freeform: Shape 579">
                <a:extLst>
                  <a:ext uri="{FF2B5EF4-FFF2-40B4-BE49-F238E27FC236}">
                    <a16:creationId xmlns:a16="http://schemas.microsoft.com/office/drawing/2014/main" id="{961D1695-CF6D-6F3C-ED99-4763E66A07A6}"/>
                  </a:ext>
                </a:extLst>
              </p:cNvPr>
              <p:cNvSpPr/>
              <p:nvPr/>
            </p:nvSpPr>
            <p:spPr>
              <a:xfrm>
                <a:off x="6015424" y="5363204"/>
                <a:ext cx="16273" cy="15410"/>
              </a:xfrm>
              <a:custGeom>
                <a:avLst/>
                <a:gdLst>
                  <a:gd name="connsiteX0" fmla="*/ 15423 w 16273"/>
                  <a:gd name="connsiteY0" fmla="*/ 4133 h 15410"/>
                  <a:gd name="connsiteX1" fmla="*/ 4375 w 16273"/>
                  <a:gd name="connsiteY1" fmla="*/ 14611 h 15410"/>
                  <a:gd name="connsiteX2" fmla="*/ 850 w 16273"/>
                  <a:gd name="connsiteY2" fmla="*/ 11277 h 15410"/>
                  <a:gd name="connsiteX3" fmla="*/ 11899 w 16273"/>
                  <a:gd name="connsiteY3" fmla="*/ 800 h 15410"/>
                  <a:gd name="connsiteX4" fmla="*/ 15423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4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1" name="Freeform: Shape 580">
                <a:extLst>
                  <a:ext uri="{FF2B5EF4-FFF2-40B4-BE49-F238E27FC236}">
                    <a16:creationId xmlns:a16="http://schemas.microsoft.com/office/drawing/2014/main" id="{B2A36254-933F-5CCA-2048-DD7C3BB220C8}"/>
                  </a:ext>
                </a:extLst>
              </p:cNvPr>
              <p:cNvSpPr/>
              <p:nvPr/>
            </p:nvSpPr>
            <p:spPr>
              <a:xfrm>
                <a:off x="5045970" y="5849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2" name="Freeform: Shape 581">
                <a:extLst>
                  <a:ext uri="{FF2B5EF4-FFF2-40B4-BE49-F238E27FC236}">
                    <a16:creationId xmlns:a16="http://schemas.microsoft.com/office/drawing/2014/main" id="{A01E4AE4-53BB-8766-B603-A9366DA7CC2C}"/>
                  </a:ext>
                </a:extLst>
              </p:cNvPr>
              <p:cNvSpPr/>
              <p:nvPr/>
            </p:nvSpPr>
            <p:spPr>
              <a:xfrm>
                <a:off x="5403824" y="50119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3" name="Freeform: Shape 582">
                <a:extLst>
                  <a:ext uri="{FF2B5EF4-FFF2-40B4-BE49-F238E27FC236}">
                    <a16:creationId xmlns:a16="http://schemas.microsoft.com/office/drawing/2014/main" id="{E7B88843-07D1-5BB3-9DD6-34FB4FC75996}"/>
                  </a:ext>
                </a:extLst>
              </p:cNvPr>
              <p:cNvSpPr/>
              <p:nvPr/>
            </p:nvSpPr>
            <p:spPr>
              <a:xfrm>
                <a:off x="6205448" y="563057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4" name="Freeform: Shape 583">
                <a:extLst>
                  <a:ext uri="{FF2B5EF4-FFF2-40B4-BE49-F238E27FC236}">
                    <a16:creationId xmlns:a16="http://schemas.microsoft.com/office/drawing/2014/main" id="{46BC6946-31AF-E62F-4F85-4776C1AA82E9}"/>
                  </a:ext>
                </a:extLst>
              </p:cNvPr>
              <p:cNvSpPr/>
              <p:nvPr/>
            </p:nvSpPr>
            <p:spPr>
              <a:xfrm>
                <a:off x="5230850" y="51581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5" name="Freeform: Shape 584">
                <a:extLst>
                  <a:ext uri="{FF2B5EF4-FFF2-40B4-BE49-F238E27FC236}">
                    <a16:creationId xmlns:a16="http://schemas.microsoft.com/office/drawing/2014/main" id="{03F1B443-84D6-3B14-52D7-97D1BBC9CC1C}"/>
                  </a:ext>
                </a:extLst>
              </p:cNvPr>
              <p:cNvSpPr/>
              <p:nvPr/>
            </p:nvSpPr>
            <p:spPr>
              <a:xfrm>
                <a:off x="7998529" y="5561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6" name="Freeform: Shape 585">
                <a:extLst>
                  <a:ext uri="{FF2B5EF4-FFF2-40B4-BE49-F238E27FC236}">
                    <a16:creationId xmlns:a16="http://schemas.microsoft.com/office/drawing/2014/main" id="{C1CAA607-8527-DAA3-72A5-B0A1F4FBD008}"/>
                  </a:ext>
                </a:extLst>
              </p:cNvPr>
              <p:cNvSpPr/>
              <p:nvPr/>
            </p:nvSpPr>
            <p:spPr>
              <a:xfrm>
                <a:off x="7997672" y="63488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7" name="Freeform: Shape 586">
                <a:extLst>
                  <a:ext uri="{FF2B5EF4-FFF2-40B4-BE49-F238E27FC236}">
                    <a16:creationId xmlns:a16="http://schemas.microsoft.com/office/drawing/2014/main" id="{C1D07126-0E8B-475F-2E03-4F77A1173747}"/>
                  </a:ext>
                </a:extLst>
              </p:cNvPr>
              <p:cNvSpPr/>
              <p:nvPr/>
            </p:nvSpPr>
            <p:spPr>
              <a:xfrm>
                <a:off x="7031932" y="5566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8" name="Freeform: Shape 587">
                <a:extLst>
                  <a:ext uri="{FF2B5EF4-FFF2-40B4-BE49-F238E27FC236}">
                    <a16:creationId xmlns:a16="http://schemas.microsoft.com/office/drawing/2014/main" id="{36A4CB9A-B5DC-7B60-6CC9-BD5DDEA82457}"/>
                  </a:ext>
                </a:extLst>
              </p:cNvPr>
              <p:cNvSpPr/>
              <p:nvPr/>
            </p:nvSpPr>
            <p:spPr>
              <a:xfrm>
                <a:off x="8911215" y="58905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59CC0F92-4B3E-2F5D-95CE-C407C0FA7A9D}"/>
                  </a:ext>
                </a:extLst>
              </p:cNvPr>
              <p:cNvSpPr/>
              <p:nvPr/>
            </p:nvSpPr>
            <p:spPr>
              <a:xfrm>
                <a:off x="8417915" y="492638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0" name="Freeform: Shape 589">
                <a:extLst>
                  <a:ext uri="{FF2B5EF4-FFF2-40B4-BE49-F238E27FC236}">
                    <a16:creationId xmlns:a16="http://schemas.microsoft.com/office/drawing/2014/main" id="{01BFBAB7-D0F6-AAA7-8BB8-19ED9EA85B93}"/>
                  </a:ext>
                </a:extLst>
              </p:cNvPr>
              <p:cNvSpPr/>
              <p:nvPr/>
            </p:nvSpPr>
            <p:spPr>
              <a:xfrm>
                <a:off x="8636704" y="38172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1" name="Freeform: Shape 590">
                <a:extLst>
                  <a:ext uri="{FF2B5EF4-FFF2-40B4-BE49-F238E27FC236}">
                    <a16:creationId xmlns:a16="http://schemas.microsoft.com/office/drawing/2014/main" id="{40C18343-40DF-30C5-D1E6-BA4B654E4A0F}"/>
                  </a:ext>
                </a:extLst>
              </p:cNvPr>
              <p:cNvSpPr/>
              <p:nvPr/>
            </p:nvSpPr>
            <p:spPr>
              <a:xfrm>
                <a:off x="10023735" y="48786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2" name="Freeform: Shape 591">
                <a:extLst>
                  <a:ext uri="{FF2B5EF4-FFF2-40B4-BE49-F238E27FC236}">
                    <a16:creationId xmlns:a16="http://schemas.microsoft.com/office/drawing/2014/main" id="{C7A0C1C2-E994-BCBF-206F-A4DE74396C2B}"/>
                  </a:ext>
                </a:extLst>
              </p:cNvPr>
              <p:cNvSpPr/>
              <p:nvPr/>
            </p:nvSpPr>
            <p:spPr>
              <a:xfrm rot="-1652943">
                <a:off x="10251386" y="577907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4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3" name="Freeform: Shape 592">
                <a:extLst>
                  <a:ext uri="{FF2B5EF4-FFF2-40B4-BE49-F238E27FC236}">
                    <a16:creationId xmlns:a16="http://schemas.microsoft.com/office/drawing/2014/main" id="{EFAB7503-7822-5B9B-92B4-310D67839983}"/>
                  </a:ext>
                </a:extLst>
              </p:cNvPr>
              <p:cNvSpPr/>
              <p:nvPr/>
            </p:nvSpPr>
            <p:spPr>
              <a:xfrm>
                <a:off x="10505890" y="603566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4" name="Freeform: Shape 593">
                <a:extLst>
                  <a:ext uri="{FF2B5EF4-FFF2-40B4-BE49-F238E27FC236}">
                    <a16:creationId xmlns:a16="http://schemas.microsoft.com/office/drawing/2014/main" id="{9F43C5E2-ACE5-DF67-BB42-61D9B5C8C557}"/>
                  </a:ext>
                </a:extLst>
              </p:cNvPr>
              <p:cNvSpPr/>
              <p:nvPr/>
            </p:nvSpPr>
            <p:spPr>
              <a:xfrm rot="-1652943">
                <a:off x="10688192" y="486233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4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5" name="Freeform: Shape 594">
                <a:extLst>
                  <a:ext uri="{FF2B5EF4-FFF2-40B4-BE49-F238E27FC236}">
                    <a16:creationId xmlns:a16="http://schemas.microsoft.com/office/drawing/2014/main" id="{457574AB-4B90-0457-9C0F-097EB5DDB4A2}"/>
                  </a:ext>
                </a:extLst>
              </p:cNvPr>
              <p:cNvSpPr/>
              <p:nvPr/>
            </p:nvSpPr>
            <p:spPr>
              <a:xfrm>
                <a:off x="10349299" y="4643494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6" name="Freeform: Shape 595">
                <a:extLst>
                  <a:ext uri="{FF2B5EF4-FFF2-40B4-BE49-F238E27FC236}">
                    <a16:creationId xmlns:a16="http://schemas.microsoft.com/office/drawing/2014/main" id="{15024C9A-0532-5142-CBA2-9CEBABF71304}"/>
                  </a:ext>
                </a:extLst>
              </p:cNvPr>
              <p:cNvSpPr/>
              <p:nvPr/>
            </p:nvSpPr>
            <p:spPr>
              <a:xfrm>
                <a:off x="9761702" y="5826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7" name="Freeform: Shape 596">
                <a:extLst>
                  <a:ext uri="{FF2B5EF4-FFF2-40B4-BE49-F238E27FC236}">
                    <a16:creationId xmlns:a16="http://schemas.microsoft.com/office/drawing/2014/main" id="{FF0E08B4-2E98-DAD4-1B54-B53F0CAB810E}"/>
                  </a:ext>
                </a:extLst>
              </p:cNvPr>
              <p:cNvSpPr/>
              <p:nvPr/>
            </p:nvSpPr>
            <p:spPr>
              <a:xfrm>
                <a:off x="8593937" y="4976298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8" name="Freeform: Shape 597">
                <a:extLst>
                  <a:ext uri="{FF2B5EF4-FFF2-40B4-BE49-F238E27FC236}">
                    <a16:creationId xmlns:a16="http://schemas.microsoft.com/office/drawing/2014/main" id="{5C532490-B958-FDAC-A5AA-762D1589BA38}"/>
                  </a:ext>
                </a:extLst>
              </p:cNvPr>
              <p:cNvSpPr/>
              <p:nvPr/>
            </p:nvSpPr>
            <p:spPr>
              <a:xfrm>
                <a:off x="9189726" y="43392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9" name="Freeform: Shape 598">
                <a:extLst>
                  <a:ext uri="{FF2B5EF4-FFF2-40B4-BE49-F238E27FC236}">
                    <a16:creationId xmlns:a16="http://schemas.microsoft.com/office/drawing/2014/main" id="{F794F86E-05B1-0A1F-788C-3A6B712E3A93}"/>
                  </a:ext>
                </a:extLst>
              </p:cNvPr>
              <p:cNvSpPr/>
              <p:nvPr/>
            </p:nvSpPr>
            <p:spPr>
              <a:xfrm>
                <a:off x="9229159" y="249655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0" name="Freeform: Shape 599">
                <a:extLst>
                  <a:ext uri="{FF2B5EF4-FFF2-40B4-BE49-F238E27FC236}">
                    <a16:creationId xmlns:a16="http://schemas.microsoft.com/office/drawing/2014/main" id="{EA1F0073-BDC6-75AA-028C-846DD213DE6B}"/>
                  </a:ext>
                </a:extLst>
              </p:cNvPr>
              <p:cNvSpPr/>
              <p:nvPr/>
            </p:nvSpPr>
            <p:spPr>
              <a:xfrm>
                <a:off x="8027009" y="19403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1" name="Freeform: Shape 600">
                <a:extLst>
                  <a:ext uri="{FF2B5EF4-FFF2-40B4-BE49-F238E27FC236}">
                    <a16:creationId xmlns:a16="http://schemas.microsoft.com/office/drawing/2014/main" id="{389980A2-4541-B3CF-C229-8FE5136B0105}"/>
                  </a:ext>
                </a:extLst>
              </p:cNvPr>
              <p:cNvSpPr/>
              <p:nvPr/>
            </p:nvSpPr>
            <p:spPr>
              <a:xfrm>
                <a:off x="7389977" y="212384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2" name="Freeform: Shape 601">
                <a:extLst>
                  <a:ext uri="{FF2B5EF4-FFF2-40B4-BE49-F238E27FC236}">
                    <a16:creationId xmlns:a16="http://schemas.microsoft.com/office/drawing/2014/main" id="{148D164B-148E-D7D2-AE5C-B186AAF0C58E}"/>
                  </a:ext>
                </a:extLst>
              </p:cNvPr>
              <p:cNvSpPr/>
              <p:nvPr/>
            </p:nvSpPr>
            <p:spPr>
              <a:xfrm>
                <a:off x="7782788" y="25615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3" name="Freeform: Shape 602">
                <a:extLst>
                  <a:ext uri="{FF2B5EF4-FFF2-40B4-BE49-F238E27FC236}">
                    <a16:creationId xmlns:a16="http://schemas.microsoft.com/office/drawing/2014/main" id="{B9DE5748-0165-2F8E-DF6E-1C25F7733B7E}"/>
                  </a:ext>
                </a:extLst>
              </p:cNvPr>
              <p:cNvSpPr/>
              <p:nvPr/>
            </p:nvSpPr>
            <p:spPr>
              <a:xfrm>
                <a:off x="5338292" y="16893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4" name="Freeform: Shape 603">
                <a:extLst>
                  <a:ext uri="{FF2B5EF4-FFF2-40B4-BE49-F238E27FC236}">
                    <a16:creationId xmlns:a16="http://schemas.microsoft.com/office/drawing/2014/main" id="{B441E5B9-6A04-345A-5CBE-2D4986A44B27}"/>
                  </a:ext>
                </a:extLst>
              </p:cNvPr>
              <p:cNvSpPr/>
              <p:nvPr/>
            </p:nvSpPr>
            <p:spPr>
              <a:xfrm rot="-1652943">
                <a:off x="4317973" y="2549265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5" name="Freeform: Shape 604">
                <a:extLst>
                  <a:ext uri="{FF2B5EF4-FFF2-40B4-BE49-F238E27FC236}">
                    <a16:creationId xmlns:a16="http://schemas.microsoft.com/office/drawing/2014/main" id="{CDF78572-11B0-5BFE-907A-86B39B560236}"/>
                  </a:ext>
                </a:extLst>
              </p:cNvPr>
              <p:cNvSpPr/>
              <p:nvPr/>
            </p:nvSpPr>
            <p:spPr>
              <a:xfrm>
                <a:off x="4574577" y="30526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6" name="Freeform: Shape 605">
                <a:extLst>
                  <a:ext uri="{FF2B5EF4-FFF2-40B4-BE49-F238E27FC236}">
                    <a16:creationId xmlns:a16="http://schemas.microsoft.com/office/drawing/2014/main" id="{D657CBF3-219F-7666-CB61-28147666A270}"/>
                  </a:ext>
                </a:extLst>
              </p:cNvPr>
              <p:cNvSpPr/>
              <p:nvPr/>
            </p:nvSpPr>
            <p:spPr>
              <a:xfrm>
                <a:off x="6190684" y="164692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7" name="Freeform: Shape 606">
                <a:extLst>
                  <a:ext uri="{FF2B5EF4-FFF2-40B4-BE49-F238E27FC236}">
                    <a16:creationId xmlns:a16="http://schemas.microsoft.com/office/drawing/2014/main" id="{2B1C319D-D8D5-CB87-DDF9-672F1B56487F}"/>
                  </a:ext>
                </a:extLst>
              </p:cNvPr>
              <p:cNvSpPr/>
              <p:nvPr/>
            </p:nvSpPr>
            <p:spPr>
              <a:xfrm>
                <a:off x="5863691" y="2517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8" name="Freeform: Shape 607">
                <a:extLst>
                  <a:ext uri="{FF2B5EF4-FFF2-40B4-BE49-F238E27FC236}">
                    <a16:creationId xmlns:a16="http://schemas.microsoft.com/office/drawing/2014/main" id="{261DEAF8-9F91-EBCC-2CE4-F462AC0659DE}"/>
                  </a:ext>
                </a:extLst>
              </p:cNvPr>
              <p:cNvSpPr/>
              <p:nvPr/>
            </p:nvSpPr>
            <p:spPr>
              <a:xfrm>
                <a:off x="4485614" y="20465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9" name="Freeform: Shape 608">
                <a:extLst>
                  <a:ext uri="{FF2B5EF4-FFF2-40B4-BE49-F238E27FC236}">
                    <a16:creationId xmlns:a16="http://schemas.microsoft.com/office/drawing/2014/main" id="{F3349ED9-44C6-AE84-BC19-41CDBA0C6EE0}"/>
                  </a:ext>
                </a:extLst>
              </p:cNvPr>
              <p:cNvSpPr/>
              <p:nvPr/>
            </p:nvSpPr>
            <p:spPr>
              <a:xfrm>
                <a:off x="4019270" y="22464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0" name="Freeform: Shape 609">
                <a:extLst>
                  <a:ext uri="{FF2B5EF4-FFF2-40B4-BE49-F238E27FC236}">
                    <a16:creationId xmlns:a16="http://schemas.microsoft.com/office/drawing/2014/main" id="{6C81AADF-956E-B809-5D70-3C629B504515}"/>
                  </a:ext>
                </a:extLst>
              </p:cNvPr>
              <p:cNvSpPr/>
              <p:nvPr/>
            </p:nvSpPr>
            <p:spPr>
              <a:xfrm>
                <a:off x="3473678" y="12285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1" name="Freeform: Shape 610">
                <a:extLst>
                  <a:ext uri="{FF2B5EF4-FFF2-40B4-BE49-F238E27FC236}">
                    <a16:creationId xmlns:a16="http://schemas.microsoft.com/office/drawing/2014/main" id="{B259B187-96CA-5348-09E7-DA7B418FA199}"/>
                  </a:ext>
                </a:extLst>
              </p:cNvPr>
              <p:cNvSpPr/>
              <p:nvPr/>
            </p:nvSpPr>
            <p:spPr>
              <a:xfrm>
                <a:off x="3860393" y="14131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2" name="Freeform: Shape 611">
                <a:extLst>
                  <a:ext uri="{FF2B5EF4-FFF2-40B4-BE49-F238E27FC236}">
                    <a16:creationId xmlns:a16="http://schemas.microsoft.com/office/drawing/2014/main" id="{79ABC998-8BD3-2859-733B-A33CBF01AC8C}"/>
                  </a:ext>
                </a:extLst>
              </p:cNvPr>
              <p:cNvSpPr/>
              <p:nvPr/>
            </p:nvSpPr>
            <p:spPr>
              <a:xfrm>
                <a:off x="3349282" y="18981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3" name="Freeform: Shape 612">
                <a:extLst>
                  <a:ext uri="{FF2B5EF4-FFF2-40B4-BE49-F238E27FC236}">
                    <a16:creationId xmlns:a16="http://schemas.microsoft.com/office/drawing/2014/main" id="{35093CB6-8DF2-79A4-8526-5F5C13798A7F}"/>
                  </a:ext>
                </a:extLst>
              </p:cNvPr>
              <p:cNvSpPr/>
              <p:nvPr/>
            </p:nvSpPr>
            <p:spPr>
              <a:xfrm rot="-1652943">
                <a:off x="3240431" y="188678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4" name="Freeform: Shape 613">
                <a:extLst>
                  <a:ext uri="{FF2B5EF4-FFF2-40B4-BE49-F238E27FC236}">
                    <a16:creationId xmlns:a16="http://schemas.microsoft.com/office/drawing/2014/main" id="{34486BD6-F2B4-CE3F-6D1A-96C8B003D388}"/>
                  </a:ext>
                </a:extLst>
              </p:cNvPr>
              <p:cNvSpPr/>
              <p:nvPr/>
            </p:nvSpPr>
            <p:spPr>
              <a:xfrm>
                <a:off x="2971901" y="1308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5" name="Freeform: Shape 614">
                <a:extLst>
                  <a:ext uri="{FF2B5EF4-FFF2-40B4-BE49-F238E27FC236}">
                    <a16:creationId xmlns:a16="http://schemas.microsoft.com/office/drawing/2014/main" id="{391BD034-0558-01E2-220E-6D26011D3DD8}"/>
                  </a:ext>
                </a:extLst>
              </p:cNvPr>
              <p:cNvSpPr/>
              <p:nvPr/>
            </p:nvSpPr>
            <p:spPr>
              <a:xfrm>
                <a:off x="3589692" y="19127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6" name="Freeform: Shape 615">
                <a:extLst>
                  <a:ext uri="{FF2B5EF4-FFF2-40B4-BE49-F238E27FC236}">
                    <a16:creationId xmlns:a16="http://schemas.microsoft.com/office/drawing/2014/main" id="{4495CA6D-E8B5-BAB4-1FB4-943EAF25D353}"/>
                  </a:ext>
                </a:extLst>
              </p:cNvPr>
              <p:cNvSpPr/>
              <p:nvPr/>
            </p:nvSpPr>
            <p:spPr>
              <a:xfrm>
                <a:off x="3345472" y="18228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7" name="Freeform: Shape 616">
                <a:extLst>
                  <a:ext uri="{FF2B5EF4-FFF2-40B4-BE49-F238E27FC236}">
                    <a16:creationId xmlns:a16="http://schemas.microsoft.com/office/drawing/2014/main" id="{5C8F8972-2049-43AD-A8CA-01B223D75540}"/>
                  </a:ext>
                </a:extLst>
              </p:cNvPr>
              <p:cNvSpPr/>
              <p:nvPr/>
            </p:nvSpPr>
            <p:spPr>
              <a:xfrm>
                <a:off x="3565785" y="18095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8" name="Freeform: Shape 617">
                <a:extLst>
                  <a:ext uri="{FF2B5EF4-FFF2-40B4-BE49-F238E27FC236}">
                    <a16:creationId xmlns:a16="http://schemas.microsoft.com/office/drawing/2014/main" id="{87505BB7-3FF3-36BF-64A6-2A9AE1698D18}"/>
                  </a:ext>
                </a:extLst>
              </p:cNvPr>
              <p:cNvSpPr/>
              <p:nvPr/>
            </p:nvSpPr>
            <p:spPr>
              <a:xfrm>
                <a:off x="2808833" y="11379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9" name="Freeform: Shape 618">
                <a:extLst>
                  <a:ext uri="{FF2B5EF4-FFF2-40B4-BE49-F238E27FC236}">
                    <a16:creationId xmlns:a16="http://schemas.microsoft.com/office/drawing/2014/main" id="{E34AD411-626A-78B9-49E6-2FC0123F9E99}"/>
                  </a:ext>
                </a:extLst>
              </p:cNvPr>
              <p:cNvSpPr/>
              <p:nvPr/>
            </p:nvSpPr>
            <p:spPr>
              <a:xfrm>
                <a:off x="2849600" y="13329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0" name="Freeform: Shape 619">
                <a:extLst>
                  <a:ext uri="{FF2B5EF4-FFF2-40B4-BE49-F238E27FC236}">
                    <a16:creationId xmlns:a16="http://schemas.microsoft.com/office/drawing/2014/main" id="{94B17821-41D4-7CE2-E655-CB0A4411D5E3}"/>
                  </a:ext>
                </a:extLst>
              </p:cNvPr>
              <p:cNvSpPr/>
              <p:nvPr/>
            </p:nvSpPr>
            <p:spPr>
              <a:xfrm>
                <a:off x="1946535" y="18679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1" name="Freeform: Shape 620">
                <a:extLst>
                  <a:ext uri="{FF2B5EF4-FFF2-40B4-BE49-F238E27FC236}">
                    <a16:creationId xmlns:a16="http://schemas.microsoft.com/office/drawing/2014/main" id="{0EEA33B6-4EDF-21C1-049A-97B1AA198A4E}"/>
                  </a:ext>
                </a:extLst>
              </p:cNvPr>
              <p:cNvSpPr/>
              <p:nvPr/>
            </p:nvSpPr>
            <p:spPr>
              <a:xfrm rot="-1652943">
                <a:off x="2526094" y="229036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2" name="Freeform: Shape 621">
                <a:extLst>
                  <a:ext uri="{FF2B5EF4-FFF2-40B4-BE49-F238E27FC236}">
                    <a16:creationId xmlns:a16="http://schemas.microsoft.com/office/drawing/2014/main" id="{F9496412-339D-603E-80DA-3CC8DEC30BED}"/>
                  </a:ext>
                </a:extLst>
              </p:cNvPr>
              <p:cNvSpPr/>
              <p:nvPr/>
            </p:nvSpPr>
            <p:spPr>
              <a:xfrm>
                <a:off x="2652433" y="18499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3" name="Freeform: Shape 622">
                <a:extLst>
                  <a:ext uri="{FF2B5EF4-FFF2-40B4-BE49-F238E27FC236}">
                    <a16:creationId xmlns:a16="http://schemas.microsoft.com/office/drawing/2014/main" id="{E6A65ABA-AF50-BBFF-C212-75A441550E57}"/>
                  </a:ext>
                </a:extLst>
              </p:cNvPr>
              <p:cNvSpPr/>
              <p:nvPr/>
            </p:nvSpPr>
            <p:spPr>
              <a:xfrm>
                <a:off x="2524893" y="17202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4" name="Freeform: Shape 623">
                <a:extLst>
                  <a:ext uri="{FF2B5EF4-FFF2-40B4-BE49-F238E27FC236}">
                    <a16:creationId xmlns:a16="http://schemas.microsoft.com/office/drawing/2014/main" id="{9D51962E-F51D-8C50-EF30-05988810234E}"/>
                  </a:ext>
                </a:extLst>
              </p:cNvPr>
              <p:cNvSpPr/>
              <p:nvPr/>
            </p:nvSpPr>
            <p:spPr>
              <a:xfrm>
                <a:off x="2503462" y="21592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5" name="Freeform: Shape 624">
                <a:extLst>
                  <a:ext uri="{FF2B5EF4-FFF2-40B4-BE49-F238E27FC236}">
                    <a16:creationId xmlns:a16="http://schemas.microsoft.com/office/drawing/2014/main" id="{CBF878A4-1CFE-0DA0-FC61-92A9662E154B}"/>
                  </a:ext>
                </a:extLst>
              </p:cNvPr>
              <p:cNvSpPr/>
              <p:nvPr/>
            </p:nvSpPr>
            <p:spPr>
              <a:xfrm>
                <a:off x="1904244" y="20043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6" name="Freeform: Shape 625">
                <a:extLst>
                  <a:ext uri="{FF2B5EF4-FFF2-40B4-BE49-F238E27FC236}">
                    <a16:creationId xmlns:a16="http://schemas.microsoft.com/office/drawing/2014/main" id="{2BD11E46-71BA-D7A6-D833-C7C197DADA7D}"/>
                  </a:ext>
                </a:extLst>
              </p:cNvPr>
              <p:cNvSpPr/>
              <p:nvPr/>
            </p:nvSpPr>
            <p:spPr>
              <a:xfrm>
                <a:off x="2031879" y="1340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7" name="Freeform: Shape 626">
                <a:extLst>
                  <a:ext uri="{FF2B5EF4-FFF2-40B4-BE49-F238E27FC236}">
                    <a16:creationId xmlns:a16="http://schemas.microsoft.com/office/drawing/2014/main" id="{10F88339-0EEA-8E59-9239-E5CC0256596C}"/>
                  </a:ext>
                </a:extLst>
              </p:cNvPr>
              <p:cNvSpPr/>
              <p:nvPr/>
            </p:nvSpPr>
            <p:spPr>
              <a:xfrm>
                <a:off x="2201138" y="17203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8" name="Freeform: Shape 627">
                <a:extLst>
                  <a:ext uri="{FF2B5EF4-FFF2-40B4-BE49-F238E27FC236}">
                    <a16:creationId xmlns:a16="http://schemas.microsoft.com/office/drawing/2014/main" id="{E81744A7-39C4-D57F-977B-F851A6E9BCCF}"/>
                  </a:ext>
                </a:extLst>
              </p:cNvPr>
              <p:cNvSpPr/>
              <p:nvPr/>
            </p:nvSpPr>
            <p:spPr>
              <a:xfrm>
                <a:off x="1551343" y="1370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9" name="Freeform: Shape 628">
                <a:extLst>
                  <a:ext uri="{FF2B5EF4-FFF2-40B4-BE49-F238E27FC236}">
                    <a16:creationId xmlns:a16="http://schemas.microsoft.com/office/drawing/2014/main" id="{1CDD1E27-B312-B8B3-411C-60FAE719AE42}"/>
                  </a:ext>
                </a:extLst>
              </p:cNvPr>
              <p:cNvSpPr/>
              <p:nvPr/>
            </p:nvSpPr>
            <p:spPr>
              <a:xfrm>
                <a:off x="1700599" y="10262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0" name="Freeform: Shape 629">
                <a:extLst>
                  <a:ext uri="{FF2B5EF4-FFF2-40B4-BE49-F238E27FC236}">
                    <a16:creationId xmlns:a16="http://schemas.microsoft.com/office/drawing/2014/main" id="{8A701E1F-2D80-666F-CD32-96F611D134BF}"/>
                  </a:ext>
                </a:extLst>
              </p:cNvPr>
              <p:cNvSpPr/>
              <p:nvPr/>
            </p:nvSpPr>
            <p:spPr>
              <a:xfrm>
                <a:off x="1638592" y="141271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1" name="Freeform: Shape 630">
                <a:extLst>
                  <a:ext uri="{FF2B5EF4-FFF2-40B4-BE49-F238E27FC236}">
                    <a16:creationId xmlns:a16="http://schemas.microsoft.com/office/drawing/2014/main" id="{58ADBB04-8042-3DDA-DE7C-141C04D5E7A2}"/>
                  </a:ext>
                </a:extLst>
              </p:cNvPr>
              <p:cNvSpPr/>
              <p:nvPr/>
            </p:nvSpPr>
            <p:spPr>
              <a:xfrm>
                <a:off x="1411135" y="21893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2" name="Freeform: Shape 631">
                <a:extLst>
                  <a:ext uri="{FF2B5EF4-FFF2-40B4-BE49-F238E27FC236}">
                    <a16:creationId xmlns:a16="http://schemas.microsoft.com/office/drawing/2014/main" id="{D1B1D13E-4CDB-ADA3-ACC9-33D2FA37CE7F}"/>
                  </a:ext>
                </a:extLst>
              </p:cNvPr>
              <p:cNvSpPr/>
              <p:nvPr/>
            </p:nvSpPr>
            <p:spPr>
              <a:xfrm>
                <a:off x="2442121" y="1896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3" name="Freeform: Shape 632">
                <a:extLst>
                  <a:ext uri="{FF2B5EF4-FFF2-40B4-BE49-F238E27FC236}">
                    <a16:creationId xmlns:a16="http://schemas.microsoft.com/office/drawing/2014/main" id="{B0C71BBE-AE1E-01FF-ABD8-8207E7303FE1}"/>
                  </a:ext>
                </a:extLst>
              </p:cNvPr>
              <p:cNvSpPr/>
              <p:nvPr/>
            </p:nvSpPr>
            <p:spPr>
              <a:xfrm>
                <a:off x="2385828" y="5967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4" name="Freeform: Shape 633">
                <a:extLst>
                  <a:ext uri="{FF2B5EF4-FFF2-40B4-BE49-F238E27FC236}">
                    <a16:creationId xmlns:a16="http://schemas.microsoft.com/office/drawing/2014/main" id="{AC406365-2D52-B683-0474-28810F3A21C6}"/>
                  </a:ext>
                </a:extLst>
              </p:cNvPr>
              <p:cNvSpPr/>
              <p:nvPr/>
            </p:nvSpPr>
            <p:spPr>
              <a:xfrm>
                <a:off x="2989808" y="7661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5" name="Freeform: Shape 634">
                <a:extLst>
                  <a:ext uri="{FF2B5EF4-FFF2-40B4-BE49-F238E27FC236}">
                    <a16:creationId xmlns:a16="http://schemas.microsoft.com/office/drawing/2014/main" id="{6D177130-A793-B029-F48E-C35C3B1D91D4}"/>
                  </a:ext>
                </a:extLst>
              </p:cNvPr>
              <p:cNvSpPr/>
              <p:nvPr/>
            </p:nvSpPr>
            <p:spPr>
              <a:xfrm>
                <a:off x="2964948" y="8991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6" name="Freeform: Shape 635">
                <a:extLst>
                  <a:ext uri="{FF2B5EF4-FFF2-40B4-BE49-F238E27FC236}">
                    <a16:creationId xmlns:a16="http://schemas.microsoft.com/office/drawing/2014/main" id="{AE937A64-9EBE-7776-6E55-446CE72E5673}"/>
                  </a:ext>
                </a:extLst>
              </p:cNvPr>
              <p:cNvSpPr/>
              <p:nvPr/>
            </p:nvSpPr>
            <p:spPr>
              <a:xfrm>
                <a:off x="2601760" y="7171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7" name="Freeform: Shape 636">
                <a:extLst>
                  <a:ext uri="{FF2B5EF4-FFF2-40B4-BE49-F238E27FC236}">
                    <a16:creationId xmlns:a16="http://schemas.microsoft.com/office/drawing/2014/main" id="{31A9F7D4-3BDA-3F63-62E8-21313E2C2EC5}"/>
                  </a:ext>
                </a:extLst>
              </p:cNvPr>
              <p:cNvSpPr/>
              <p:nvPr/>
            </p:nvSpPr>
            <p:spPr>
              <a:xfrm>
                <a:off x="2531846" y="13670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8" name="Freeform: Shape 637">
                <a:extLst>
                  <a:ext uri="{FF2B5EF4-FFF2-40B4-BE49-F238E27FC236}">
                    <a16:creationId xmlns:a16="http://schemas.microsoft.com/office/drawing/2014/main" id="{8A688304-D59D-C612-9887-3F4A2695B723}"/>
                  </a:ext>
                </a:extLst>
              </p:cNvPr>
              <p:cNvSpPr/>
              <p:nvPr/>
            </p:nvSpPr>
            <p:spPr>
              <a:xfrm>
                <a:off x="1528673" y="15770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9" name="Freeform: Shape 638">
                <a:extLst>
                  <a:ext uri="{FF2B5EF4-FFF2-40B4-BE49-F238E27FC236}">
                    <a16:creationId xmlns:a16="http://schemas.microsoft.com/office/drawing/2014/main" id="{00574CF3-4E73-9B8A-C3D3-0C20C61F916C}"/>
                  </a:ext>
                </a:extLst>
              </p:cNvPr>
              <p:cNvSpPr/>
              <p:nvPr/>
            </p:nvSpPr>
            <p:spPr>
              <a:xfrm>
                <a:off x="1597729" y="8859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0" name="Freeform: Shape 639">
                <a:extLst>
                  <a:ext uri="{FF2B5EF4-FFF2-40B4-BE49-F238E27FC236}">
                    <a16:creationId xmlns:a16="http://schemas.microsoft.com/office/drawing/2014/main" id="{1A6D4C25-5525-3597-82CF-1F6FFDB2C954}"/>
                  </a:ext>
                </a:extLst>
              </p:cNvPr>
              <p:cNvSpPr/>
              <p:nvPr/>
            </p:nvSpPr>
            <p:spPr>
              <a:xfrm>
                <a:off x="1133957" y="9386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1" name="Freeform: Shape 640">
                <a:extLst>
                  <a:ext uri="{FF2B5EF4-FFF2-40B4-BE49-F238E27FC236}">
                    <a16:creationId xmlns:a16="http://schemas.microsoft.com/office/drawing/2014/main" id="{6362E410-F8A0-0C47-F6B3-974819FD5047}"/>
                  </a:ext>
                </a:extLst>
              </p:cNvPr>
              <p:cNvSpPr/>
              <p:nvPr/>
            </p:nvSpPr>
            <p:spPr>
              <a:xfrm>
                <a:off x="1537055" y="8326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2" name="Freeform: Shape 641">
                <a:extLst>
                  <a:ext uri="{FF2B5EF4-FFF2-40B4-BE49-F238E27FC236}">
                    <a16:creationId xmlns:a16="http://schemas.microsoft.com/office/drawing/2014/main" id="{6D3D1928-4B53-BFB4-4DAE-ED85F9308676}"/>
                  </a:ext>
                </a:extLst>
              </p:cNvPr>
              <p:cNvSpPr/>
              <p:nvPr/>
            </p:nvSpPr>
            <p:spPr>
              <a:xfrm>
                <a:off x="1305693" y="13286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3" name="Freeform: Shape 642">
                <a:extLst>
                  <a:ext uri="{FF2B5EF4-FFF2-40B4-BE49-F238E27FC236}">
                    <a16:creationId xmlns:a16="http://schemas.microsoft.com/office/drawing/2014/main" id="{7D8EFD67-F6E2-96A8-9228-BD82D6E21877}"/>
                  </a:ext>
                </a:extLst>
              </p:cNvPr>
              <p:cNvSpPr/>
              <p:nvPr/>
            </p:nvSpPr>
            <p:spPr>
              <a:xfrm>
                <a:off x="1059281" y="2805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4" name="Freeform: Shape 643">
                <a:extLst>
                  <a:ext uri="{FF2B5EF4-FFF2-40B4-BE49-F238E27FC236}">
                    <a16:creationId xmlns:a16="http://schemas.microsoft.com/office/drawing/2014/main" id="{E4F96006-1104-0D1B-DF23-FBD55605F192}"/>
                  </a:ext>
                </a:extLst>
              </p:cNvPr>
              <p:cNvSpPr/>
              <p:nvPr/>
            </p:nvSpPr>
            <p:spPr>
              <a:xfrm>
                <a:off x="1146149" y="30126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5" name="Freeform: Shape 644">
                <a:extLst>
                  <a:ext uri="{FF2B5EF4-FFF2-40B4-BE49-F238E27FC236}">
                    <a16:creationId xmlns:a16="http://schemas.microsoft.com/office/drawing/2014/main" id="{C37F9366-FDDC-96D5-69D8-98283930AB44}"/>
                  </a:ext>
                </a:extLst>
              </p:cNvPr>
              <p:cNvSpPr/>
              <p:nvPr/>
            </p:nvSpPr>
            <p:spPr>
              <a:xfrm>
                <a:off x="890784" y="375081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6" name="Freeform: Shape 645">
                <a:extLst>
                  <a:ext uri="{FF2B5EF4-FFF2-40B4-BE49-F238E27FC236}">
                    <a16:creationId xmlns:a16="http://schemas.microsoft.com/office/drawing/2014/main" id="{559DE12D-9043-EF91-61E1-2C75D090E1E9}"/>
                  </a:ext>
                </a:extLst>
              </p:cNvPr>
              <p:cNvSpPr/>
              <p:nvPr/>
            </p:nvSpPr>
            <p:spPr>
              <a:xfrm>
                <a:off x="995559" y="39987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7" name="Freeform: Shape 646">
                <a:extLst>
                  <a:ext uri="{FF2B5EF4-FFF2-40B4-BE49-F238E27FC236}">
                    <a16:creationId xmlns:a16="http://schemas.microsoft.com/office/drawing/2014/main" id="{7B065AAF-6151-0EDE-C6F5-51B455768638}"/>
                  </a:ext>
                </a:extLst>
              </p:cNvPr>
              <p:cNvSpPr/>
              <p:nvPr/>
            </p:nvSpPr>
            <p:spPr>
              <a:xfrm>
                <a:off x="1908721" y="25792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8" name="Freeform: Shape 647">
                <a:extLst>
                  <a:ext uri="{FF2B5EF4-FFF2-40B4-BE49-F238E27FC236}">
                    <a16:creationId xmlns:a16="http://schemas.microsoft.com/office/drawing/2014/main" id="{45493AB9-B9E5-1494-69BF-80C228ECF27C}"/>
                  </a:ext>
                </a:extLst>
              </p:cNvPr>
              <p:cNvSpPr/>
              <p:nvPr/>
            </p:nvSpPr>
            <p:spPr>
              <a:xfrm>
                <a:off x="1976158" y="303186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9" name="Freeform: Shape 648">
                <a:extLst>
                  <a:ext uri="{FF2B5EF4-FFF2-40B4-BE49-F238E27FC236}">
                    <a16:creationId xmlns:a16="http://schemas.microsoft.com/office/drawing/2014/main" id="{17D6B7AA-7DEA-1706-4833-1719AF0978D1}"/>
                  </a:ext>
                </a:extLst>
              </p:cNvPr>
              <p:cNvSpPr/>
              <p:nvPr/>
            </p:nvSpPr>
            <p:spPr>
              <a:xfrm>
                <a:off x="2321153" y="18955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0" name="Freeform: Shape 649">
                <a:extLst>
                  <a:ext uri="{FF2B5EF4-FFF2-40B4-BE49-F238E27FC236}">
                    <a16:creationId xmlns:a16="http://schemas.microsoft.com/office/drawing/2014/main" id="{D16669A0-7A37-7A73-AFFF-4224774CB1AD}"/>
                  </a:ext>
                </a:extLst>
              </p:cNvPr>
              <p:cNvSpPr/>
              <p:nvPr/>
            </p:nvSpPr>
            <p:spPr>
              <a:xfrm>
                <a:off x="3259937" y="11814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1" name="Freeform: Shape 650">
                <a:extLst>
                  <a:ext uri="{FF2B5EF4-FFF2-40B4-BE49-F238E27FC236}">
                    <a16:creationId xmlns:a16="http://schemas.microsoft.com/office/drawing/2014/main" id="{79EAE03C-8290-9289-A719-9421A327A309}"/>
                  </a:ext>
                </a:extLst>
              </p:cNvPr>
              <p:cNvSpPr/>
              <p:nvPr/>
            </p:nvSpPr>
            <p:spPr>
              <a:xfrm>
                <a:off x="4578769" y="9088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2" name="Freeform: Shape 651">
                <a:extLst>
                  <a:ext uri="{FF2B5EF4-FFF2-40B4-BE49-F238E27FC236}">
                    <a16:creationId xmlns:a16="http://schemas.microsoft.com/office/drawing/2014/main" id="{C6E17F4A-76D2-927C-BBB1-D8D418B62485}"/>
                  </a:ext>
                </a:extLst>
              </p:cNvPr>
              <p:cNvSpPr/>
              <p:nvPr/>
            </p:nvSpPr>
            <p:spPr>
              <a:xfrm>
                <a:off x="4488567" y="10973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3" name="Freeform: Shape 652">
                <a:extLst>
                  <a:ext uri="{FF2B5EF4-FFF2-40B4-BE49-F238E27FC236}">
                    <a16:creationId xmlns:a16="http://schemas.microsoft.com/office/drawing/2014/main" id="{3916AFC9-14B1-FBE9-87B6-BA3887742A76}"/>
                  </a:ext>
                </a:extLst>
              </p:cNvPr>
              <p:cNvSpPr/>
              <p:nvPr/>
            </p:nvSpPr>
            <p:spPr>
              <a:xfrm>
                <a:off x="4738027" y="16689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4" name="Freeform: Shape 653">
                <a:extLst>
                  <a:ext uri="{FF2B5EF4-FFF2-40B4-BE49-F238E27FC236}">
                    <a16:creationId xmlns:a16="http://schemas.microsoft.com/office/drawing/2014/main" id="{62298B09-B4AC-EFF5-B1C0-15A67A80EAFD}"/>
                  </a:ext>
                </a:extLst>
              </p:cNvPr>
              <p:cNvSpPr/>
              <p:nvPr/>
            </p:nvSpPr>
            <p:spPr>
              <a:xfrm>
                <a:off x="4487614" y="14409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5" name="Freeform: Shape 654">
                <a:extLst>
                  <a:ext uri="{FF2B5EF4-FFF2-40B4-BE49-F238E27FC236}">
                    <a16:creationId xmlns:a16="http://schemas.microsoft.com/office/drawing/2014/main" id="{81828AF9-0E42-4655-062A-3EBA23025536}"/>
                  </a:ext>
                </a:extLst>
              </p:cNvPr>
              <p:cNvSpPr/>
              <p:nvPr/>
            </p:nvSpPr>
            <p:spPr>
              <a:xfrm>
                <a:off x="4750790" y="12177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6" name="Freeform: Shape 655">
                <a:extLst>
                  <a:ext uri="{FF2B5EF4-FFF2-40B4-BE49-F238E27FC236}">
                    <a16:creationId xmlns:a16="http://schemas.microsoft.com/office/drawing/2014/main" id="{9BF189FC-05C7-2715-5877-AD625C425591}"/>
                  </a:ext>
                </a:extLst>
              </p:cNvPr>
              <p:cNvSpPr/>
              <p:nvPr/>
            </p:nvSpPr>
            <p:spPr>
              <a:xfrm>
                <a:off x="6029997" y="945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7" name="Freeform: Shape 656">
                <a:extLst>
                  <a:ext uri="{FF2B5EF4-FFF2-40B4-BE49-F238E27FC236}">
                    <a16:creationId xmlns:a16="http://schemas.microsoft.com/office/drawing/2014/main" id="{D3C42603-2DFB-80E4-A1F7-B45F6409AC64}"/>
                  </a:ext>
                </a:extLst>
              </p:cNvPr>
              <p:cNvSpPr/>
              <p:nvPr/>
            </p:nvSpPr>
            <p:spPr>
              <a:xfrm>
                <a:off x="5381155" y="12838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8" name="Freeform: Shape 657">
                <a:extLst>
                  <a:ext uri="{FF2B5EF4-FFF2-40B4-BE49-F238E27FC236}">
                    <a16:creationId xmlns:a16="http://schemas.microsoft.com/office/drawing/2014/main" id="{486D9F90-297C-F17F-627C-2F37000AABF7}"/>
                  </a:ext>
                </a:extLst>
              </p:cNvPr>
              <p:cNvSpPr/>
              <p:nvPr/>
            </p:nvSpPr>
            <p:spPr>
              <a:xfrm>
                <a:off x="6629977" y="14887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9" name="Freeform: Shape 658">
                <a:extLst>
                  <a:ext uri="{FF2B5EF4-FFF2-40B4-BE49-F238E27FC236}">
                    <a16:creationId xmlns:a16="http://schemas.microsoft.com/office/drawing/2014/main" id="{F4710584-69B7-25A9-40B1-476073186D4E}"/>
                  </a:ext>
                </a:extLst>
              </p:cNvPr>
              <p:cNvSpPr/>
              <p:nvPr/>
            </p:nvSpPr>
            <p:spPr>
              <a:xfrm>
                <a:off x="6567208" y="19323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0" name="Freeform: Shape 659">
                <a:extLst>
                  <a:ext uri="{FF2B5EF4-FFF2-40B4-BE49-F238E27FC236}">
                    <a16:creationId xmlns:a16="http://schemas.microsoft.com/office/drawing/2014/main" id="{CA310DE0-BF12-F489-F3B1-0646C3886BF4}"/>
                  </a:ext>
                </a:extLst>
              </p:cNvPr>
              <p:cNvSpPr/>
              <p:nvPr/>
            </p:nvSpPr>
            <p:spPr>
              <a:xfrm>
                <a:off x="7669155" y="17757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1" name="Freeform: Shape 660">
                <a:extLst>
                  <a:ext uri="{FF2B5EF4-FFF2-40B4-BE49-F238E27FC236}">
                    <a16:creationId xmlns:a16="http://schemas.microsoft.com/office/drawing/2014/main" id="{A944143F-4FE6-E14B-D4B2-233CC55107BE}"/>
                  </a:ext>
                </a:extLst>
              </p:cNvPr>
              <p:cNvSpPr/>
              <p:nvPr/>
            </p:nvSpPr>
            <p:spPr>
              <a:xfrm>
                <a:off x="6986879" y="9300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2" name="Freeform: Shape 661">
                <a:extLst>
                  <a:ext uri="{FF2B5EF4-FFF2-40B4-BE49-F238E27FC236}">
                    <a16:creationId xmlns:a16="http://schemas.microsoft.com/office/drawing/2014/main" id="{928AF094-DCF6-A8C5-40FD-411B26610C48}"/>
                  </a:ext>
                </a:extLst>
              </p:cNvPr>
              <p:cNvSpPr/>
              <p:nvPr/>
            </p:nvSpPr>
            <p:spPr>
              <a:xfrm>
                <a:off x="7519993" y="148281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3" name="Freeform: Shape 662">
                <a:extLst>
                  <a:ext uri="{FF2B5EF4-FFF2-40B4-BE49-F238E27FC236}">
                    <a16:creationId xmlns:a16="http://schemas.microsoft.com/office/drawing/2014/main" id="{C95B5451-51EF-42D6-6999-95A0A6BACC24}"/>
                  </a:ext>
                </a:extLst>
              </p:cNvPr>
              <p:cNvSpPr/>
              <p:nvPr/>
            </p:nvSpPr>
            <p:spPr>
              <a:xfrm>
                <a:off x="7388644" y="16312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4" name="Freeform: Shape 663">
                <a:extLst>
                  <a:ext uri="{FF2B5EF4-FFF2-40B4-BE49-F238E27FC236}">
                    <a16:creationId xmlns:a16="http://schemas.microsoft.com/office/drawing/2014/main" id="{0D052CB2-6363-5D39-6263-B4104AFD0ECE}"/>
                  </a:ext>
                </a:extLst>
              </p:cNvPr>
              <p:cNvSpPr/>
              <p:nvPr/>
            </p:nvSpPr>
            <p:spPr>
              <a:xfrm>
                <a:off x="7197763" y="1815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5" name="Freeform: Shape 664">
                <a:extLst>
                  <a:ext uri="{FF2B5EF4-FFF2-40B4-BE49-F238E27FC236}">
                    <a16:creationId xmlns:a16="http://schemas.microsoft.com/office/drawing/2014/main" id="{5C0A1B3A-0E59-1517-9CF2-B58AFA1F4FFE}"/>
                  </a:ext>
                </a:extLst>
              </p:cNvPr>
              <p:cNvSpPr/>
              <p:nvPr/>
            </p:nvSpPr>
            <p:spPr>
              <a:xfrm>
                <a:off x="7031742" y="1346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6" name="Freeform: Shape 665">
                <a:extLst>
                  <a:ext uri="{FF2B5EF4-FFF2-40B4-BE49-F238E27FC236}">
                    <a16:creationId xmlns:a16="http://schemas.microsoft.com/office/drawing/2014/main" id="{A69AAFC6-5F3E-BFD5-86EC-4583C29BCCAA}"/>
                  </a:ext>
                </a:extLst>
              </p:cNvPr>
              <p:cNvSpPr/>
              <p:nvPr/>
            </p:nvSpPr>
            <p:spPr>
              <a:xfrm>
                <a:off x="7494752" y="7381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7" name="Freeform: Shape 666">
                <a:extLst>
                  <a:ext uri="{FF2B5EF4-FFF2-40B4-BE49-F238E27FC236}">
                    <a16:creationId xmlns:a16="http://schemas.microsoft.com/office/drawing/2014/main" id="{EC5AEAE5-ED2A-8B81-A193-5D99A6A68F51}"/>
                  </a:ext>
                </a:extLst>
              </p:cNvPr>
              <p:cNvSpPr/>
              <p:nvPr/>
            </p:nvSpPr>
            <p:spPr>
              <a:xfrm>
                <a:off x="8506212" y="10028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8" name="Freeform: Shape 667">
                <a:extLst>
                  <a:ext uri="{FF2B5EF4-FFF2-40B4-BE49-F238E27FC236}">
                    <a16:creationId xmlns:a16="http://schemas.microsoft.com/office/drawing/2014/main" id="{68E507BF-70C9-9802-061C-A8E2A935C72C}"/>
                  </a:ext>
                </a:extLst>
              </p:cNvPr>
              <p:cNvSpPr/>
              <p:nvPr/>
            </p:nvSpPr>
            <p:spPr>
              <a:xfrm>
                <a:off x="8468017" y="1054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9" name="Freeform: Shape 668">
                <a:extLst>
                  <a:ext uri="{FF2B5EF4-FFF2-40B4-BE49-F238E27FC236}">
                    <a16:creationId xmlns:a16="http://schemas.microsoft.com/office/drawing/2014/main" id="{F0734006-469E-88A5-C16C-C826C4678F4B}"/>
                  </a:ext>
                </a:extLst>
              </p:cNvPr>
              <p:cNvSpPr/>
              <p:nvPr/>
            </p:nvSpPr>
            <p:spPr>
              <a:xfrm>
                <a:off x="8953887" y="838447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0" name="Freeform: Shape 669">
                <a:extLst>
                  <a:ext uri="{FF2B5EF4-FFF2-40B4-BE49-F238E27FC236}">
                    <a16:creationId xmlns:a16="http://schemas.microsoft.com/office/drawing/2014/main" id="{225228FD-9912-7ADC-5DBC-1A5E146A434F}"/>
                  </a:ext>
                </a:extLst>
              </p:cNvPr>
              <p:cNvSpPr/>
              <p:nvPr/>
            </p:nvSpPr>
            <p:spPr>
              <a:xfrm>
                <a:off x="9725412" y="1530058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1" name="Freeform: Shape 670">
                <a:extLst>
                  <a:ext uri="{FF2B5EF4-FFF2-40B4-BE49-F238E27FC236}">
                    <a16:creationId xmlns:a16="http://schemas.microsoft.com/office/drawing/2014/main" id="{104EDD0E-0EF7-73C7-9E94-99C843564AE0}"/>
                  </a:ext>
                </a:extLst>
              </p:cNvPr>
              <p:cNvSpPr/>
              <p:nvPr/>
            </p:nvSpPr>
            <p:spPr>
              <a:xfrm>
                <a:off x="9036183" y="17954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2" name="Freeform: Shape 671">
                <a:extLst>
                  <a:ext uri="{FF2B5EF4-FFF2-40B4-BE49-F238E27FC236}">
                    <a16:creationId xmlns:a16="http://schemas.microsoft.com/office/drawing/2014/main" id="{EED9FBF9-227C-0A4F-69C7-0CB574229903}"/>
                  </a:ext>
                </a:extLst>
              </p:cNvPr>
              <p:cNvSpPr/>
              <p:nvPr/>
            </p:nvSpPr>
            <p:spPr>
              <a:xfrm>
                <a:off x="10006304" y="21067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3" name="Freeform: Shape 672">
                <a:extLst>
                  <a:ext uri="{FF2B5EF4-FFF2-40B4-BE49-F238E27FC236}">
                    <a16:creationId xmlns:a16="http://schemas.microsoft.com/office/drawing/2014/main" id="{B76B009D-9F29-75A2-A653-7C00A254653D}"/>
                  </a:ext>
                </a:extLst>
              </p:cNvPr>
              <p:cNvSpPr/>
              <p:nvPr/>
            </p:nvSpPr>
            <p:spPr>
              <a:xfrm>
                <a:off x="10063740" y="241235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4" name="Freeform: Shape 673">
                <a:extLst>
                  <a:ext uri="{FF2B5EF4-FFF2-40B4-BE49-F238E27FC236}">
                    <a16:creationId xmlns:a16="http://schemas.microsoft.com/office/drawing/2014/main" id="{7D8BBEB3-7091-5D53-B1C4-64CEF89864A9}"/>
                  </a:ext>
                </a:extLst>
              </p:cNvPr>
              <p:cNvSpPr/>
              <p:nvPr/>
            </p:nvSpPr>
            <p:spPr>
              <a:xfrm>
                <a:off x="9465284" y="7982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5" name="Freeform: Shape 674">
                <a:extLst>
                  <a:ext uri="{FF2B5EF4-FFF2-40B4-BE49-F238E27FC236}">
                    <a16:creationId xmlns:a16="http://schemas.microsoft.com/office/drawing/2014/main" id="{2A674F84-98BA-6E32-C016-3BDC799C9FE4}"/>
                  </a:ext>
                </a:extLst>
              </p:cNvPr>
              <p:cNvSpPr/>
              <p:nvPr/>
            </p:nvSpPr>
            <p:spPr>
              <a:xfrm>
                <a:off x="9794373" y="16797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6" name="Freeform: Shape 675">
                <a:extLst>
                  <a:ext uri="{FF2B5EF4-FFF2-40B4-BE49-F238E27FC236}">
                    <a16:creationId xmlns:a16="http://schemas.microsoft.com/office/drawing/2014/main" id="{7A6795A1-20C3-03B5-85C1-A7668444A7E3}"/>
                  </a:ext>
                </a:extLst>
              </p:cNvPr>
              <p:cNvSpPr/>
              <p:nvPr/>
            </p:nvSpPr>
            <p:spPr>
              <a:xfrm>
                <a:off x="9728555" y="1903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7" name="Freeform: Shape 676">
                <a:extLst>
                  <a:ext uri="{FF2B5EF4-FFF2-40B4-BE49-F238E27FC236}">
                    <a16:creationId xmlns:a16="http://schemas.microsoft.com/office/drawing/2014/main" id="{FC9753E3-AE56-2078-62A1-9917A759B675}"/>
                  </a:ext>
                </a:extLst>
              </p:cNvPr>
              <p:cNvSpPr/>
              <p:nvPr/>
            </p:nvSpPr>
            <p:spPr>
              <a:xfrm>
                <a:off x="10026402" y="28188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8" name="Freeform: Shape 677">
                <a:extLst>
                  <a:ext uri="{FF2B5EF4-FFF2-40B4-BE49-F238E27FC236}">
                    <a16:creationId xmlns:a16="http://schemas.microsoft.com/office/drawing/2014/main" id="{527A06B4-7509-13D2-0966-C21BABFD134A}"/>
                  </a:ext>
                </a:extLst>
              </p:cNvPr>
              <p:cNvSpPr/>
              <p:nvPr/>
            </p:nvSpPr>
            <p:spPr>
              <a:xfrm>
                <a:off x="10420642" y="24096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9" name="Freeform: Shape 678">
                <a:extLst>
                  <a:ext uri="{FF2B5EF4-FFF2-40B4-BE49-F238E27FC236}">
                    <a16:creationId xmlns:a16="http://schemas.microsoft.com/office/drawing/2014/main" id="{5A45E860-6A06-3857-6A6A-F10680403A5D}"/>
                  </a:ext>
                </a:extLst>
              </p:cNvPr>
              <p:cNvSpPr/>
              <p:nvPr/>
            </p:nvSpPr>
            <p:spPr>
              <a:xfrm>
                <a:off x="10559706" y="36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0" name="Freeform: Shape 679">
                <a:extLst>
                  <a:ext uri="{FF2B5EF4-FFF2-40B4-BE49-F238E27FC236}">
                    <a16:creationId xmlns:a16="http://schemas.microsoft.com/office/drawing/2014/main" id="{6AC77055-B295-1209-617D-BC9B6DCABBD4}"/>
                  </a:ext>
                </a:extLst>
              </p:cNvPr>
              <p:cNvSpPr/>
              <p:nvPr/>
            </p:nvSpPr>
            <p:spPr>
              <a:xfrm>
                <a:off x="10821263" y="858545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8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1" name="Freeform: Shape 680">
                <a:extLst>
                  <a:ext uri="{FF2B5EF4-FFF2-40B4-BE49-F238E27FC236}">
                    <a16:creationId xmlns:a16="http://schemas.microsoft.com/office/drawing/2014/main" id="{34BF8053-6A48-2B4F-292D-C17B7EE8B9F9}"/>
                  </a:ext>
                </a:extLst>
              </p:cNvPr>
              <p:cNvSpPr/>
              <p:nvPr/>
            </p:nvSpPr>
            <p:spPr>
              <a:xfrm>
                <a:off x="10875937" y="1247832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2" name="Freeform: Shape 681">
                <a:extLst>
                  <a:ext uri="{FF2B5EF4-FFF2-40B4-BE49-F238E27FC236}">
                    <a16:creationId xmlns:a16="http://schemas.microsoft.com/office/drawing/2014/main" id="{C8819331-593A-9337-F965-4C0204B37D8C}"/>
                  </a:ext>
                </a:extLst>
              </p:cNvPr>
              <p:cNvSpPr/>
              <p:nvPr/>
            </p:nvSpPr>
            <p:spPr>
              <a:xfrm>
                <a:off x="10958804" y="10060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3" name="Freeform: Shape 682">
                <a:extLst>
                  <a:ext uri="{FF2B5EF4-FFF2-40B4-BE49-F238E27FC236}">
                    <a16:creationId xmlns:a16="http://schemas.microsoft.com/office/drawing/2014/main" id="{6CF06961-5032-C9A0-5DCE-8A82C0990933}"/>
                  </a:ext>
                </a:extLst>
              </p:cNvPr>
              <p:cNvSpPr/>
              <p:nvPr/>
            </p:nvSpPr>
            <p:spPr>
              <a:xfrm rot="-1652943">
                <a:off x="10978150" y="236413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4" name="Freeform: Shape 683">
                <a:extLst>
                  <a:ext uri="{FF2B5EF4-FFF2-40B4-BE49-F238E27FC236}">
                    <a16:creationId xmlns:a16="http://schemas.microsoft.com/office/drawing/2014/main" id="{0F89C6F0-A5DD-5D1B-E007-148DE9E35673}"/>
                  </a:ext>
                </a:extLst>
              </p:cNvPr>
              <p:cNvSpPr/>
              <p:nvPr/>
            </p:nvSpPr>
            <p:spPr>
              <a:xfrm>
                <a:off x="10951756" y="22647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5" name="Freeform: Shape 684">
                <a:extLst>
                  <a:ext uri="{FF2B5EF4-FFF2-40B4-BE49-F238E27FC236}">
                    <a16:creationId xmlns:a16="http://schemas.microsoft.com/office/drawing/2014/main" id="{9A755369-203B-8B52-A63A-C1EFD1CF1A6A}"/>
                  </a:ext>
                </a:extLst>
              </p:cNvPr>
              <p:cNvSpPr/>
              <p:nvPr/>
            </p:nvSpPr>
            <p:spPr>
              <a:xfrm>
                <a:off x="10680389" y="3961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6" name="Freeform: Shape 685">
                <a:extLst>
                  <a:ext uri="{FF2B5EF4-FFF2-40B4-BE49-F238E27FC236}">
                    <a16:creationId xmlns:a16="http://schemas.microsoft.com/office/drawing/2014/main" id="{BA1A5544-0287-0CEC-F58C-67677A484069}"/>
                  </a:ext>
                </a:extLst>
              </p:cNvPr>
              <p:cNvSpPr/>
              <p:nvPr/>
            </p:nvSpPr>
            <p:spPr>
              <a:xfrm>
                <a:off x="10534942" y="351821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7" name="Freeform: Shape 686">
                <a:extLst>
                  <a:ext uri="{FF2B5EF4-FFF2-40B4-BE49-F238E27FC236}">
                    <a16:creationId xmlns:a16="http://schemas.microsoft.com/office/drawing/2014/main" id="{044937BD-86AE-3383-02FD-F32B80227738}"/>
                  </a:ext>
                </a:extLst>
              </p:cNvPr>
              <p:cNvSpPr/>
              <p:nvPr/>
            </p:nvSpPr>
            <p:spPr>
              <a:xfrm>
                <a:off x="10705058" y="37160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8" name="Freeform: Shape 687">
                <a:extLst>
                  <a:ext uri="{FF2B5EF4-FFF2-40B4-BE49-F238E27FC236}">
                    <a16:creationId xmlns:a16="http://schemas.microsoft.com/office/drawing/2014/main" id="{8DC1C297-0672-DD0B-0CFB-237ACF88C2A6}"/>
                  </a:ext>
                </a:extLst>
              </p:cNvPr>
              <p:cNvSpPr/>
              <p:nvPr/>
            </p:nvSpPr>
            <p:spPr>
              <a:xfrm>
                <a:off x="11283416" y="44109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8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9" name="Freeform: Shape 688">
                <a:extLst>
                  <a:ext uri="{FF2B5EF4-FFF2-40B4-BE49-F238E27FC236}">
                    <a16:creationId xmlns:a16="http://schemas.microsoft.com/office/drawing/2014/main" id="{307EB47D-79D6-79ED-8F43-EDC161C613F6}"/>
                  </a:ext>
                </a:extLst>
              </p:cNvPr>
              <p:cNvSpPr/>
              <p:nvPr/>
            </p:nvSpPr>
            <p:spPr>
              <a:xfrm>
                <a:off x="11277606" y="33299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0" name="Freeform: Shape 689">
                <a:extLst>
                  <a:ext uri="{FF2B5EF4-FFF2-40B4-BE49-F238E27FC236}">
                    <a16:creationId xmlns:a16="http://schemas.microsoft.com/office/drawing/2014/main" id="{37C5712F-AE4B-346D-AD8A-CCFA2FA494A1}"/>
                  </a:ext>
                </a:extLst>
              </p:cNvPr>
              <p:cNvSpPr/>
              <p:nvPr/>
            </p:nvSpPr>
            <p:spPr>
              <a:xfrm>
                <a:off x="11220551" y="517756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1" name="Freeform: Shape 690">
                <a:extLst>
                  <a:ext uri="{FF2B5EF4-FFF2-40B4-BE49-F238E27FC236}">
                    <a16:creationId xmlns:a16="http://schemas.microsoft.com/office/drawing/2014/main" id="{531CEC8A-DEFB-C830-75EB-138E7A71E10A}"/>
                  </a:ext>
                </a:extLst>
              </p:cNvPr>
              <p:cNvSpPr/>
              <p:nvPr/>
            </p:nvSpPr>
            <p:spPr>
              <a:xfrm rot="-1652943">
                <a:off x="11223300" y="435331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2" name="Freeform: Shape 691">
                <a:extLst>
                  <a:ext uri="{FF2B5EF4-FFF2-40B4-BE49-F238E27FC236}">
                    <a16:creationId xmlns:a16="http://schemas.microsoft.com/office/drawing/2014/main" id="{DF7963AF-46AC-5711-EF45-1A334848B788}"/>
                  </a:ext>
                </a:extLst>
              </p:cNvPr>
              <p:cNvSpPr/>
              <p:nvPr/>
            </p:nvSpPr>
            <p:spPr>
              <a:xfrm>
                <a:off x="10857458" y="568724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3" name="Freeform: Shape 692">
                <a:extLst>
                  <a:ext uri="{FF2B5EF4-FFF2-40B4-BE49-F238E27FC236}">
                    <a16:creationId xmlns:a16="http://schemas.microsoft.com/office/drawing/2014/main" id="{FB5AC879-9D78-D278-6311-322FBE84FC2F}"/>
                  </a:ext>
                </a:extLst>
              </p:cNvPr>
              <p:cNvSpPr/>
              <p:nvPr/>
            </p:nvSpPr>
            <p:spPr>
              <a:xfrm>
                <a:off x="10346727" y="54470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4" name="Freeform: Shape 693">
                <a:extLst>
                  <a:ext uri="{FF2B5EF4-FFF2-40B4-BE49-F238E27FC236}">
                    <a16:creationId xmlns:a16="http://schemas.microsoft.com/office/drawing/2014/main" id="{5757DA15-C172-973B-A343-2A9697DA73AB}"/>
                  </a:ext>
                </a:extLst>
              </p:cNvPr>
              <p:cNvSpPr/>
              <p:nvPr/>
            </p:nvSpPr>
            <p:spPr>
              <a:xfrm>
                <a:off x="9720268" y="4256684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5" name="Freeform: Shape 694">
                <a:extLst>
                  <a:ext uri="{FF2B5EF4-FFF2-40B4-BE49-F238E27FC236}">
                    <a16:creationId xmlns:a16="http://schemas.microsoft.com/office/drawing/2014/main" id="{C79C6EB0-F9AC-A1E3-3FCE-05359621E5F7}"/>
                  </a:ext>
                </a:extLst>
              </p:cNvPr>
              <p:cNvSpPr/>
              <p:nvPr/>
            </p:nvSpPr>
            <p:spPr>
              <a:xfrm rot="-1652943">
                <a:off x="9888397" y="410795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3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6" name="Freeform: Shape 695">
                <a:extLst>
                  <a:ext uri="{FF2B5EF4-FFF2-40B4-BE49-F238E27FC236}">
                    <a16:creationId xmlns:a16="http://schemas.microsoft.com/office/drawing/2014/main" id="{8516071D-B2B0-0CF5-BFA2-93AADC3D6F6A}"/>
                  </a:ext>
                </a:extLst>
              </p:cNvPr>
              <p:cNvSpPr/>
              <p:nvPr/>
            </p:nvSpPr>
            <p:spPr>
              <a:xfrm>
                <a:off x="10313390" y="441318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7" name="Freeform: Shape 696">
                <a:extLst>
                  <a:ext uri="{FF2B5EF4-FFF2-40B4-BE49-F238E27FC236}">
                    <a16:creationId xmlns:a16="http://schemas.microsoft.com/office/drawing/2014/main" id="{63C2954F-3746-3769-A855-B083A3C8CB16}"/>
                  </a:ext>
                </a:extLst>
              </p:cNvPr>
              <p:cNvSpPr/>
              <p:nvPr/>
            </p:nvSpPr>
            <p:spPr>
              <a:xfrm>
                <a:off x="9849142" y="520737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8" name="Freeform: Shape 697">
                <a:extLst>
                  <a:ext uri="{FF2B5EF4-FFF2-40B4-BE49-F238E27FC236}">
                    <a16:creationId xmlns:a16="http://schemas.microsoft.com/office/drawing/2014/main" id="{8BD87A6B-9C79-9D4A-CB1F-79EB0FABBAD0}"/>
                  </a:ext>
                </a:extLst>
              </p:cNvPr>
              <p:cNvSpPr/>
              <p:nvPr/>
            </p:nvSpPr>
            <p:spPr>
              <a:xfrm>
                <a:off x="10026402" y="50653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9" name="Freeform: Shape 698">
                <a:extLst>
                  <a:ext uri="{FF2B5EF4-FFF2-40B4-BE49-F238E27FC236}">
                    <a16:creationId xmlns:a16="http://schemas.microsoft.com/office/drawing/2014/main" id="{A55A57C1-75B4-54AE-5B21-D6A3F975BC31}"/>
                  </a:ext>
                </a:extLst>
              </p:cNvPr>
              <p:cNvSpPr/>
              <p:nvPr/>
            </p:nvSpPr>
            <p:spPr>
              <a:xfrm>
                <a:off x="10104983" y="44409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0" name="Freeform: Shape 699">
                <a:extLst>
                  <a:ext uri="{FF2B5EF4-FFF2-40B4-BE49-F238E27FC236}">
                    <a16:creationId xmlns:a16="http://schemas.microsoft.com/office/drawing/2014/main" id="{C5BB86BF-C011-EC76-7FEA-9E5508BA3A21}"/>
                  </a:ext>
                </a:extLst>
              </p:cNvPr>
              <p:cNvSpPr/>
              <p:nvPr/>
            </p:nvSpPr>
            <p:spPr>
              <a:xfrm>
                <a:off x="8470398" y="26501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1" name="Freeform: Shape 700">
                <a:extLst>
                  <a:ext uri="{FF2B5EF4-FFF2-40B4-BE49-F238E27FC236}">
                    <a16:creationId xmlns:a16="http://schemas.microsoft.com/office/drawing/2014/main" id="{8989F866-61E2-8C22-5955-C1952F31805B}"/>
                  </a:ext>
                </a:extLst>
              </p:cNvPr>
              <p:cNvSpPr/>
              <p:nvPr/>
            </p:nvSpPr>
            <p:spPr>
              <a:xfrm>
                <a:off x="8581174" y="27804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2" name="Freeform: Shape 701">
                <a:extLst>
                  <a:ext uri="{FF2B5EF4-FFF2-40B4-BE49-F238E27FC236}">
                    <a16:creationId xmlns:a16="http://schemas.microsoft.com/office/drawing/2014/main" id="{B7AF401A-11B1-773E-4429-5F5C0785A52D}"/>
                  </a:ext>
                </a:extLst>
              </p:cNvPr>
              <p:cNvSpPr/>
              <p:nvPr/>
            </p:nvSpPr>
            <p:spPr>
              <a:xfrm>
                <a:off x="8218938" y="23868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3" name="Freeform: Shape 702">
                <a:extLst>
                  <a:ext uri="{FF2B5EF4-FFF2-40B4-BE49-F238E27FC236}">
                    <a16:creationId xmlns:a16="http://schemas.microsoft.com/office/drawing/2014/main" id="{6D3D07B2-92F7-BEA9-2920-61E37744DA64}"/>
                  </a:ext>
                </a:extLst>
              </p:cNvPr>
              <p:cNvSpPr/>
              <p:nvPr/>
            </p:nvSpPr>
            <p:spPr>
              <a:xfrm>
                <a:off x="7722400" y="261867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4" name="Freeform: Shape 703">
                <a:extLst>
                  <a:ext uri="{FF2B5EF4-FFF2-40B4-BE49-F238E27FC236}">
                    <a16:creationId xmlns:a16="http://schemas.microsoft.com/office/drawing/2014/main" id="{30CD628B-8DC9-5BCA-74B8-6DE53E7FF9F2}"/>
                  </a:ext>
                </a:extLst>
              </p:cNvPr>
              <p:cNvSpPr/>
              <p:nvPr/>
            </p:nvSpPr>
            <p:spPr>
              <a:xfrm>
                <a:off x="8238369" y="349182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5" name="Freeform: Shape 704">
                <a:extLst>
                  <a:ext uri="{FF2B5EF4-FFF2-40B4-BE49-F238E27FC236}">
                    <a16:creationId xmlns:a16="http://schemas.microsoft.com/office/drawing/2014/main" id="{1C9F739B-948B-1AA8-8880-5357C722C7BA}"/>
                  </a:ext>
                </a:extLst>
              </p:cNvPr>
              <p:cNvSpPr/>
              <p:nvPr/>
            </p:nvSpPr>
            <p:spPr>
              <a:xfrm>
                <a:off x="7661059" y="29652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6" name="Freeform: Shape 705">
                <a:extLst>
                  <a:ext uri="{FF2B5EF4-FFF2-40B4-BE49-F238E27FC236}">
                    <a16:creationId xmlns:a16="http://schemas.microsoft.com/office/drawing/2014/main" id="{BDC4433B-A1A5-7EA3-1C92-913277D0F170}"/>
                  </a:ext>
                </a:extLst>
              </p:cNvPr>
              <p:cNvSpPr/>
              <p:nvPr/>
            </p:nvSpPr>
            <p:spPr>
              <a:xfrm>
                <a:off x="8022913" y="293747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7" name="Freeform: Shape 706">
                <a:extLst>
                  <a:ext uri="{FF2B5EF4-FFF2-40B4-BE49-F238E27FC236}">
                    <a16:creationId xmlns:a16="http://schemas.microsoft.com/office/drawing/2014/main" id="{10C75068-F616-86BE-8DAA-48D613FA752B}"/>
                  </a:ext>
                </a:extLst>
              </p:cNvPr>
              <p:cNvSpPr/>
              <p:nvPr/>
            </p:nvSpPr>
            <p:spPr>
              <a:xfrm>
                <a:off x="5441257" y="21487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8" name="Freeform: Shape 707">
                <a:extLst>
                  <a:ext uri="{FF2B5EF4-FFF2-40B4-BE49-F238E27FC236}">
                    <a16:creationId xmlns:a16="http://schemas.microsoft.com/office/drawing/2014/main" id="{3BBD521E-8998-DB7C-5E33-D0CA4E383850}"/>
                  </a:ext>
                </a:extLst>
              </p:cNvPr>
              <p:cNvSpPr/>
              <p:nvPr/>
            </p:nvSpPr>
            <p:spPr>
              <a:xfrm>
                <a:off x="6216116" y="2490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9" name="Freeform: Shape 708">
                <a:extLst>
                  <a:ext uri="{FF2B5EF4-FFF2-40B4-BE49-F238E27FC236}">
                    <a16:creationId xmlns:a16="http://schemas.microsoft.com/office/drawing/2014/main" id="{DCA522F7-F7A0-9E8B-58D2-D8BC239B2E28}"/>
                  </a:ext>
                </a:extLst>
              </p:cNvPr>
              <p:cNvSpPr/>
              <p:nvPr/>
            </p:nvSpPr>
            <p:spPr>
              <a:xfrm>
                <a:off x="4886616" y="24029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0" name="Freeform: Shape 709">
                <a:extLst>
                  <a:ext uri="{FF2B5EF4-FFF2-40B4-BE49-F238E27FC236}">
                    <a16:creationId xmlns:a16="http://schemas.microsoft.com/office/drawing/2014/main" id="{0A37F4D3-E359-B02B-00D7-CA9BEF7D08A9}"/>
                  </a:ext>
                </a:extLst>
              </p:cNvPr>
              <p:cNvSpPr/>
              <p:nvPr/>
            </p:nvSpPr>
            <p:spPr>
              <a:xfrm>
                <a:off x="5827496" y="245284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1" name="Freeform: Shape 710">
                <a:extLst>
                  <a:ext uri="{FF2B5EF4-FFF2-40B4-BE49-F238E27FC236}">
                    <a16:creationId xmlns:a16="http://schemas.microsoft.com/office/drawing/2014/main" id="{5B53335F-159E-DFDC-AED5-95C39E903C81}"/>
                  </a:ext>
                </a:extLst>
              </p:cNvPr>
              <p:cNvSpPr/>
              <p:nvPr/>
            </p:nvSpPr>
            <p:spPr>
              <a:xfrm>
                <a:off x="3251555" y="301995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2" name="Freeform: Shape 711">
                <a:extLst>
                  <a:ext uri="{FF2B5EF4-FFF2-40B4-BE49-F238E27FC236}">
                    <a16:creationId xmlns:a16="http://schemas.microsoft.com/office/drawing/2014/main" id="{C1DC9B62-1ACA-2894-FCFE-9B06ECFAC718}"/>
                  </a:ext>
                </a:extLst>
              </p:cNvPr>
              <p:cNvSpPr/>
              <p:nvPr/>
            </p:nvSpPr>
            <p:spPr>
              <a:xfrm>
                <a:off x="3642080" y="31403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3" name="Freeform: Shape 712">
                <a:extLst>
                  <a:ext uri="{FF2B5EF4-FFF2-40B4-BE49-F238E27FC236}">
                    <a16:creationId xmlns:a16="http://schemas.microsoft.com/office/drawing/2014/main" id="{8EFEE88F-8150-EB23-06CD-21B3FDA1AEC2}"/>
                  </a:ext>
                </a:extLst>
              </p:cNvPr>
              <p:cNvSpPr/>
              <p:nvPr/>
            </p:nvSpPr>
            <p:spPr>
              <a:xfrm>
                <a:off x="2811214" y="32814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4" name="Freeform: Shape 713">
                <a:extLst>
                  <a:ext uri="{FF2B5EF4-FFF2-40B4-BE49-F238E27FC236}">
                    <a16:creationId xmlns:a16="http://schemas.microsoft.com/office/drawing/2014/main" id="{AA575E01-8229-73B1-87CA-D501ECA4D63E}"/>
                  </a:ext>
                </a:extLst>
              </p:cNvPr>
              <p:cNvSpPr/>
              <p:nvPr/>
            </p:nvSpPr>
            <p:spPr>
              <a:xfrm>
                <a:off x="2682532" y="32316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5" name="Freeform: Shape 714">
                <a:extLst>
                  <a:ext uri="{FF2B5EF4-FFF2-40B4-BE49-F238E27FC236}">
                    <a16:creationId xmlns:a16="http://schemas.microsoft.com/office/drawing/2014/main" id="{BCBC55FD-0C9B-1D41-E76F-561FCA6645EB}"/>
                  </a:ext>
                </a:extLst>
              </p:cNvPr>
              <p:cNvSpPr/>
              <p:nvPr/>
            </p:nvSpPr>
            <p:spPr>
              <a:xfrm>
                <a:off x="2211520" y="3808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6" name="Freeform: Shape 715">
                <a:extLst>
                  <a:ext uri="{FF2B5EF4-FFF2-40B4-BE49-F238E27FC236}">
                    <a16:creationId xmlns:a16="http://schemas.microsoft.com/office/drawing/2014/main" id="{A57466C5-66C9-9C71-489E-3B940BCC8BED}"/>
                  </a:ext>
                </a:extLst>
              </p:cNvPr>
              <p:cNvSpPr/>
              <p:nvPr/>
            </p:nvSpPr>
            <p:spPr>
              <a:xfrm>
                <a:off x="2153132" y="4804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7" name="Freeform: Shape 716">
                <a:extLst>
                  <a:ext uri="{FF2B5EF4-FFF2-40B4-BE49-F238E27FC236}">
                    <a16:creationId xmlns:a16="http://schemas.microsoft.com/office/drawing/2014/main" id="{9329B23F-18D6-6B50-5E9E-C9A1604E891B}"/>
                  </a:ext>
                </a:extLst>
              </p:cNvPr>
              <p:cNvSpPr/>
              <p:nvPr/>
            </p:nvSpPr>
            <p:spPr>
              <a:xfrm>
                <a:off x="2066931" y="45087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8" name="Freeform: Shape 717">
                <a:extLst>
                  <a:ext uri="{FF2B5EF4-FFF2-40B4-BE49-F238E27FC236}">
                    <a16:creationId xmlns:a16="http://schemas.microsoft.com/office/drawing/2014/main" id="{00D4BA78-1AF5-49C6-AA4D-EB2CA500C7C8}"/>
                  </a:ext>
                </a:extLst>
              </p:cNvPr>
              <p:cNvSpPr/>
              <p:nvPr/>
            </p:nvSpPr>
            <p:spPr>
              <a:xfrm>
                <a:off x="1469999" y="55210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9" name="Freeform: Shape 718">
                <a:extLst>
                  <a:ext uri="{FF2B5EF4-FFF2-40B4-BE49-F238E27FC236}">
                    <a16:creationId xmlns:a16="http://schemas.microsoft.com/office/drawing/2014/main" id="{3BEE7EFE-EFC8-6E2C-63B9-97D3D34871EC}"/>
                  </a:ext>
                </a:extLst>
              </p:cNvPr>
              <p:cNvSpPr/>
              <p:nvPr/>
            </p:nvSpPr>
            <p:spPr>
              <a:xfrm>
                <a:off x="1580965" y="51266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0" name="Freeform: Shape 719">
                <a:extLst>
                  <a:ext uri="{FF2B5EF4-FFF2-40B4-BE49-F238E27FC236}">
                    <a16:creationId xmlns:a16="http://schemas.microsoft.com/office/drawing/2014/main" id="{CD2233D7-D5E7-15D4-925B-6F15747CFC38}"/>
                  </a:ext>
                </a:extLst>
              </p:cNvPr>
              <p:cNvSpPr/>
              <p:nvPr/>
            </p:nvSpPr>
            <p:spPr>
              <a:xfrm>
                <a:off x="1564963" y="5678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1" name="Freeform: Shape 720">
                <a:extLst>
                  <a:ext uri="{FF2B5EF4-FFF2-40B4-BE49-F238E27FC236}">
                    <a16:creationId xmlns:a16="http://schemas.microsoft.com/office/drawing/2014/main" id="{0585BFD9-4BB1-513F-6AB5-CC0090A11501}"/>
                  </a:ext>
                </a:extLst>
              </p:cNvPr>
              <p:cNvSpPr/>
              <p:nvPr/>
            </p:nvSpPr>
            <p:spPr>
              <a:xfrm>
                <a:off x="1612017" y="566895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2" name="Freeform: Shape 721">
                <a:extLst>
                  <a:ext uri="{FF2B5EF4-FFF2-40B4-BE49-F238E27FC236}">
                    <a16:creationId xmlns:a16="http://schemas.microsoft.com/office/drawing/2014/main" id="{E6DBD457-7C3D-BAA6-6A5E-8F23BA772DC0}"/>
                  </a:ext>
                </a:extLst>
              </p:cNvPr>
              <p:cNvSpPr/>
              <p:nvPr/>
            </p:nvSpPr>
            <p:spPr>
              <a:xfrm>
                <a:off x="3437483" y="537272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3" name="Freeform: Shape 722">
                <a:extLst>
                  <a:ext uri="{FF2B5EF4-FFF2-40B4-BE49-F238E27FC236}">
                    <a16:creationId xmlns:a16="http://schemas.microsoft.com/office/drawing/2014/main" id="{BF486962-4340-80B9-8051-4BBCBA77B775}"/>
                  </a:ext>
                </a:extLst>
              </p:cNvPr>
              <p:cNvSpPr/>
              <p:nvPr/>
            </p:nvSpPr>
            <p:spPr>
              <a:xfrm>
                <a:off x="3447199" y="5300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4" name="Freeform: Shape 723">
                <a:extLst>
                  <a:ext uri="{FF2B5EF4-FFF2-40B4-BE49-F238E27FC236}">
                    <a16:creationId xmlns:a16="http://schemas.microsoft.com/office/drawing/2014/main" id="{D7A7AB87-5485-A75D-7C41-D95E01BFA76C}"/>
                  </a:ext>
                </a:extLst>
              </p:cNvPr>
              <p:cNvSpPr/>
              <p:nvPr/>
            </p:nvSpPr>
            <p:spPr>
              <a:xfrm>
                <a:off x="4528477" y="52777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5" name="Freeform: Shape 724">
                <a:extLst>
                  <a:ext uri="{FF2B5EF4-FFF2-40B4-BE49-F238E27FC236}">
                    <a16:creationId xmlns:a16="http://schemas.microsoft.com/office/drawing/2014/main" id="{7D458E35-B056-C475-05EB-22F583217566}"/>
                  </a:ext>
                </a:extLst>
              </p:cNvPr>
              <p:cNvSpPr/>
              <p:nvPr/>
            </p:nvSpPr>
            <p:spPr>
              <a:xfrm>
                <a:off x="4831372" y="573982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6" name="Freeform: Shape 725">
                <a:extLst>
                  <a:ext uri="{FF2B5EF4-FFF2-40B4-BE49-F238E27FC236}">
                    <a16:creationId xmlns:a16="http://schemas.microsoft.com/office/drawing/2014/main" id="{B3EF483B-8C3F-4AB1-292E-6DA2E93304A3}"/>
                  </a:ext>
                </a:extLst>
              </p:cNvPr>
              <p:cNvSpPr/>
              <p:nvPr/>
            </p:nvSpPr>
            <p:spPr>
              <a:xfrm>
                <a:off x="3689324" y="580240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7" name="Freeform: Shape 726">
                <a:extLst>
                  <a:ext uri="{FF2B5EF4-FFF2-40B4-BE49-F238E27FC236}">
                    <a16:creationId xmlns:a16="http://schemas.microsoft.com/office/drawing/2014/main" id="{2C2EBA84-AE28-3998-7BF9-DDC0C36A1E01}"/>
                  </a:ext>
                </a:extLst>
              </p:cNvPr>
              <p:cNvSpPr/>
              <p:nvPr/>
            </p:nvSpPr>
            <p:spPr>
              <a:xfrm>
                <a:off x="3219361" y="5626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8" name="Freeform: Shape 727">
                <a:extLst>
                  <a:ext uri="{FF2B5EF4-FFF2-40B4-BE49-F238E27FC236}">
                    <a16:creationId xmlns:a16="http://schemas.microsoft.com/office/drawing/2014/main" id="{3B5E90B2-2F27-2656-D2CD-F86B2835EB97}"/>
                  </a:ext>
                </a:extLst>
              </p:cNvPr>
              <p:cNvSpPr/>
              <p:nvPr/>
            </p:nvSpPr>
            <p:spPr>
              <a:xfrm>
                <a:off x="3772191" y="5146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9" name="Freeform: Shape 728">
                <a:extLst>
                  <a:ext uri="{FF2B5EF4-FFF2-40B4-BE49-F238E27FC236}">
                    <a16:creationId xmlns:a16="http://schemas.microsoft.com/office/drawing/2014/main" id="{6707EB0D-701C-3B07-BCCB-3D14762C3577}"/>
                  </a:ext>
                </a:extLst>
              </p:cNvPr>
              <p:cNvSpPr/>
              <p:nvPr/>
            </p:nvSpPr>
            <p:spPr>
              <a:xfrm>
                <a:off x="3659511" y="47066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0" name="Freeform: Shape 729">
                <a:extLst>
                  <a:ext uri="{FF2B5EF4-FFF2-40B4-BE49-F238E27FC236}">
                    <a16:creationId xmlns:a16="http://schemas.microsoft.com/office/drawing/2014/main" id="{9E3C7DF2-B607-FD94-616F-CC3BD64DC99B}"/>
                  </a:ext>
                </a:extLst>
              </p:cNvPr>
              <p:cNvSpPr/>
              <p:nvPr/>
            </p:nvSpPr>
            <p:spPr>
              <a:xfrm>
                <a:off x="4235869" y="47824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1" name="Freeform: Shape 730">
                <a:extLst>
                  <a:ext uri="{FF2B5EF4-FFF2-40B4-BE49-F238E27FC236}">
                    <a16:creationId xmlns:a16="http://schemas.microsoft.com/office/drawing/2014/main" id="{2635DB48-CA96-FDEB-66A3-6B791D1C9E39}"/>
                  </a:ext>
                </a:extLst>
              </p:cNvPr>
              <p:cNvSpPr/>
              <p:nvPr/>
            </p:nvSpPr>
            <p:spPr>
              <a:xfrm>
                <a:off x="3546163" y="5299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2" name="Freeform: Shape 731">
                <a:extLst>
                  <a:ext uri="{FF2B5EF4-FFF2-40B4-BE49-F238E27FC236}">
                    <a16:creationId xmlns:a16="http://schemas.microsoft.com/office/drawing/2014/main" id="{523FF2AA-57A9-054F-B875-3C0FE2C11881}"/>
                  </a:ext>
                </a:extLst>
              </p:cNvPr>
              <p:cNvSpPr/>
              <p:nvPr/>
            </p:nvSpPr>
            <p:spPr>
              <a:xfrm>
                <a:off x="2887510" y="4951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3" name="Freeform: Shape 732">
                <a:extLst>
                  <a:ext uri="{FF2B5EF4-FFF2-40B4-BE49-F238E27FC236}">
                    <a16:creationId xmlns:a16="http://schemas.microsoft.com/office/drawing/2014/main" id="{0146EDF2-BD49-FC5F-53CC-479ADC7F9608}"/>
                  </a:ext>
                </a:extLst>
              </p:cNvPr>
              <p:cNvSpPr/>
              <p:nvPr/>
            </p:nvSpPr>
            <p:spPr>
              <a:xfrm>
                <a:off x="3615886" y="50690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4" name="Freeform: Shape 733">
                <a:extLst>
                  <a:ext uri="{FF2B5EF4-FFF2-40B4-BE49-F238E27FC236}">
                    <a16:creationId xmlns:a16="http://schemas.microsoft.com/office/drawing/2014/main" id="{62C51F6B-0EBA-733E-0FA1-43DDC43263FC}"/>
                  </a:ext>
                </a:extLst>
              </p:cNvPr>
              <p:cNvSpPr/>
              <p:nvPr/>
            </p:nvSpPr>
            <p:spPr>
              <a:xfrm>
                <a:off x="2911703" y="4658830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5" name="Freeform: Shape 734">
                <a:extLst>
                  <a:ext uri="{FF2B5EF4-FFF2-40B4-BE49-F238E27FC236}">
                    <a16:creationId xmlns:a16="http://schemas.microsoft.com/office/drawing/2014/main" id="{061E85A6-3A0D-7AE3-0D5E-4963E26C6D0F}"/>
                  </a:ext>
                </a:extLst>
              </p:cNvPr>
              <p:cNvSpPr/>
              <p:nvPr/>
            </p:nvSpPr>
            <p:spPr>
              <a:xfrm>
                <a:off x="3498919" y="39365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6" name="Freeform: Shape 735">
                <a:extLst>
                  <a:ext uri="{FF2B5EF4-FFF2-40B4-BE49-F238E27FC236}">
                    <a16:creationId xmlns:a16="http://schemas.microsoft.com/office/drawing/2014/main" id="{8EFBB445-0753-A4DF-8904-BC68D0D30EA8}"/>
                  </a:ext>
                </a:extLst>
              </p:cNvPr>
              <p:cNvSpPr/>
              <p:nvPr/>
            </p:nvSpPr>
            <p:spPr>
              <a:xfrm>
                <a:off x="3743045" y="433307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7" name="Freeform: Shape 736">
                <a:extLst>
                  <a:ext uri="{FF2B5EF4-FFF2-40B4-BE49-F238E27FC236}">
                    <a16:creationId xmlns:a16="http://schemas.microsoft.com/office/drawing/2014/main" id="{E4B74B96-73DA-0DF1-660B-ABD1C9CF86C6}"/>
                  </a:ext>
                </a:extLst>
              </p:cNvPr>
              <p:cNvSpPr/>
              <p:nvPr/>
            </p:nvSpPr>
            <p:spPr>
              <a:xfrm>
                <a:off x="3512826" y="37765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8" name="Freeform: Shape 737">
                <a:extLst>
                  <a:ext uri="{FF2B5EF4-FFF2-40B4-BE49-F238E27FC236}">
                    <a16:creationId xmlns:a16="http://schemas.microsoft.com/office/drawing/2014/main" id="{21872F1D-8C6F-9B7F-F971-1BCB7AF9DAFB}"/>
                  </a:ext>
                </a:extLst>
              </p:cNvPr>
              <p:cNvSpPr/>
              <p:nvPr/>
            </p:nvSpPr>
            <p:spPr>
              <a:xfrm>
                <a:off x="3000857" y="46170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9" name="Freeform: Shape 738">
                <a:extLst>
                  <a:ext uri="{FF2B5EF4-FFF2-40B4-BE49-F238E27FC236}">
                    <a16:creationId xmlns:a16="http://schemas.microsoft.com/office/drawing/2014/main" id="{F242970A-A56E-0662-7DDF-C5FA04C0CF8D}"/>
                  </a:ext>
                </a:extLst>
              </p:cNvPr>
              <p:cNvSpPr/>
              <p:nvPr/>
            </p:nvSpPr>
            <p:spPr>
              <a:xfrm>
                <a:off x="3019050" y="47545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0" name="Freeform: Shape 739">
                <a:extLst>
                  <a:ext uri="{FF2B5EF4-FFF2-40B4-BE49-F238E27FC236}">
                    <a16:creationId xmlns:a16="http://schemas.microsoft.com/office/drawing/2014/main" id="{CE983EBC-FC34-EC76-9C30-B82A66F51B39}"/>
                  </a:ext>
                </a:extLst>
              </p:cNvPr>
              <p:cNvSpPr/>
              <p:nvPr/>
            </p:nvSpPr>
            <p:spPr>
              <a:xfrm>
                <a:off x="3099822" y="4402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1" name="Freeform: Shape 740">
                <a:extLst>
                  <a:ext uri="{FF2B5EF4-FFF2-40B4-BE49-F238E27FC236}">
                    <a16:creationId xmlns:a16="http://schemas.microsoft.com/office/drawing/2014/main" id="{A64E69C7-2E3B-AEBE-3FB0-C16A4F750142}"/>
                  </a:ext>
                </a:extLst>
              </p:cNvPr>
              <p:cNvSpPr/>
              <p:nvPr/>
            </p:nvSpPr>
            <p:spPr>
              <a:xfrm>
                <a:off x="3148114" y="4400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2" name="Freeform: Shape 741">
                <a:extLst>
                  <a:ext uri="{FF2B5EF4-FFF2-40B4-BE49-F238E27FC236}">
                    <a16:creationId xmlns:a16="http://schemas.microsoft.com/office/drawing/2014/main" id="{558FC500-928D-815D-8566-8D7A4AF58931}"/>
                  </a:ext>
                </a:extLst>
              </p:cNvPr>
              <p:cNvSpPr/>
              <p:nvPr/>
            </p:nvSpPr>
            <p:spPr>
              <a:xfrm>
                <a:off x="3089630" y="42204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3" name="Freeform: Shape 742">
                <a:extLst>
                  <a:ext uri="{FF2B5EF4-FFF2-40B4-BE49-F238E27FC236}">
                    <a16:creationId xmlns:a16="http://schemas.microsoft.com/office/drawing/2014/main" id="{A81A660B-D7B6-73D7-585B-C7793109677D}"/>
                  </a:ext>
                </a:extLst>
              </p:cNvPr>
              <p:cNvSpPr/>
              <p:nvPr/>
            </p:nvSpPr>
            <p:spPr>
              <a:xfrm>
                <a:off x="3474440" y="4372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4" name="Freeform: Shape 743">
                <a:extLst>
                  <a:ext uri="{FF2B5EF4-FFF2-40B4-BE49-F238E27FC236}">
                    <a16:creationId xmlns:a16="http://schemas.microsoft.com/office/drawing/2014/main" id="{6B3B8128-B0C2-EE56-E6F3-9E3DB0E28715}"/>
                  </a:ext>
                </a:extLst>
              </p:cNvPr>
              <p:cNvSpPr/>
              <p:nvPr/>
            </p:nvSpPr>
            <p:spPr>
              <a:xfrm>
                <a:off x="3342519" y="42072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5" name="Freeform: Shape 744">
                <a:extLst>
                  <a:ext uri="{FF2B5EF4-FFF2-40B4-BE49-F238E27FC236}">
                    <a16:creationId xmlns:a16="http://schemas.microsoft.com/office/drawing/2014/main" id="{7A60D5B7-5986-FB02-3AF3-9E165B31E9BE}"/>
                  </a:ext>
                </a:extLst>
              </p:cNvPr>
              <p:cNvSpPr/>
              <p:nvPr/>
            </p:nvSpPr>
            <p:spPr>
              <a:xfrm>
                <a:off x="3026670" y="42905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6" name="Freeform: Shape 745">
                <a:extLst>
                  <a:ext uri="{FF2B5EF4-FFF2-40B4-BE49-F238E27FC236}">
                    <a16:creationId xmlns:a16="http://schemas.microsoft.com/office/drawing/2014/main" id="{D8052688-B7D7-E78A-32B6-24341C0719C8}"/>
                  </a:ext>
                </a:extLst>
              </p:cNvPr>
              <p:cNvSpPr/>
              <p:nvPr/>
            </p:nvSpPr>
            <p:spPr>
              <a:xfrm>
                <a:off x="2505176" y="4537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7" name="Freeform: Shape 746">
                <a:extLst>
                  <a:ext uri="{FF2B5EF4-FFF2-40B4-BE49-F238E27FC236}">
                    <a16:creationId xmlns:a16="http://schemas.microsoft.com/office/drawing/2014/main" id="{2E5198D9-C327-C4E7-04DE-D377F7D94810}"/>
                  </a:ext>
                </a:extLst>
              </p:cNvPr>
              <p:cNvSpPr/>
              <p:nvPr/>
            </p:nvSpPr>
            <p:spPr>
              <a:xfrm>
                <a:off x="2254954" y="4402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8" name="Freeform: Shape 747">
                <a:extLst>
                  <a:ext uri="{FF2B5EF4-FFF2-40B4-BE49-F238E27FC236}">
                    <a16:creationId xmlns:a16="http://schemas.microsoft.com/office/drawing/2014/main" id="{5251E24C-6B63-9F3D-B188-20669E08FFA0}"/>
                  </a:ext>
                </a:extLst>
              </p:cNvPr>
              <p:cNvSpPr/>
              <p:nvPr/>
            </p:nvSpPr>
            <p:spPr>
              <a:xfrm>
                <a:off x="2237904" y="417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9" name="Freeform: Shape 748">
                <a:extLst>
                  <a:ext uri="{FF2B5EF4-FFF2-40B4-BE49-F238E27FC236}">
                    <a16:creationId xmlns:a16="http://schemas.microsoft.com/office/drawing/2014/main" id="{99A0EA1D-3DEE-D334-3DC6-0CA6D53092C7}"/>
                  </a:ext>
                </a:extLst>
              </p:cNvPr>
              <p:cNvSpPr/>
              <p:nvPr/>
            </p:nvSpPr>
            <p:spPr>
              <a:xfrm>
                <a:off x="2331916" y="4189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0" name="Freeform: Shape 749">
                <a:extLst>
                  <a:ext uri="{FF2B5EF4-FFF2-40B4-BE49-F238E27FC236}">
                    <a16:creationId xmlns:a16="http://schemas.microsoft.com/office/drawing/2014/main" id="{76FE7FAB-DDC1-91B6-D160-BA75C72B2366}"/>
                  </a:ext>
                </a:extLst>
              </p:cNvPr>
              <p:cNvSpPr/>
              <p:nvPr/>
            </p:nvSpPr>
            <p:spPr>
              <a:xfrm>
                <a:off x="2097792" y="417743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1" name="Freeform: Shape 750">
                <a:extLst>
                  <a:ext uri="{FF2B5EF4-FFF2-40B4-BE49-F238E27FC236}">
                    <a16:creationId xmlns:a16="http://schemas.microsoft.com/office/drawing/2014/main" id="{042B4E4C-967F-FA2A-A0FF-1FBE13633415}"/>
                  </a:ext>
                </a:extLst>
              </p:cNvPr>
              <p:cNvSpPr/>
              <p:nvPr/>
            </p:nvSpPr>
            <p:spPr>
              <a:xfrm>
                <a:off x="1646688" y="3816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2" name="Freeform: Shape 751">
                <a:extLst>
                  <a:ext uri="{FF2B5EF4-FFF2-40B4-BE49-F238E27FC236}">
                    <a16:creationId xmlns:a16="http://schemas.microsoft.com/office/drawing/2014/main" id="{59C89D7A-2A8D-4664-2C7E-FAE22E601DBB}"/>
                  </a:ext>
                </a:extLst>
              </p:cNvPr>
              <p:cNvSpPr/>
              <p:nvPr/>
            </p:nvSpPr>
            <p:spPr>
              <a:xfrm>
                <a:off x="1602016" y="37540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3" name="Freeform: Shape 752">
                <a:extLst>
                  <a:ext uri="{FF2B5EF4-FFF2-40B4-BE49-F238E27FC236}">
                    <a16:creationId xmlns:a16="http://schemas.microsoft.com/office/drawing/2014/main" id="{2A4AE2E2-E817-3E21-1755-F6C607F7775E}"/>
                  </a:ext>
                </a:extLst>
              </p:cNvPr>
              <p:cNvSpPr/>
              <p:nvPr/>
            </p:nvSpPr>
            <p:spPr>
              <a:xfrm>
                <a:off x="1392466" y="40991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4" name="Freeform: Shape 753">
                <a:extLst>
                  <a:ext uri="{FF2B5EF4-FFF2-40B4-BE49-F238E27FC236}">
                    <a16:creationId xmlns:a16="http://schemas.microsoft.com/office/drawing/2014/main" id="{2CD0B73B-26B8-639C-B735-3FA9AEB3EB16}"/>
                  </a:ext>
                </a:extLst>
              </p:cNvPr>
              <p:cNvSpPr/>
              <p:nvPr/>
            </p:nvSpPr>
            <p:spPr>
              <a:xfrm>
                <a:off x="1457521" y="4541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5" name="Freeform: Shape 754">
                <a:extLst>
                  <a:ext uri="{FF2B5EF4-FFF2-40B4-BE49-F238E27FC236}">
                    <a16:creationId xmlns:a16="http://schemas.microsoft.com/office/drawing/2014/main" id="{21E133F3-D3C6-EE9E-E76F-D83F10B73735}"/>
                  </a:ext>
                </a:extLst>
              </p:cNvPr>
              <p:cNvSpPr/>
              <p:nvPr/>
            </p:nvSpPr>
            <p:spPr>
              <a:xfrm>
                <a:off x="1353127" y="48078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6" name="Freeform: Shape 755">
                <a:extLst>
                  <a:ext uri="{FF2B5EF4-FFF2-40B4-BE49-F238E27FC236}">
                    <a16:creationId xmlns:a16="http://schemas.microsoft.com/office/drawing/2014/main" id="{DC5F4075-32F0-870C-03D5-5AC7FC5EC76F}"/>
                  </a:ext>
                </a:extLst>
              </p:cNvPr>
              <p:cNvSpPr/>
              <p:nvPr/>
            </p:nvSpPr>
            <p:spPr>
              <a:xfrm>
                <a:off x="2452884" y="54495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7" name="Freeform: Shape 756">
                <a:extLst>
                  <a:ext uri="{FF2B5EF4-FFF2-40B4-BE49-F238E27FC236}">
                    <a16:creationId xmlns:a16="http://schemas.microsoft.com/office/drawing/2014/main" id="{842D0F68-315D-E934-55B9-6684940633F0}"/>
                  </a:ext>
                </a:extLst>
              </p:cNvPr>
              <p:cNvSpPr/>
              <p:nvPr/>
            </p:nvSpPr>
            <p:spPr>
              <a:xfrm>
                <a:off x="4763839" y="47981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8" name="Freeform: Shape 757">
                <a:extLst>
                  <a:ext uri="{FF2B5EF4-FFF2-40B4-BE49-F238E27FC236}">
                    <a16:creationId xmlns:a16="http://schemas.microsoft.com/office/drawing/2014/main" id="{F0AE1AC0-0F3A-FDEF-55B3-C9A586A2D21D}"/>
                  </a:ext>
                </a:extLst>
              </p:cNvPr>
              <p:cNvSpPr/>
              <p:nvPr/>
            </p:nvSpPr>
            <p:spPr>
              <a:xfrm>
                <a:off x="5450592" y="425954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9" name="Freeform: Shape 758">
                <a:extLst>
                  <a:ext uri="{FF2B5EF4-FFF2-40B4-BE49-F238E27FC236}">
                    <a16:creationId xmlns:a16="http://schemas.microsoft.com/office/drawing/2014/main" id="{6A2C58B8-84D4-815D-63B1-52D2CCC9A8BA}"/>
                  </a:ext>
                </a:extLst>
              </p:cNvPr>
              <p:cNvSpPr/>
              <p:nvPr/>
            </p:nvSpPr>
            <p:spPr>
              <a:xfrm>
                <a:off x="5920555" y="40336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0" name="Freeform: Shape 759">
                <a:extLst>
                  <a:ext uri="{FF2B5EF4-FFF2-40B4-BE49-F238E27FC236}">
                    <a16:creationId xmlns:a16="http://schemas.microsoft.com/office/drawing/2014/main" id="{0AC3C9F9-B2E8-ACAA-F950-5981B2C6734C}"/>
                  </a:ext>
                </a:extLst>
              </p:cNvPr>
              <p:cNvSpPr/>
              <p:nvPr/>
            </p:nvSpPr>
            <p:spPr>
              <a:xfrm>
                <a:off x="6105245" y="359641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1" name="Freeform: Shape 760">
                <a:extLst>
                  <a:ext uri="{FF2B5EF4-FFF2-40B4-BE49-F238E27FC236}">
                    <a16:creationId xmlns:a16="http://schemas.microsoft.com/office/drawing/2014/main" id="{853354CB-8C88-4F2D-12C7-16B01668FB86}"/>
                  </a:ext>
                </a:extLst>
              </p:cNvPr>
              <p:cNvSpPr/>
              <p:nvPr/>
            </p:nvSpPr>
            <p:spPr>
              <a:xfrm>
                <a:off x="6121342" y="3256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2" name="Freeform: Shape 761">
                <a:extLst>
                  <a:ext uri="{FF2B5EF4-FFF2-40B4-BE49-F238E27FC236}">
                    <a16:creationId xmlns:a16="http://schemas.microsoft.com/office/drawing/2014/main" id="{A1A78706-EF54-761A-206C-6B4B7AB7682A}"/>
                  </a:ext>
                </a:extLst>
              </p:cNvPr>
              <p:cNvSpPr/>
              <p:nvPr/>
            </p:nvSpPr>
            <p:spPr>
              <a:xfrm>
                <a:off x="6353371" y="34957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3" name="Freeform: Shape 762">
                <a:extLst>
                  <a:ext uri="{FF2B5EF4-FFF2-40B4-BE49-F238E27FC236}">
                    <a16:creationId xmlns:a16="http://schemas.microsoft.com/office/drawing/2014/main" id="{048015D9-2410-548C-D2F2-2BAC45A09886}"/>
                  </a:ext>
                </a:extLst>
              </p:cNvPr>
              <p:cNvSpPr/>
              <p:nvPr/>
            </p:nvSpPr>
            <p:spPr>
              <a:xfrm>
                <a:off x="5448973" y="335533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4" name="Freeform: Shape 763">
                <a:extLst>
                  <a:ext uri="{FF2B5EF4-FFF2-40B4-BE49-F238E27FC236}">
                    <a16:creationId xmlns:a16="http://schemas.microsoft.com/office/drawing/2014/main" id="{55B3EBAB-F591-0AE7-2A14-7B5AB6B5D5AD}"/>
                  </a:ext>
                </a:extLst>
              </p:cNvPr>
              <p:cNvSpPr/>
              <p:nvPr/>
            </p:nvSpPr>
            <p:spPr>
              <a:xfrm>
                <a:off x="4540669" y="32510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5" name="Freeform: Shape 764">
                <a:extLst>
                  <a:ext uri="{FF2B5EF4-FFF2-40B4-BE49-F238E27FC236}">
                    <a16:creationId xmlns:a16="http://schemas.microsoft.com/office/drawing/2014/main" id="{46EBFCCE-EA36-F5DF-A7C2-703909BA6CCD}"/>
                  </a:ext>
                </a:extLst>
              </p:cNvPr>
              <p:cNvSpPr/>
              <p:nvPr/>
            </p:nvSpPr>
            <p:spPr>
              <a:xfrm>
                <a:off x="4331214" y="31250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6" name="Freeform: Shape 765">
                <a:extLst>
                  <a:ext uri="{FF2B5EF4-FFF2-40B4-BE49-F238E27FC236}">
                    <a16:creationId xmlns:a16="http://schemas.microsoft.com/office/drawing/2014/main" id="{CFE07C05-24D8-3D2F-74E1-85BEAC0CDD3A}"/>
                  </a:ext>
                </a:extLst>
              </p:cNvPr>
              <p:cNvSpPr/>
              <p:nvPr/>
            </p:nvSpPr>
            <p:spPr>
              <a:xfrm>
                <a:off x="4112615" y="26430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7" name="Freeform: Shape 766">
                <a:extLst>
                  <a:ext uri="{FF2B5EF4-FFF2-40B4-BE49-F238E27FC236}">
                    <a16:creationId xmlns:a16="http://schemas.microsoft.com/office/drawing/2014/main" id="{802425FC-FE72-71DA-9580-E5E04FDAEA2B}"/>
                  </a:ext>
                </a:extLst>
              </p:cNvPr>
              <p:cNvSpPr/>
              <p:nvPr/>
            </p:nvSpPr>
            <p:spPr>
              <a:xfrm>
                <a:off x="4445419" y="315711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8" name="Freeform: Shape 767">
                <a:extLst>
                  <a:ext uri="{FF2B5EF4-FFF2-40B4-BE49-F238E27FC236}">
                    <a16:creationId xmlns:a16="http://schemas.microsoft.com/office/drawing/2014/main" id="{B32FE572-A8F0-1410-1454-F131D2912BFF}"/>
                  </a:ext>
                </a:extLst>
              </p:cNvPr>
              <p:cNvSpPr/>
              <p:nvPr/>
            </p:nvSpPr>
            <p:spPr>
              <a:xfrm>
                <a:off x="4752600" y="37078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9" name="Freeform: Shape 768">
                <a:extLst>
                  <a:ext uri="{FF2B5EF4-FFF2-40B4-BE49-F238E27FC236}">
                    <a16:creationId xmlns:a16="http://schemas.microsoft.com/office/drawing/2014/main" id="{2A0F70FF-A900-E77F-0F13-40B6F06B472E}"/>
                  </a:ext>
                </a:extLst>
              </p:cNvPr>
              <p:cNvSpPr/>
              <p:nvPr/>
            </p:nvSpPr>
            <p:spPr>
              <a:xfrm>
                <a:off x="5670619" y="34191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0" name="Freeform: Shape 769">
                <a:extLst>
                  <a:ext uri="{FF2B5EF4-FFF2-40B4-BE49-F238E27FC236}">
                    <a16:creationId xmlns:a16="http://schemas.microsoft.com/office/drawing/2014/main" id="{22BED35B-17AD-15BB-30F6-413E48431CE8}"/>
                  </a:ext>
                </a:extLst>
              </p:cNvPr>
              <p:cNvSpPr/>
              <p:nvPr/>
            </p:nvSpPr>
            <p:spPr>
              <a:xfrm>
                <a:off x="6506533" y="30383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0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1" name="Freeform: Shape 770">
                <a:extLst>
                  <a:ext uri="{FF2B5EF4-FFF2-40B4-BE49-F238E27FC236}">
                    <a16:creationId xmlns:a16="http://schemas.microsoft.com/office/drawing/2014/main" id="{E6E0DC59-9636-A43C-0888-4FA8BBBC759D}"/>
                  </a:ext>
                </a:extLst>
              </p:cNvPr>
              <p:cNvSpPr/>
              <p:nvPr/>
            </p:nvSpPr>
            <p:spPr>
              <a:xfrm>
                <a:off x="7123086" y="328599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2" name="Freeform: Shape 771">
                <a:extLst>
                  <a:ext uri="{FF2B5EF4-FFF2-40B4-BE49-F238E27FC236}">
                    <a16:creationId xmlns:a16="http://schemas.microsoft.com/office/drawing/2014/main" id="{C791EAC7-149D-F03E-5E0C-D35DD132D4EF}"/>
                  </a:ext>
                </a:extLst>
              </p:cNvPr>
              <p:cNvSpPr/>
              <p:nvPr/>
            </p:nvSpPr>
            <p:spPr>
              <a:xfrm>
                <a:off x="7142613" y="32069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3" name="Freeform: Shape 772">
                <a:extLst>
                  <a:ext uri="{FF2B5EF4-FFF2-40B4-BE49-F238E27FC236}">
                    <a16:creationId xmlns:a16="http://schemas.microsoft.com/office/drawing/2014/main" id="{0B3A81BD-33B1-CAC1-3B48-3B36F952968D}"/>
                  </a:ext>
                </a:extLst>
              </p:cNvPr>
              <p:cNvSpPr/>
              <p:nvPr/>
            </p:nvSpPr>
            <p:spPr>
              <a:xfrm>
                <a:off x="6708177" y="2354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4" name="Freeform: Shape 773">
                <a:extLst>
                  <a:ext uri="{FF2B5EF4-FFF2-40B4-BE49-F238E27FC236}">
                    <a16:creationId xmlns:a16="http://schemas.microsoft.com/office/drawing/2014/main" id="{CB86AAC5-DB80-222E-FF63-8840E15B0151}"/>
                  </a:ext>
                </a:extLst>
              </p:cNvPr>
              <p:cNvSpPr/>
              <p:nvPr/>
            </p:nvSpPr>
            <p:spPr>
              <a:xfrm>
                <a:off x="6911917" y="2125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5" name="Freeform: Shape 774">
                <a:extLst>
                  <a:ext uri="{FF2B5EF4-FFF2-40B4-BE49-F238E27FC236}">
                    <a16:creationId xmlns:a16="http://schemas.microsoft.com/office/drawing/2014/main" id="{0D7C9717-1B65-701F-C395-31BFA3D604D2}"/>
                  </a:ext>
                </a:extLst>
              </p:cNvPr>
              <p:cNvSpPr/>
              <p:nvPr/>
            </p:nvSpPr>
            <p:spPr>
              <a:xfrm>
                <a:off x="8116735" y="29835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6" name="Freeform: Shape 775">
                <a:extLst>
                  <a:ext uri="{FF2B5EF4-FFF2-40B4-BE49-F238E27FC236}">
                    <a16:creationId xmlns:a16="http://schemas.microsoft.com/office/drawing/2014/main" id="{94C1E803-6A19-9162-286A-6B1B1EF427F3}"/>
                  </a:ext>
                </a:extLst>
              </p:cNvPr>
              <p:cNvSpPr/>
              <p:nvPr/>
            </p:nvSpPr>
            <p:spPr>
              <a:xfrm>
                <a:off x="7611052" y="38266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7" name="Freeform: Shape 776">
                <a:extLst>
                  <a:ext uri="{FF2B5EF4-FFF2-40B4-BE49-F238E27FC236}">
                    <a16:creationId xmlns:a16="http://schemas.microsoft.com/office/drawing/2014/main" id="{060FF469-4B6D-AFA8-A66C-76A07C9C4E14}"/>
                  </a:ext>
                </a:extLst>
              </p:cNvPr>
              <p:cNvSpPr/>
              <p:nvPr/>
            </p:nvSpPr>
            <p:spPr>
              <a:xfrm>
                <a:off x="6771233" y="42761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8" name="Freeform: Shape 777">
                <a:extLst>
                  <a:ext uri="{FF2B5EF4-FFF2-40B4-BE49-F238E27FC236}">
                    <a16:creationId xmlns:a16="http://schemas.microsoft.com/office/drawing/2014/main" id="{1467E73A-815A-DB07-C140-738905BBF217}"/>
                  </a:ext>
                </a:extLst>
              </p:cNvPr>
              <p:cNvSpPr/>
              <p:nvPr/>
            </p:nvSpPr>
            <p:spPr>
              <a:xfrm>
                <a:off x="6929158" y="3815296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609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9" name="Freeform: Shape 778">
                <a:extLst>
                  <a:ext uri="{FF2B5EF4-FFF2-40B4-BE49-F238E27FC236}">
                    <a16:creationId xmlns:a16="http://schemas.microsoft.com/office/drawing/2014/main" id="{74C6A8A0-4608-0391-EB99-FF3B37E5C9F2}"/>
                  </a:ext>
                </a:extLst>
              </p:cNvPr>
              <p:cNvSpPr/>
              <p:nvPr/>
            </p:nvSpPr>
            <p:spPr>
              <a:xfrm>
                <a:off x="7452937" y="40654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0" name="Freeform: Shape 779">
                <a:extLst>
                  <a:ext uri="{FF2B5EF4-FFF2-40B4-BE49-F238E27FC236}">
                    <a16:creationId xmlns:a16="http://schemas.microsoft.com/office/drawing/2014/main" id="{8C34C057-64F2-9C36-9F51-6FA417FD2546}"/>
                  </a:ext>
                </a:extLst>
              </p:cNvPr>
              <p:cNvSpPr/>
              <p:nvPr/>
            </p:nvSpPr>
            <p:spPr>
              <a:xfrm>
                <a:off x="7468177" y="45154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1" name="Freeform: Shape 780">
                <a:extLst>
                  <a:ext uri="{FF2B5EF4-FFF2-40B4-BE49-F238E27FC236}">
                    <a16:creationId xmlns:a16="http://schemas.microsoft.com/office/drawing/2014/main" id="{84A1521F-A053-A6F6-6C97-79749F41CBFA}"/>
                  </a:ext>
                </a:extLst>
              </p:cNvPr>
              <p:cNvSpPr/>
              <p:nvPr/>
            </p:nvSpPr>
            <p:spPr>
              <a:xfrm>
                <a:off x="7217098" y="4717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2" name="Freeform: Shape 781">
                <a:extLst>
                  <a:ext uri="{FF2B5EF4-FFF2-40B4-BE49-F238E27FC236}">
                    <a16:creationId xmlns:a16="http://schemas.microsoft.com/office/drawing/2014/main" id="{D06DAA18-3FF5-94A8-3F80-74E25A1518AA}"/>
                  </a:ext>
                </a:extLst>
              </p:cNvPr>
              <p:cNvSpPr/>
              <p:nvPr/>
            </p:nvSpPr>
            <p:spPr>
              <a:xfrm>
                <a:off x="7099655" y="501601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3" name="Freeform: Shape 782">
                <a:extLst>
                  <a:ext uri="{FF2B5EF4-FFF2-40B4-BE49-F238E27FC236}">
                    <a16:creationId xmlns:a16="http://schemas.microsoft.com/office/drawing/2014/main" id="{8180EDD3-7B9A-A156-F2E5-0E08EFEE16E7}"/>
                  </a:ext>
                </a:extLst>
              </p:cNvPr>
              <p:cNvSpPr/>
              <p:nvPr/>
            </p:nvSpPr>
            <p:spPr>
              <a:xfrm>
                <a:off x="7564570" y="52197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4" name="Freeform: Shape 783">
                <a:extLst>
                  <a:ext uri="{FF2B5EF4-FFF2-40B4-BE49-F238E27FC236}">
                    <a16:creationId xmlns:a16="http://schemas.microsoft.com/office/drawing/2014/main" id="{BB3FD604-5EF9-7C11-EAEF-930AE4DD8090}"/>
                  </a:ext>
                </a:extLst>
              </p:cNvPr>
              <p:cNvSpPr/>
              <p:nvPr/>
            </p:nvSpPr>
            <p:spPr>
              <a:xfrm>
                <a:off x="8009769" y="430107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5" name="Freeform: Shape 784">
                <a:extLst>
                  <a:ext uri="{FF2B5EF4-FFF2-40B4-BE49-F238E27FC236}">
                    <a16:creationId xmlns:a16="http://schemas.microsoft.com/office/drawing/2014/main" id="{01183F27-A7CE-C447-B7A8-9A11C06C23B5}"/>
                  </a:ext>
                </a:extLst>
              </p:cNvPr>
              <p:cNvSpPr/>
              <p:nvPr/>
            </p:nvSpPr>
            <p:spPr>
              <a:xfrm>
                <a:off x="8192077" y="43448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6" name="Freeform: Shape 785">
                <a:extLst>
                  <a:ext uri="{FF2B5EF4-FFF2-40B4-BE49-F238E27FC236}">
                    <a16:creationId xmlns:a16="http://schemas.microsoft.com/office/drawing/2014/main" id="{147B8820-0B8B-A0A8-17DA-E1A6DD61AEB5}"/>
                  </a:ext>
                </a:extLst>
              </p:cNvPr>
              <p:cNvSpPr/>
              <p:nvPr/>
            </p:nvSpPr>
            <p:spPr>
              <a:xfrm>
                <a:off x="8824537" y="46081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7" name="Freeform: Shape 786">
                <a:extLst>
                  <a:ext uri="{FF2B5EF4-FFF2-40B4-BE49-F238E27FC236}">
                    <a16:creationId xmlns:a16="http://schemas.microsoft.com/office/drawing/2014/main" id="{89D12812-11C8-B617-49FE-BECB70D1837C}"/>
                  </a:ext>
                </a:extLst>
              </p:cNvPr>
              <p:cNvSpPr/>
              <p:nvPr/>
            </p:nvSpPr>
            <p:spPr>
              <a:xfrm>
                <a:off x="9116479" y="47633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8" name="Freeform: Shape 787">
                <a:extLst>
                  <a:ext uri="{FF2B5EF4-FFF2-40B4-BE49-F238E27FC236}">
                    <a16:creationId xmlns:a16="http://schemas.microsoft.com/office/drawing/2014/main" id="{45E146A6-A823-E854-BAD8-37B8119E3790}"/>
                  </a:ext>
                </a:extLst>
              </p:cNvPr>
              <p:cNvSpPr/>
              <p:nvPr/>
            </p:nvSpPr>
            <p:spPr>
              <a:xfrm>
                <a:off x="8659088" y="4895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9" name="Freeform: Shape 788">
                <a:extLst>
                  <a:ext uri="{FF2B5EF4-FFF2-40B4-BE49-F238E27FC236}">
                    <a16:creationId xmlns:a16="http://schemas.microsoft.com/office/drawing/2014/main" id="{7C0DA843-C773-B026-F069-874100476D69}"/>
                  </a:ext>
                </a:extLst>
              </p:cNvPr>
              <p:cNvSpPr/>
              <p:nvPr/>
            </p:nvSpPr>
            <p:spPr>
              <a:xfrm>
                <a:off x="7249293" y="510526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0" name="Freeform: Shape 789">
                <a:extLst>
                  <a:ext uri="{FF2B5EF4-FFF2-40B4-BE49-F238E27FC236}">
                    <a16:creationId xmlns:a16="http://schemas.microsoft.com/office/drawing/2014/main" id="{F8FD431B-11A9-5DCB-4E83-E44764F6D348}"/>
                  </a:ext>
                </a:extLst>
              </p:cNvPr>
              <p:cNvSpPr/>
              <p:nvPr/>
            </p:nvSpPr>
            <p:spPr>
              <a:xfrm>
                <a:off x="7436364" y="51903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1" name="Freeform: Shape 790">
                <a:extLst>
                  <a:ext uri="{FF2B5EF4-FFF2-40B4-BE49-F238E27FC236}">
                    <a16:creationId xmlns:a16="http://schemas.microsoft.com/office/drawing/2014/main" id="{E9FB9515-899F-50D5-1983-8ABADAAE888C}"/>
                  </a:ext>
                </a:extLst>
              </p:cNvPr>
              <p:cNvSpPr/>
              <p:nvPr/>
            </p:nvSpPr>
            <p:spPr>
              <a:xfrm>
                <a:off x="8245131" y="4638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2" name="Freeform: Shape 791">
                <a:extLst>
                  <a:ext uri="{FF2B5EF4-FFF2-40B4-BE49-F238E27FC236}">
                    <a16:creationId xmlns:a16="http://schemas.microsoft.com/office/drawing/2014/main" id="{BB610619-E622-C5B3-6314-AB9E802ADD1C}"/>
                  </a:ext>
                </a:extLst>
              </p:cNvPr>
              <p:cNvSpPr/>
              <p:nvPr/>
            </p:nvSpPr>
            <p:spPr>
              <a:xfrm>
                <a:off x="8719286" y="422239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3" name="Freeform: Shape 792">
                <a:extLst>
                  <a:ext uri="{FF2B5EF4-FFF2-40B4-BE49-F238E27FC236}">
                    <a16:creationId xmlns:a16="http://schemas.microsoft.com/office/drawing/2014/main" id="{7C0D25FA-01A2-8297-8421-34A93A2A6BC3}"/>
                  </a:ext>
                </a:extLst>
              </p:cNvPr>
              <p:cNvSpPr/>
              <p:nvPr/>
            </p:nvSpPr>
            <p:spPr>
              <a:xfrm>
                <a:off x="8851969" y="40506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4" name="Freeform: Shape 793">
                <a:extLst>
                  <a:ext uri="{FF2B5EF4-FFF2-40B4-BE49-F238E27FC236}">
                    <a16:creationId xmlns:a16="http://schemas.microsoft.com/office/drawing/2014/main" id="{E2F33905-5ADA-0475-B1EF-DAF741CAD7DF}"/>
                  </a:ext>
                </a:extLst>
              </p:cNvPr>
              <p:cNvSpPr/>
              <p:nvPr/>
            </p:nvSpPr>
            <p:spPr>
              <a:xfrm>
                <a:off x="8438870" y="33380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5" name="Freeform: Shape 794">
                <a:extLst>
                  <a:ext uri="{FF2B5EF4-FFF2-40B4-BE49-F238E27FC236}">
                    <a16:creationId xmlns:a16="http://schemas.microsoft.com/office/drawing/2014/main" id="{D3C07A92-7B93-EF48-8CA7-4FF6E9D14D8A}"/>
                  </a:ext>
                </a:extLst>
              </p:cNvPr>
              <p:cNvSpPr/>
              <p:nvPr/>
            </p:nvSpPr>
            <p:spPr>
              <a:xfrm>
                <a:off x="8275707" y="39958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6" name="Freeform: Shape 795">
                <a:extLst>
                  <a:ext uri="{FF2B5EF4-FFF2-40B4-BE49-F238E27FC236}">
                    <a16:creationId xmlns:a16="http://schemas.microsoft.com/office/drawing/2014/main" id="{CCE42012-508D-E166-06B0-0617E3CB9264}"/>
                  </a:ext>
                </a:extLst>
              </p:cNvPr>
              <p:cNvSpPr/>
              <p:nvPr/>
            </p:nvSpPr>
            <p:spPr>
              <a:xfrm>
                <a:off x="8946838" y="31494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7" name="Freeform: Shape 796">
                <a:extLst>
                  <a:ext uri="{FF2B5EF4-FFF2-40B4-BE49-F238E27FC236}">
                    <a16:creationId xmlns:a16="http://schemas.microsoft.com/office/drawing/2014/main" id="{E1D8CD8E-885D-61BC-8A5B-3673738E384E}"/>
                  </a:ext>
                </a:extLst>
              </p:cNvPr>
              <p:cNvSpPr/>
              <p:nvPr/>
            </p:nvSpPr>
            <p:spPr>
              <a:xfrm>
                <a:off x="9002941" y="3222269"/>
                <a:ext cx="16273" cy="15410"/>
              </a:xfrm>
              <a:custGeom>
                <a:avLst/>
                <a:gdLst>
                  <a:gd name="connsiteX0" fmla="*/ 15424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4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8" name="Freeform: Shape 797">
                <a:extLst>
                  <a:ext uri="{FF2B5EF4-FFF2-40B4-BE49-F238E27FC236}">
                    <a16:creationId xmlns:a16="http://schemas.microsoft.com/office/drawing/2014/main" id="{E81C3B39-813F-9FD9-28E4-F83D2D598485}"/>
                  </a:ext>
                </a:extLst>
              </p:cNvPr>
              <p:cNvSpPr/>
              <p:nvPr/>
            </p:nvSpPr>
            <p:spPr>
              <a:xfrm>
                <a:off x="9449187" y="40909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9" name="Freeform: Shape 798">
                <a:extLst>
                  <a:ext uri="{FF2B5EF4-FFF2-40B4-BE49-F238E27FC236}">
                    <a16:creationId xmlns:a16="http://schemas.microsoft.com/office/drawing/2014/main" id="{5EACEF85-CC3C-E016-F5BB-EE8CD9088C7C}"/>
                  </a:ext>
                </a:extLst>
              </p:cNvPr>
              <p:cNvSpPr/>
              <p:nvPr/>
            </p:nvSpPr>
            <p:spPr>
              <a:xfrm rot="-1652943">
                <a:off x="9242610" y="414897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3"/>
                      <a:pt x="3625" y="0"/>
                      <a:pt x="8096" y="0"/>
                    </a:cubicBezTo>
                    <a:cubicBezTo>
                      <a:pt x="12568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0" name="Freeform: Shape 799">
                <a:extLst>
                  <a:ext uri="{FF2B5EF4-FFF2-40B4-BE49-F238E27FC236}">
                    <a16:creationId xmlns:a16="http://schemas.microsoft.com/office/drawing/2014/main" id="{211A3FF4-CAD1-78DD-738A-44FEB767DFCF}"/>
                  </a:ext>
                </a:extLst>
              </p:cNvPr>
              <p:cNvSpPr/>
              <p:nvPr/>
            </p:nvSpPr>
            <p:spPr>
              <a:xfrm>
                <a:off x="9069901" y="385606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1" name="Freeform: Shape 800">
                <a:extLst>
                  <a:ext uri="{FF2B5EF4-FFF2-40B4-BE49-F238E27FC236}">
                    <a16:creationId xmlns:a16="http://schemas.microsoft.com/office/drawing/2014/main" id="{1C585366-255D-012F-E609-8F29E81BBF22}"/>
                  </a:ext>
                </a:extLst>
              </p:cNvPr>
              <p:cNvSpPr/>
              <p:nvPr/>
            </p:nvSpPr>
            <p:spPr>
              <a:xfrm>
                <a:off x="9083522" y="368118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2" name="Freeform: Shape 801">
                <a:extLst>
                  <a:ext uri="{FF2B5EF4-FFF2-40B4-BE49-F238E27FC236}">
                    <a16:creationId xmlns:a16="http://schemas.microsoft.com/office/drawing/2014/main" id="{56167DD2-A582-923B-B2E4-F6E38185E508}"/>
                  </a:ext>
                </a:extLst>
              </p:cNvPr>
              <p:cNvSpPr/>
              <p:nvPr/>
            </p:nvSpPr>
            <p:spPr>
              <a:xfrm rot="-1652943">
                <a:off x="9390915" y="361676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3" name="Freeform: Shape 802">
                <a:extLst>
                  <a:ext uri="{FF2B5EF4-FFF2-40B4-BE49-F238E27FC236}">
                    <a16:creationId xmlns:a16="http://schemas.microsoft.com/office/drawing/2014/main" id="{22753C3A-B22B-AE56-18F2-5B12E275231D}"/>
                  </a:ext>
                </a:extLst>
              </p:cNvPr>
              <p:cNvSpPr/>
              <p:nvPr/>
            </p:nvSpPr>
            <p:spPr>
              <a:xfrm>
                <a:off x="9692455" y="4544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4" name="Freeform: Shape 803">
                <a:extLst>
                  <a:ext uri="{FF2B5EF4-FFF2-40B4-BE49-F238E27FC236}">
                    <a16:creationId xmlns:a16="http://schemas.microsoft.com/office/drawing/2014/main" id="{84093084-1E4B-A134-0950-4DE72D437CF8}"/>
                  </a:ext>
                </a:extLst>
              </p:cNvPr>
              <p:cNvSpPr/>
              <p:nvPr/>
            </p:nvSpPr>
            <p:spPr>
              <a:xfrm>
                <a:off x="9477857" y="51174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2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5" name="Freeform: Shape 804">
                <a:extLst>
                  <a:ext uri="{FF2B5EF4-FFF2-40B4-BE49-F238E27FC236}">
                    <a16:creationId xmlns:a16="http://schemas.microsoft.com/office/drawing/2014/main" id="{DCE09253-34E2-3EE4-93E9-89135F934342}"/>
                  </a:ext>
                </a:extLst>
              </p:cNvPr>
              <p:cNvSpPr/>
              <p:nvPr/>
            </p:nvSpPr>
            <p:spPr>
              <a:xfrm>
                <a:off x="9312313" y="52188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6" name="Freeform: Shape 805">
                <a:extLst>
                  <a:ext uri="{FF2B5EF4-FFF2-40B4-BE49-F238E27FC236}">
                    <a16:creationId xmlns:a16="http://schemas.microsoft.com/office/drawing/2014/main" id="{F289EF1E-09A9-32C1-F2B5-085A9C4B5291}"/>
                  </a:ext>
                </a:extLst>
              </p:cNvPr>
              <p:cNvSpPr/>
              <p:nvPr/>
            </p:nvSpPr>
            <p:spPr>
              <a:xfrm>
                <a:off x="8996368" y="5467883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7" name="Freeform: Shape 806">
                <a:extLst>
                  <a:ext uri="{FF2B5EF4-FFF2-40B4-BE49-F238E27FC236}">
                    <a16:creationId xmlns:a16="http://schemas.microsoft.com/office/drawing/2014/main" id="{D8A7CBA1-0BA5-1B0B-001D-13E648B9DD8E}"/>
                  </a:ext>
                </a:extLst>
              </p:cNvPr>
              <p:cNvSpPr/>
              <p:nvPr/>
            </p:nvSpPr>
            <p:spPr>
              <a:xfrm>
                <a:off x="8710237" y="550626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8" name="Freeform: Shape 807">
                <a:extLst>
                  <a:ext uri="{FF2B5EF4-FFF2-40B4-BE49-F238E27FC236}">
                    <a16:creationId xmlns:a16="http://schemas.microsoft.com/office/drawing/2014/main" id="{8DEEB407-855F-1B8D-4433-B0705B5B53A5}"/>
                  </a:ext>
                </a:extLst>
              </p:cNvPr>
              <p:cNvSpPr/>
              <p:nvPr/>
            </p:nvSpPr>
            <p:spPr>
              <a:xfrm>
                <a:off x="8624322" y="5572658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9" name="Freeform: Shape 808">
                <a:extLst>
                  <a:ext uri="{FF2B5EF4-FFF2-40B4-BE49-F238E27FC236}">
                    <a16:creationId xmlns:a16="http://schemas.microsoft.com/office/drawing/2014/main" id="{CC167D09-7BA9-5956-2A65-E026AFE882BD}"/>
                  </a:ext>
                </a:extLst>
              </p:cNvPr>
              <p:cNvSpPr/>
              <p:nvPr/>
            </p:nvSpPr>
            <p:spPr>
              <a:xfrm>
                <a:off x="8529453" y="58094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0" name="Freeform: Shape 809">
                <a:extLst>
                  <a:ext uri="{FF2B5EF4-FFF2-40B4-BE49-F238E27FC236}">
                    <a16:creationId xmlns:a16="http://schemas.microsoft.com/office/drawing/2014/main" id="{C80DD661-5CE5-5010-736A-6522B354AF69}"/>
                  </a:ext>
                </a:extLst>
              </p:cNvPr>
              <p:cNvSpPr/>
              <p:nvPr/>
            </p:nvSpPr>
            <p:spPr>
              <a:xfrm>
                <a:off x="8172361" y="598213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1" name="Freeform: Shape 810">
                <a:extLst>
                  <a:ext uri="{FF2B5EF4-FFF2-40B4-BE49-F238E27FC236}">
                    <a16:creationId xmlns:a16="http://schemas.microsoft.com/office/drawing/2014/main" id="{08F8A2A3-51ED-B025-1111-8D0127A2FDFA}"/>
                  </a:ext>
                </a:extLst>
              </p:cNvPr>
              <p:cNvSpPr/>
              <p:nvPr/>
            </p:nvSpPr>
            <p:spPr>
              <a:xfrm>
                <a:off x="8007578" y="6120441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2" name="Freeform: Shape 811">
                <a:extLst>
                  <a:ext uri="{FF2B5EF4-FFF2-40B4-BE49-F238E27FC236}">
                    <a16:creationId xmlns:a16="http://schemas.microsoft.com/office/drawing/2014/main" id="{C1965851-E56B-8796-99B8-69BF072C171E}"/>
                  </a:ext>
                </a:extLst>
              </p:cNvPr>
              <p:cNvSpPr/>
              <p:nvPr/>
            </p:nvSpPr>
            <p:spPr>
              <a:xfrm>
                <a:off x="7163854" y="608224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3" name="Freeform: Shape 812">
                <a:extLst>
                  <a:ext uri="{FF2B5EF4-FFF2-40B4-BE49-F238E27FC236}">
                    <a16:creationId xmlns:a16="http://schemas.microsoft.com/office/drawing/2014/main" id="{75A60DE6-4345-0F9B-F5CE-F73C94344F92}"/>
                  </a:ext>
                </a:extLst>
              </p:cNvPr>
              <p:cNvSpPr/>
              <p:nvPr/>
            </p:nvSpPr>
            <p:spPr>
              <a:xfrm>
                <a:off x="6331654" y="6098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4" name="Freeform: Shape 813">
                <a:extLst>
                  <a:ext uri="{FF2B5EF4-FFF2-40B4-BE49-F238E27FC236}">
                    <a16:creationId xmlns:a16="http://schemas.microsoft.com/office/drawing/2014/main" id="{7DA6127A-EFA1-9BD6-2D06-C88ACD09B935}"/>
                  </a:ext>
                </a:extLst>
              </p:cNvPr>
              <p:cNvSpPr/>
              <p:nvPr/>
            </p:nvSpPr>
            <p:spPr>
              <a:xfrm>
                <a:off x="5728341" y="620769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5" name="Freeform: Shape 814">
                <a:extLst>
                  <a:ext uri="{FF2B5EF4-FFF2-40B4-BE49-F238E27FC236}">
                    <a16:creationId xmlns:a16="http://schemas.microsoft.com/office/drawing/2014/main" id="{E4F78289-6772-1A0B-1193-F613AB8FAC4C}"/>
                  </a:ext>
                </a:extLst>
              </p:cNvPr>
              <p:cNvSpPr/>
              <p:nvPr/>
            </p:nvSpPr>
            <p:spPr>
              <a:xfrm>
                <a:off x="5264759" y="62638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6" name="Freeform: Shape 815">
                <a:extLst>
                  <a:ext uri="{FF2B5EF4-FFF2-40B4-BE49-F238E27FC236}">
                    <a16:creationId xmlns:a16="http://schemas.microsoft.com/office/drawing/2014/main" id="{22A3C409-4574-7614-2F9D-3E3F9B78B6C1}"/>
                  </a:ext>
                </a:extLst>
              </p:cNvPr>
              <p:cNvSpPr/>
              <p:nvPr/>
            </p:nvSpPr>
            <p:spPr>
              <a:xfrm>
                <a:off x="4686782" y="6291605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7" name="Freeform: Shape 816">
                <a:extLst>
                  <a:ext uri="{FF2B5EF4-FFF2-40B4-BE49-F238E27FC236}">
                    <a16:creationId xmlns:a16="http://schemas.microsoft.com/office/drawing/2014/main" id="{2961CA2C-9C71-CF5B-DEFA-67B6BB97EE9D}"/>
                  </a:ext>
                </a:extLst>
              </p:cNvPr>
              <p:cNvSpPr/>
              <p:nvPr/>
            </p:nvSpPr>
            <p:spPr>
              <a:xfrm>
                <a:off x="3964882" y="6291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8" name="Freeform: Shape 817">
                <a:extLst>
                  <a:ext uri="{FF2B5EF4-FFF2-40B4-BE49-F238E27FC236}">
                    <a16:creationId xmlns:a16="http://schemas.microsoft.com/office/drawing/2014/main" id="{36A871B1-C302-D055-5134-5FAFFAE88053}"/>
                  </a:ext>
                </a:extLst>
              </p:cNvPr>
              <p:cNvSpPr/>
              <p:nvPr/>
            </p:nvSpPr>
            <p:spPr>
              <a:xfrm>
                <a:off x="3413671" y="6316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9" name="Freeform: Shape 818">
                <a:extLst>
                  <a:ext uri="{FF2B5EF4-FFF2-40B4-BE49-F238E27FC236}">
                    <a16:creationId xmlns:a16="http://schemas.microsoft.com/office/drawing/2014/main" id="{14003768-38F6-BD7F-ABC5-68F6730A626C}"/>
                  </a:ext>
                </a:extLst>
              </p:cNvPr>
              <p:cNvSpPr/>
              <p:nvPr/>
            </p:nvSpPr>
            <p:spPr>
              <a:xfrm>
                <a:off x="2331726" y="628179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0" name="Freeform: Shape 819">
                <a:extLst>
                  <a:ext uri="{FF2B5EF4-FFF2-40B4-BE49-F238E27FC236}">
                    <a16:creationId xmlns:a16="http://schemas.microsoft.com/office/drawing/2014/main" id="{B36DA587-823D-5AC5-32A8-6236C1A87C10}"/>
                  </a:ext>
                </a:extLst>
              </p:cNvPr>
              <p:cNvSpPr/>
              <p:nvPr/>
            </p:nvSpPr>
            <p:spPr>
              <a:xfrm>
                <a:off x="1860429" y="628836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1" name="Freeform: Shape 820">
                <a:extLst>
                  <a:ext uri="{FF2B5EF4-FFF2-40B4-BE49-F238E27FC236}">
                    <a16:creationId xmlns:a16="http://schemas.microsoft.com/office/drawing/2014/main" id="{D882E72E-E7B7-9909-8AEF-BDE8963B486C}"/>
                  </a:ext>
                </a:extLst>
              </p:cNvPr>
              <p:cNvSpPr/>
              <p:nvPr/>
            </p:nvSpPr>
            <p:spPr>
              <a:xfrm>
                <a:off x="1525339" y="6285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2" name="Freeform: Shape 821">
                <a:extLst>
                  <a:ext uri="{FF2B5EF4-FFF2-40B4-BE49-F238E27FC236}">
                    <a16:creationId xmlns:a16="http://schemas.microsoft.com/office/drawing/2014/main" id="{E49E6102-C386-B41A-1A62-DA3F3540A81E}"/>
                  </a:ext>
                </a:extLst>
              </p:cNvPr>
              <p:cNvSpPr/>
              <p:nvPr/>
            </p:nvSpPr>
            <p:spPr>
              <a:xfrm>
                <a:off x="1259020" y="611482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3" name="Freeform: Shape 822">
                <a:extLst>
                  <a:ext uri="{FF2B5EF4-FFF2-40B4-BE49-F238E27FC236}">
                    <a16:creationId xmlns:a16="http://schemas.microsoft.com/office/drawing/2014/main" id="{F7685855-41B5-66E7-D03F-246AA1E991FE}"/>
                  </a:ext>
                </a:extLst>
              </p:cNvPr>
              <p:cNvSpPr/>
              <p:nvPr/>
            </p:nvSpPr>
            <p:spPr>
              <a:xfrm>
                <a:off x="973175" y="53991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4" name="Freeform: Shape 823">
                <a:extLst>
                  <a:ext uri="{FF2B5EF4-FFF2-40B4-BE49-F238E27FC236}">
                    <a16:creationId xmlns:a16="http://schemas.microsoft.com/office/drawing/2014/main" id="{51EAAB45-A7EE-B786-D2EE-38364C2B9168}"/>
                  </a:ext>
                </a:extLst>
              </p:cNvPr>
              <p:cNvSpPr/>
              <p:nvPr/>
            </p:nvSpPr>
            <p:spPr>
              <a:xfrm rot="-1652943">
                <a:off x="968841" y="511797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5" name="Freeform: Shape 824">
                <a:extLst>
                  <a:ext uri="{FF2B5EF4-FFF2-40B4-BE49-F238E27FC236}">
                    <a16:creationId xmlns:a16="http://schemas.microsoft.com/office/drawing/2014/main" id="{38AB0AD7-645A-F5BB-4CCF-003909C81FF3}"/>
                  </a:ext>
                </a:extLst>
              </p:cNvPr>
              <p:cNvSpPr/>
              <p:nvPr/>
            </p:nvSpPr>
            <p:spPr>
              <a:xfrm>
                <a:off x="2320963" y="47083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6" name="Freeform: Shape 825">
                <a:extLst>
                  <a:ext uri="{FF2B5EF4-FFF2-40B4-BE49-F238E27FC236}">
                    <a16:creationId xmlns:a16="http://schemas.microsoft.com/office/drawing/2014/main" id="{B74565E4-7FE1-F726-4DD3-8D2CC6665662}"/>
                  </a:ext>
                </a:extLst>
              </p:cNvPr>
              <p:cNvSpPr/>
              <p:nvPr/>
            </p:nvSpPr>
            <p:spPr>
              <a:xfrm>
                <a:off x="4611535" y="5358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7" name="Freeform: Shape 826">
                <a:extLst>
                  <a:ext uri="{FF2B5EF4-FFF2-40B4-BE49-F238E27FC236}">
                    <a16:creationId xmlns:a16="http://schemas.microsoft.com/office/drawing/2014/main" id="{ED197484-9BBC-0995-F98E-01F74001D296}"/>
                  </a:ext>
                </a:extLst>
              </p:cNvPr>
              <p:cNvSpPr/>
              <p:nvPr/>
            </p:nvSpPr>
            <p:spPr>
              <a:xfrm>
                <a:off x="5352199" y="555951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8" name="Freeform: Shape 827">
                <a:extLst>
                  <a:ext uri="{FF2B5EF4-FFF2-40B4-BE49-F238E27FC236}">
                    <a16:creationId xmlns:a16="http://schemas.microsoft.com/office/drawing/2014/main" id="{E5394AF3-C69A-D0A9-2D7A-760378EE9418}"/>
                  </a:ext>
                </a:extLst>
              </p:cNvPr>
              <p:cNvSpPr/>
              <p:nvPr/>
            </p:nvSpPr>
            <p:spPr>
              <a:xfrm>
                <a:off x="5765202" y="52024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9" name="Freeform: Shape 828">
                <a:extLst>
                  <a:ext uri="{FF2B5EF4-FFF2-40B4-BE49-F238E27FC236}">
                    <a16:creationId xmlns:a16="http://schemas.microsoft.com/office/drawing/2014/main" id="{949B1BC7-8F74-01A5-7FC5-0F503FF0C86D}"/>
                  </a:ext>
                </a:extLst>
              </p:cNvPr>
              <p:cNvSpPr/>
              <p:nvPr/>
            </p:nvSpPr>
            <p:spPr>
              <a:xfrm>
                <a:off x="4456753" y="588203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0" name="Freeform: Shape 829">
                <a:extLst>
                  <a:ext uri="{FF2B5EF4-FFF2-40B4-BE49-F238E27FC236}">
                    <a16:creationId xmlns:a16="http://schemas.microsoft.com/office/drawing/2014/main" id="{355A8C64-B250-C7EB-487E-0E3658BF83CB}"/>
                  </a:ext>
                </a:extLst>
              </p:cNvPr>
              <p:cNvSpPr/>
              <p:nvPr/>
            </p:nvSpPr>
            <p:spPr>
              <a:xfrm rot="-1652943">
                <a:off x="4155678" y="518724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1" name="Freeform: Shape 830">
                <a:extLst>
                  <a:ext uri="{FF2B5EF4-FFF2-40B4-BE49-F238E27FC236}">
                    <a16:creationId xmlns:a16="http://schemas.microsoft.com/office/drawing/2014/main" id="{CDE1F835-BEA5-EE71-DF1B-2AE237012C37}"/>
                  </a:ext>
                </a:extLst>
              </p:cNvPr>
              <p:cNvSpPr/>
              <p:nvPr/>
            </p:nvSpPr>
            <p:spPr>
              <a:xfrm>
                <a:off x="5496026" y="440965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2" name="Freeform: Shape 831">
                <a:extLst>
                  <a:ext uri="{FF2B5EF4-FFF2-40B4-BE49-F238E27FC236}">
                    <a16:creationId xmlns:a16="http://schemas.microsoft.com/office/drawing/2014/main" id="{C0C5D3AE-EEDC-85F0-2DF6-6A241EA0CB43}"/>
                  </a:ext>
                </a:extLst>
              </p:cNvPr>
              <p:cNvSpPr/>
              <p:nvPr/>
            </p:nvSpPr>
            <p:spPr>
              <a:xfrm>
                <a:off x="5971990" y="50466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3" name="Freeform: Shape 832">
                <a:extLst>
                  <a:ext uri="{FF2B5EF4-FFF2-40B4-BE49-F238E27FC236}">
                    <a16:creationId xmlns:a16="http://schemas.microsoft.com/office/drawing/2014/main" id="{98D9759E-1A64-F7D6-1A8B-905BD3ABDFF3}"/>
                  </a:ext>
                </a:extLst>
              </p:cNvPr>
              <p:cNvSpPr/>
              <p:nvPr/>
            </p:nvSpPr>
            <p:spPr>
              <a:xfrm>
                <a:off x="4728025" y="4159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4" name="Freeform: Shape 833">
                <a:extLst>
                  <a:ext uri="{FF2B5EF4-FFF2-40B4-BE49-F238E27FC236}">
                    <a16:creationId xmlns:a16="http://schemas.microsoft.com/office/drawing/2014/main" id="{07CFBEB3-55D8-A06B-160D-326725E14F5E}"/>
                  </a:ext>
                </a:extLst>
              </p:cNvPr>
              <p:cNvSpPr/>
              <p:nvPr/>
            </p:nvSpPr>
            <p:spPr>
              <a:xfrm>
                <a:off x="4559338" y="45170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5" name="Freeform: Shape 834">
                <a:extLst>
                  <a:ext uri="{FF2B5EF4-FFF2-40B4-BE49-F238E27FC236}">
                    <a16:creationId xmlns:a16="http://schemas.microsoft.com/office/drawing/2014/main" id="{9F3D8F75-B93B-280B-53CF-53F2B9DB1C32}"/>
                  </a:ext>
                </a:extLst>
              </p:cNvPr>
              <p:cNvSpPr/>
              <p:nvPr/>
            </p:nvSpPr>
            <p:spPr>
              <a:xfrm>
                <a:off x="4156716" y="4331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6" name="Freeform: Shape 835">
                <a:extLst>
                  <a:ext uri="{FF2B5EF4-FFF2-40B4-BE49-F238E27FC236}">
                    <a16:creationId xmlns:a16="http://schemas.microsoft.com/office/drawing/2014/main" id="{C3657BA8-83F1-79E6-88C8-0CB24CEEB0C9}"/>
                  </a:ext>
                </a:extLst>
              </p:cNvPr>
              <p:cNvSpPr/>
              <p:nvPr/>
            </p:nvSpPr>
            <p:spPr>
              <a:xfrm>
                <a:off x="4927574" y="38475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7" name="Freeform: Shape 836">
                <a:extLst>
                  <a:ext uri="{FF2B5EF4-FFF2-40B4-BE49-F238E27FC236}">
                    <a16:creationId xmlns:a16="http://schemas.microsoft.com/office/drawing/2014/main" id="{19806F25-E325-5F50-74FF-D803EB4A31C6}"/>
                  </a:ext>
                </a:extLst>
              </p:cNvPr>
              <p:cNvSpPr/>
              <p:nvPr/>
            </p:nvSpPr>
            <p:spPr>
              <a:xfrm>
                <a:off x="5577179" y="33359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8" name="Freeform: Shape 837">
                <a:extLst>
                  <a:ext uri="{FF2B5EF4-FFF2-40B4-BE49-F238E27FC236}">
                    <a16:creationId xmlns:a16="http://schemas.microsoft.com/office/drawing/2014/main" id="{7B7D6206-FAB4-2318-A07F-8FAEDAE3DB38}"/>
                  </a:ext>
                </a:extLst>
              </p:cNvPr>
              <p:cNvSpPr/>
              <p:nvPr/>
            </p:nvSpPr>
            <p:spPr>
              <a:xfrm>
                <a:off x="5777776" y="26855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9" name="Freeform: Shape 838">
                <a:extLst>
                  <a:ext uri="{FF2B5EF4-FFF2-40B4-BE49-F238E27FC236}">
                    <a16:creationId xmlns:a16="http://schemas.microsoft.com/office/drawing/2014/main" id="{76B8EB35-13DA-B8C4-BA08-F639DE7C6896}"/>
                  </a:ext>
                </a:extLst>
              </p:cNvPr>
              <p:cNvSpPr/>
              <p:nvPr/>
            </p:nvSpPr>
            <p:spPr>
              <a:xfrm>
                <a:off x="5577750" y="28130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0" name="Freeform: Shape 839">
                <a:extLst>
                  <a:ext uri="{FF2B5EF4-FFF2-40B4-BE49-F238E27FC236}">
                    <a16:creationId xmlns:a16="http://schemas.microsoft.com/office/drawing/2014/main" id="{D84B51B0-47B5-65D4-5397-1FB8D75BC012}"/>
                  </a:ext>
                </a:extLst>
              </p:cNvPr>
              <p:cNvSpPr/>
              <p:nvPr/>
            </p:nvSpPr>
            <p:spPr>
              <a:xfrm>
                <a:off x="5137791" y="300500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1" name="Freeform: Shape 840">
                <a:extLst>
                  <a:ext uri="{FF2B5EF4-FFF2-40B4-BE49-F238E27FC236}">
                    <a16:creationId xmlns:a16="http://schemas.microsoft.com/office/drawing/2014/main" id="{24ED9FB1-9203-9449-FC17-C44F0DDE5C1D}"/>
                  </a:ext>
                </a:extLst>
              </p:cNvPr>
              <p:cNvSpPr/>
              <p:nvPr/>
            </p:nvSpPr>
            <p:spPr>
              <a:xfrm>
                <a:off x="5090356" y="3188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2" name="Freeform: Shape 841">
                <a:extLst>
                  <a:ext uri="{FF2B5EF4-FFF2-40B4-BE49-F238E27FC236}">
                    <a16:creationId xmlns:a16="http://schemas.microsoft.com/office/drawing/2014/main" id="{3F771AB1-06F6-4B48-4107-4D1508C1C2CB}"/>
                  </a:ext>
                </a:extLst>
              </p:cNvPr>
              <p:cNvSpPr/>
              <p:nvPr/>
            </p:nvSpPr>
            <p:spPr>
              <a:xfrm>
                <a:off x="5014537" y="33464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3" name="Freeform: Shape 842">
                <a:extLst>
                  <a:ext uri="{FF2B5EF4-FFF2-40B4-BE49-F238E27FC236}">
                    <a16:creationId xmlns:a16="http://schemas.microsoft.com/office/drawing/2014/main" id="{AA67F025-7C50-97F0-08FD-7BFE05BF342F}"/>
                  </a:ext>
                </a:extLst>
              </p:cNvPr>
              <p:cNvSpPr/>
              <p:nvPr/>
            </p:nvSpPr>
            <p:spPr>
              <a:xfrm>
                <a:off x="5018442" y="2852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4" name="Freeform: Shape 843">
                <a:extLst>
                  <a:ext uri="{FF2B5EF4-FFF2-40B4-BE49-F238E27FC236}">
                    <a16:creationId xmlns:a16="http://schemas.microsoft.com/office/drawing/2014/main" id="{30810AC1-C509-81BC-6B59-21033A3C4BEC}"/>
                  </a:ext>
                </a:extLst>
              </p:cNvPr>
              <p:cNvSpPr/>
              <p:nvPr/>
            </p:nvSpPr>
            <p:spPr>
              <a:xfrm>
                <a:off x="5116741" y="26094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5" name="Freeform: Shape 844">
                <a:extLst>
                  <a:ext uri="{FF2B5EF4-FFF2-40B4-BE49-F238E27FC236}">
                    <a16:creationId xmlns:a16="http://schemas.microsoft.com/office/drawing/2014/main" id="{DD49EDAF-D220-BEAA-A213-7930176605F1}"/>
                  </a:ext>
                </a:extLst>
              </p:cNvPr>
              <p:cNvSpPr/>
              <p:nvPr/>
            </p:nvSpPr>
            <p:spPr>
              <a:xfrm>
                <a:off x="5306288" y="2471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6" name="Freeform: Shape 845">
                <a:extLst>
                  <a:ext uri="{FF2B5EF4-FFF2-40B4-BE49-F238E27FC236}">
                    <a16:creationId xmlns:a16="http://schemas.microsoft.com/office/drawing/2014/main" id="{CB3180C1-EA82-EC5D-5BFA-7AF523AC6A9B}"/>
                  </a:ext>
                </a:extLst>
              </p:cNvPr>
              <p:cNvSpPr/>
              <p:nvPr/>
            </p:nvSpPr>
            <p:spPr>
              <a:xfrm>
                <a:off x="5451354" y="2254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7" name="Freeform: Shape 846">
                <a:extLst>
                  <a:ext uri="{FF2B5EF4-FFF2-40B4-BE49-F238E27FC236}">
                    <a16:creationId xmlns:a16="http://schemas.microsoft.com/office/drawing/2014/main" id="{404928BA-7790-D9B2-EEDE-E1392CE85E11}"/>
                  </a:ext>
                </a:extLst>
              </p:cNvPr>
              <p:cNvSpPr/>
              <p:nvPr/>
            </p:nvSpPr>
            <p:spPr>
              <a:xfrm>
                <a:off x="4760220" y="203069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8" name="Freeform: Shape 847">
                <a:extLst>
                  <a:ext uri="{FF2B5EF4-FFF2-40B4-BE49-F238E27FC236}">
                    <a16:creationId xmlns:a16="http://schemas.microsoft.com/office/drawing/2014/main" id="{9C8AA4A7-BD22-BB09-9C9E-F167E6A8CAAD}"/>
                  </a:ext>
                </a:extLst>
              </p:cNvPr>
              <p:cNvSpPr/>
              <p:nvPr/>
            </p:nvSpPr>
            <p:spPr>
              <a:xfrm>
                <a:off x="5724150" y="19999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9" name="Freeform: Shape 848">
                <a:extLst>
                  <a:ext uri="{FF2B5EF4-FFF2-40B4-BE49-F238E27FC236}">
                    <a16:creationId xmlns:a16="http://schemas.microsoft.com/office/drawing/2014/main" id="{0BAB1E14-37D4-5D17-D9C8-518DE2DF869C}"/>
                  </a:ext>
                </a:extLst>
              </p:cNvPr>
              <p:cNvSpPr/>
              <p:nvPr/>
            </p:nvSpPr>
            <p:spPr>
              <a:xfrm>
                <a:off x="5868072" y="19573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0" name="Freeform: Shape 849">
                <a:extLst>
                  <a:ext uri="{FF2B5EF4-FFF2-40B4-BE49-F238E27FC236}">
                    <a16:creationId xmlns:a16="http://schemas.microsoft.com/office/drawing/2014/main" id="{CC7EBF1A-7898-EEDE-EF4A-3383429C9D27}"/>
                  </a:ext>
                </a:extLst>
              </p:cNvPr>
              <p:cNvSpPr/>
              <p:nvPr/>
            </p:nvSpPr>
            <p:spPr>
              <a:xfrm>
                <a:off x="6589877" y="21543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1" name="Freeform: Shape 850">
                <a:extLst>
                  <a:ext uri="{FF2B5EF4-FFF2-40B4-BE49-F238E27FC236}">
                    <a16:creationId xmlns:a16="http://schemas.microsoft.com/office/drawing/2014/main" id="{8D94BE6B-C282-5096-CC4D-C6EB800E82DF}"/>
                  </a:ext>
                </a:extLst>
              </p:cNvPr>
              <p:cNvSpPr/>
              <p:nvPr/>
            </p:nvSpPr>
            <p:spPr>
              <a:xfrm>
                <a:off x="6962781" y="2718492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2" name="Freeform: Shape 851">
                <a:extLst>
                  <a:ext uri="{FF2B5EF4-FFF2-40B4-BE49-F238E27FC236}">
                    <a16:creationId xmlns:a16="http://schemas.microsoft.com/office/drawing/2014/main" id="{F9F88D8E-5A96-7F66-8A27-00D95F6D56C3}"/>
                  </a:ext>
                </a:extLst>
              </p:cNvPr>
              <p:cNvSpPr/>
              <p:nvPr/>
            </p:nvSpPr>
            <p:spPr>
              <a:xfrm>
                <a:off x="7072318" y="262600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3" name="Freeform: Shape 852">
                <a:extLst>
                  <a:ext uri="{FF2B5EF4-FFF2-40B4-BE49-F238E27FC236}">
                    <a16:creationId xmlns:a16="http://schemas.microsoft.com/office/drawing/2014/main" id="{F734C065-89D9-9A7F-8420-CB57C30AA587}"/>
                  </a:ext>
                </a:extLst>
              </p:cNvPr>
              <p:cNvSpPr/>
              <p:nvPr/>
            </p:nvSpPr>
            <p:spPr>
              <a:xfrm>
                <a:off x="7674013" y="21834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4" name="Freeform: Shape 853">
                <a:extLst>
                  <a:ext uri="{FF2B5EF4-FFF2-40B4-BE49-F238E27FC236}">
                    <a16:creationId xmlns:a16="http://schemas.microsoft.com/office/drawing/2014/main" id="{AEED0AD5-C4F4-E798-F770-6A71DF0DF7E8}"/>
                  </a:ext>
                </a:extLst>
              </p:cNvPr>
              <p:cNvSpPr/>
              <p:nvPr/>
            </p:nvSpPr>
            <p:spPr>
              <a:xfrm>
                <a:off x="8403818" y="182733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5" name="Freeform: Shape 854">
                <a:extLst>
                  <a:ext uri="{FF2B5EF4-FFF2-40B4-BE49-F238E27FC236}">
                    <a16:creationId xmlns:a16="http://schemas.microsoft.com/office/drawing/2014/main" id="{06B0898D-40EF-EC66-C78C-A3A83D143FAB}"/>
                  </a:ext>
                </a:extLst>
              </p:cNvPr>
              <p:cNvSpPr/>
              <p:nvPr/>
            </p:nvSpPr>
            <p:spPr>
              <a:xfrm>
                <a:off x="8386578" y="14644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6" name="Freeform: Shape 855">
                <a:extLst>
                  <a:ext uri="{FF2B5EF4-FFF2-40B4-BE49-F238E27FC236}">
                    <a16:creationId xmlns:a16="http://schemas.microsoft.com/office/drawing/2014/main" id="{1DD197C3-A31E-F0F0-528A-C23D5D8E820F}"/>
                  </a:ext>
                </a:extLst>
              </p:cNvPr>
              <p:cNvSpPr/>
              <p:nvPr/>
            </p:nvSpPr>
            <p:spPr>
              <a:xfrm>
                <a:off x="9136005" y="2253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7" name="Freeform: Shape 856">
                <a:extLst>
                  <a:ext uri="{FF2B5EF4-FFF2-40B4-BE49-F238E27FC236}">
                    <a16:creationId xmlns:a16="http://schemas.microsoft.com/office/drawing/2014/main" id="{6961550A-08A0-14F8-926A-17593C7D2CD4}"/>
                  </a:ext>
                </a:extLst>
              </p:cNvPr>
              <p:cNvSpPr/>
              <p:nvPr/>
            </p:nvSpPr>
            <p:spPr>
              <a:xfrm>
                <a:off x="9293834" y="23634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8" name="Freeform: Shape 857">
                <a:extLst>
                  <a:ext uri="{FF2B5EF4-FFF2-40B4-BE49-F238E27FC236}">
                    <a16:creationId xmlns:a16="http://schemas.microsoft.com/office/drawing/2014/main" id="{2521F9E1-6F7C-C6DC-3756-D735E56395F1}"/>
                  </a:ext>
                </a:extLst>
              </p:cNvPr>
              <p:cNvSpPr/>
              <p:nvPr/>
            </p:nvSpPr>
            <p:spPr>
              <a:xfrm>
                <a:off x="9580346" y="2066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9" name="Freeform: Shape 858">
                <a:extLst>
                  <a:ext uri="{FF2B5EF4-FFF2-40B4-BE49-F238E27FC236}">
                    <a16:creationId xmlns:a16="http://schemas.microsoft.com/office/drawing/2014/main" id="{A9289E2D-DE2D-5838-3EAE-8190C670012D}"/>
                  </a:ext>
                </a:extLst>
              </p:cNvPr>
              <p:cNvSpPr/>
              <p:nvPr/>
            </p:nvSpPr>
            <p:spPr>
              <a:xfrm>
                <a:off x="9240208" y="180247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0" name="Freeform: Shape 859">
                <a:extLst>
                  <a:ext uri="{FF2B5EF4-FFF2-40B4-BE49-F238E27FC236}">
                    <a16:creationId xmlns:a16="http://schemas.microsoft.com/office/drawing/2014/main" id="{8CACBECE-0393-789B-9C2F-C3503921F364}"/>
                  </a:ext>
                </a:extLst>
              </p:cNvPr>
              <p:cNvSpPr/>
              <p:nvPr/>
            </p:nvSpPr>
            <p:spPr>
              <a:xfrm>
                <a:off x="9507766" y="1284027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1" name="Freeform: Shape 860">
                <a:extLst>
                  <a:ext uri="{FF2B5EF4-FFF2-40B4-BE49-F238E27FC236}">
                    <a16:creationId xmlns:a16="http://schemas.microsoft.com/office/drawing/2014/main" id="{716EEE36-8841-8DC9-B429-444D4FBE20E0}"/>
                  </a:ext>
                </a:extLst>
              </p:cNvPr>
              <p:cNvSpPr/>
              <p:nvPr/>
            </p:nvSpPr>
            <p:spPr>
              <a:xfrm>
                <a:off x="10409497" y="1509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2" name="Freeform: Shape 861">
                <a:extLst>
                  <a:ext uri="{FF2B5EF4-FFF2-40B4-BE49-F238E27FC236}">
                    <a16:creationId xmlns:a16="http://schemas.microsoft.com/office/drawing/2014/main" id="{63E27E5D-C078-A8C8-ACDF-47DA4BA02781}"/>
                  </a:ext>
                </a:extLst>
              </p:cNvPr>
              <p:cNvSpPr/>
              <p:nvPr/>
            </p:nvSpPr>
            <p:spPr>
              <a:xfrm rot="-1652943">
                <a:off x="10396089" y="169484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3" name="Freeform: Shape 862">
                <a:extLst>
                  <a:ext uri="{FF2B5EF4-FFF2-40B4-BE49-F238E27FC236}">
                    <a16:creationId xmlns:a16="http://schemas.microsoft.com/office/drawing/2014/main" id="{1703C3A3-3A57-3874-0CEA-12FAEB78C5F2}"/>
                  </a:ext>
                </a:extLst>
              </p:cNvPr>
              <p:cNvSpPr/>
              <p:nvPr/>
            </p:nvSpPr>
            <p:spPr>
              <a:xfrm>
                <a:off x="11179117" y="28953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4" name="Freeform: Shape 863">
                <a:extLst>
                  <a:ext uri="{FF2B5EF4-FFF2-40B4-BE49-F238E27FC236}">
                    <a16:creationId xmlns:a16="http://schemas.microsoft.com/office/drawing/2014/main" id="{927D4DC7-EB3B-3B8D-C739-F41CA25B7A89}"/>
                  </a:ext>
                </a:extLst>
              </p:cNvPr>
              <p:cNvSpPr/>
              <p:nvPr/>
            </p:nvSpPr>
            <p:spPr>
              <a:xfrm>
                <a:off x="10951660" y="33542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5" name="Freeform: Shape 864">
                <a:extLst>
                  <a:ext uri="{FF2B5EF4-FFF2-40B4-BE49-F238E27FC236}">
                    <a16:creationId xmlns:a16="http://schemas.microsoft.com/office/drawing/2014/main" id="{4BC6E2DA-75DC-E016-1AAB-003B032285C8}"/>
                  </a:ext>
                </a:extLst>
              </p:cNvPr>
              <p:cNvSpPr/>
              <p:nvPr/>
            </p:nvSpPr>
            <p:spPr>
              <a:xfrm>
                <a:off x="10748683" y="31145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6" name="Freeform: Shape 865">
                <a:extLst>
                  <a:ext uri="{FF2B5EF4-FFF2-40B4-BE49-F238E27FC236}">
                    <a16:creationId xmlns:a16="http://schemas.microsoft.com/office/drawing/2014/main" id="{9FF4D423-68C5-6C43-7D03-112C72CDB4E0}"/>
                  </a:ext>
                </a:extLst>
              </p:cNvPr>
              <p:cNvSpPr/>
              <p:nvPr/>
            </p:nvSpPr>
            <p:spPr>
              <a:xfrm>
                <a:off x="10994332" y="40025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7" name="Freeform: Shape 866">
                <a:extLst>
                  <a:ext uri="{FF2B5EF4-FFF2-40B4-BE49-F238E27FC236}">
                    <a16:creationId xmlns:a16="http://schemas.microsoft.com/office/drawing/2014/main" id="{512AA45B-3D22-035B-D2A3-A5A24FD2B186}"/>
                  </a:ext>
                </a:extLst>
              </p:cNvPr>
              <p:cNvSpPr/>
              <p:nvPr/>
            </p:nvSpPr>
            <p:spPr>
              <a:xfrm>
                <a:off x="11116443" y="4604251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8" name="Freeform: Shape 867">
                <a:extLst>
                  <a:ext uri="{FF2B5EF4-FFF2-40B4-BE49-F238E27FC236}">
                    <a16:creationId xmlns:a16="http://schemas.microsoft.com/office/drawing/2014/main" id="{9C7AF2FB-FE9E-E16F-C220-94923E61B6C6}"/>
                  </a:ext>
                </a:extLst>
              </p:cNvPr>
              <p:cNvSpPr/>
              <p:nvPr/>
            </p:nvSpPr>
            <p:spPr>
              <a:xfrm>
                <a:off x="10912989" y="48554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9" name="Freeform: Shape 868">
                <a:extLst>
                  <a:ext uri="{FF2B5EF4-FFF2-40B4-BE49-F238E27FC236}">
                    <a16:creationId xmlns:a16="http://schemas.microsoft.com/office/drawing/2014/main" id="{E6DFD622-37D1-FC85-3E4C-7F6696F2828D}"/>
                  </a:ext>
                </a:extLst>
              </p:cNvPr>
              <p:cNvSpPr/>
              <p:nvPr/>
            </p:nvSpPr>
            <p:spPr>
              <a:xfrm>
                <a:off x="10681150" y="44839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0" name="Freeform: Shape 869">
                <a:extLst>
                  <a:ext uri="{FF2B5EF4-FFF2-40B4-BE49-F238E27FC236}">
                    <a16:creationId xmlns:a16="http://schemas.microsoft.com/office/drawing/2014/main" id="{D5199D77-66EA-1F1F-B5A8-B0499FAF0F43}"/>
                  </a:ext>
                </a:extLst>
              </p:cNvPr>
              <p:cNvSpPr/>
              <p:nvPr/>
            </p:nvSpPr>
            <p:spPr>
              <a:xfrm>
                <a:off x="10683531" y="44313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1" name="Freeform: Shape 870">
                <a:extLst>
                  <a:ext uri="{FF2B5EF4-FFF2-40B4-BE49-F238E27FC236}">
                    <a16:creationId xmlns:a16="http://schemas.microsoft.com/office/drawing/2014/main" id="{6344BA3D-F0C4-552B-BC64-B25AB60995A6}"/>
                  </a:ext>
                </a:extLst>
              </p:cNvPr>
              <p:cNvSpPr/>
              <p:nvPr/>
            </p:nvSpPr>
            <p:spPr>
              <a:xfrm>
                <a:off x="10170706" y="5437975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2" name="Freeform: Shape 871">
                <a:extLst>
                  <a:ext uri="{FF2B5EF4-FFF2-40B4-BE49-F238E27FC236}">
                    <a16:creationId xmlns:a16="http://schemas.microsoft.com/office/drawing/2014/main" id="{87276E11-55B2-4A3A-9B8A-7B9103B1CA31}"/>
                  </a:ext>
                </a:extLst>
              </p:cNvPr>
              <p:cNvSpPr/>
              <p:nvPr/>
            </p:nvSpPr>
            <p:spPr>
              <a:xfrm>
                <a:off x="10596187" y="562980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3" name="Freeform: Shape 872">
                <a:extLst>
                  <a:ext uri="{FF2B5EF4-FFF2-40B4-BE49-F238E27FC236}">
                    <a16:creationId xmlns:a16="http://schemas.microsoft.com/office/drawing/2014/main" id="{8A9BC0F2-F9EB-35AD-FDDC-AE97EA1BD94A}"/>
                  </a:ext>
                </a:extLst>
              </p:cNvPr>
              <p:cNvSpPr/>
              <p:nvPr/>
            </p:nvSpPr>
            <p:spPr>
              <a:xfrm>
                <a:off x="10674483" y="536110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4" name="Freeform: Shape 873">
                <a:extLst>
                  <a:ext uri="{FF2B5EF4-FFF2-40B4-BE49-F238E27FC236}">
                    <a16:creationId xmlns:a16="http://schemas.microsoft.com/office/drawing/2014/main" id="{1593D322-DA76-3427-673D-B743163D0E29}"/>
                  </a:ext>
                </a:extLst>
              </p:cNvPr>
              <p:cNvSpPr/>
              <p:nvPr/>
            </p:nvSpPr>
            <p:spPr>
              <a:xfrm>
                <a:off x="9086570" y="575363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5" name="Freeform: Shape 874">
                <a:extLst>
                  <a:ext uri="{FF2B5EF4-FFF2-40B4-BE49-F238E27FC236}">
                    <a16:creationId xmlns:a16="http://schemas.microsoft.com/office/drawing/2014/main" id="{47454E38-6513-AF36-2B81-22E12214F7C2}"/>
                  </a:ext>
                </a:extLst>
              </p:cNvPr>
              <p:cNvSpPr/>
              <p:nvPr/>
            </p:nvSpPr>
            <p:spPr>
              <a:xfrm>
                <a:off x="9260401" y="55416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6" name="Freeform: Shape 875">
                <a:extLst>
                  <a:ext uri="{FF2B5EF4-FFF2-40B4-BE49-F238E27FC236}">
                    <a16:creationId xmlns:a16="http://schemas.microsoft.com/office/drawing/2014/main" id="{13FAFD8B-A9F5-3299-B6E6-1CB86DBC96C9}"/>
                  </a:ext>
                </a:extLst>
              </p:cNvPr>
              <p:cNvSpPr/>
              <p:nvPr/>
            </p:nvSpPr>
            <p:spPr>
              <a:xfrm>
                <a:off x="9764560" y="55327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7" name="Freeform: Shape 876">
                <a:extLst>
                  <a:ext uri="{FF2B5EF4-FFF2-40B4-BE49-F238E27FC236}">
                    <a16:creationId xmlns:a16="http://schemas.microsoft.com/office/drawing/2014/main" id="{A25D344C-3F19-0AA8-EAB4-3FDAFB8FDA6B}"/>
                  </a:ext>
                </a:extLst>
              </p:cNvPr>
              <p:cNvSpPr/>
              <p:nvPr/>
            </p:nvSpPr>
            <p:spPr>
              <a:xfrm>
                <a:off x="9705504" y="55610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8" name="Freeform: Shape 877">
                <a:extLst>
                  <a:ext uri="{FF2B5EF4-FFF2-40B4-BE49-F238E27FC236}">
                    <a16:creationId xmlns:a16="http://schemas.microsoft.com/office/drawing/2014/main" id="{F1CC27F9-C29C-965F-669C-5BDBB357C802}"/>
                  </a:ext>
                </a:extLst>
              </p:cNvPr>
              <p:cNvSpPr/>
              <p:nvPr/>
            </p:nvSpPr>
            <p:spPr>
              <a:xfrm>
                <a:off x="8100733" y="52243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9" name="Freeform: Shape 878">
                <a:extLst>
                  <a:ext uri="{FF2B5EF4-FFF2-40B4-BE49-F238E27FC236}">
                    <a16:creationId xmlns:a16="http://schemas.microsoft.com/office/drawing/2014/main" id="{71F935E2-95B6-AAFB-E8CC-04B9C720C4B2}"/>
                  </a:ext>
                </a:extLst>
              </p:cNvPr>
              <p:cNvSpPr/>
              <p:nvPr/>
            </p:nvSpPr>
            <p:spPr>
              <a:xfrm>
                <a:off x="7666869" y="487961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0" name="Freeform: Shape 879">
                <a:extLst>
                  <a:ext uri="{FF2B5EF4-FFF2-40B4-BE49-F238E27FC236}">
                    <a16:creationId xmlns:a16="http://schemas.microsoft.com/office/drawing/2014/main" id="{7C125C32-2D70-80DD-F7A1-D0ACCAB3E855}"/>
                  </a:ext>
                </a:extLst>
              </p:cNvPr>
              <p:cNvSpPr/>
              <p:nvPr/>
            </p:nvSpPr>
            <p:spPr>
              <a:xfrm>
                <a:off x="7492561" y="47970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1" name="Freeform: Shape 880">
                <a:extLst>
                  <a:ext uri="{FF2B5EF4-FFF2-40B4-BE49-F238E27FC236}">
                    <a16:creationId xmlns:a16="http://schemas.microsoft.com/office/drawing/2014/main" id="{F0E99385-BFC4-E19F-AB92-9DE3741D8E50}"/>
                  </a:ext>
                </a:extLst>
              </p:cNvPr>
              <p:cNvSpPr/>
              <p:nvPr/>
            </p:nvSpPr>
            <p:spPr>
              <a:xfrm>
                <a:off x="7548473" y="471055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2" name="Freeform: Shape 881">
                <a:extLst>
                  <a:ext uri="{FF2B5EF4-FFF2-40B4-BE49-F238E27FC236}">
                    <a16:creationId xmlns:a16="http://schemas.microsoft.com/office/drawing/2014/main" id="{91AFC992-A8D9-E79F-0D78-A96789F31791}"/>
                  </a:ext>
                </a:extLst>
              </p:cNvPr>
              <p:cNvSpPr/>
              <p:nvPr/>
            </p:nvSpPr>
            <p:spPr>
              <a:xfrm>
                <a:off x="6704463" y="489009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3" name="Freeform: Shape 882">
                <a:extLst>
                  <a:ext uri="{FF2B5EF4-FFF2-40B4-BE49-F238E27FC236}">
                    <a16:creationId xmlns:a16="http://schemas.microsoft.com/office/drawing/2014/main" id="{C05929B3-31A3-EF68-0F10-090618100E39}"/>
                  </a:ext>
                </a:extLst>
              </p:cNvPr>
              <p:cNvSpPr/>
              <p:nvPr/>
            </p:nvSpPr>
            <p:spPr>
              <a:xfrm>
                <a:off x="6635692" y="5280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4" name="Freeform: Shape 883">
                <a:extLst>
                  <a:ext uri="{FF2B5EF4-FFF2-40B4-BE49-F238E27FC236}">
                    <a16:creationId xmlns:a16="http://schemas.microsoft.com/office/drawing/2014/main" id="{00F0651E-09BF-7A15-8C9E-97A10191B179}"/>
                  </a:ext>
                </a:extLst>
              </p:cNvPr>
              <p:cNvSpPr/>
              <p:nvPr/>
            </p:nvSpPr>
            <p:spPr>
              <a:xfrm>
                <a:off x="6621881" y="5538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5" name="Freeform: Shape 884">
                <a:extLst>
                  <a:ext uri="{FF2B5EF4-FFF2-40B4-BE49-F238E27FC236}">
                    <a16:creationId xmlns:a16="http://schemas.microsoft.com/office/drawing/2014/main" id="{1B124563-49BF-8AE4-DA93-DE5A0BAA3FCE}"/>
                  </a:ext>
                </a:extLst>
              </p:cNvPr>
              <p:cNvSpPr/>
              <p:nvPr/>
            </p:nvSpPr>
            <p:spPr>
              <a:xfrm>
                <a:off x="6346037" y="5407876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6" name="Freeform: Shape 885">
                <a:extLst>
                  <a:ext uri="{FF2B5EF4-FFF2-40B4-BE49-F238E27FC236}">
                    <a16:creationId xmlns:a16="http://schemas.microsoft.com/office/drawing/2014/main" id="{78421EC9-3C7F-DD59-E75F-3E4A2A051C06}"/>
                  </a:ext>
                </a:extLst>
              </p:cNvPr>
              <p:cNvSpPr/>
              <p:nvPr/>
            </p:nvSpPr>
            <p:spPr>
              <a:xfrm>
                <a:off x="5952083" y="43920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7" name="Freeform: Shape 886">
                <a:extLst>
                  <a:ext uri="{FF2B5EF4-FFF2-40B4-BE49-F238E27FC236}">
                    <a16:creationId xmlns:a16="http://schemas.microsoft.com/office/drawing/2014/main" id="{7A02A12C-E6BB-6FEC-68A1-CFEED8712C09}"/>
                  </a:ext>
                </a:extLst>
              </p:cNvPr>
              <p:cNvSpPr/>
              <p:nvPr/>
            </p:nvSpPr>
            <p:spPr>
              <a:xfrm>
                <a:off x="5904458" y="4206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888" name="Graphic 19">
            <a:extLst>
              <a:ext uri="{FF2B5EF4-FFF2-40B4-BE49-F238E27FC236}">
                <a16:creationId xmlns:a16="http://schemas.microsoft.com/office/drawing/2014/main" id="{724C5EDF-624D-698A-C549-0D14D847F8E0}"/>
              </a:ext>
            </a:extLst>
          </p:cNvPr>
          <p:cNvSpPr>
            <a:spLocks/>
          </p:cNvSpPr>
          <p:nvPr userDrawn="1"/>
        </p:nvSpPr>
        <p:spPr>
          <a:xfrm>
            <a:off x="0" y="-51054"/>
            <a:ext cx="12192000" cy="6909053"/>
          </a:xfrm>
          <a:custGeom>
            <a:avLst/>
            <a:gdLst>
              <a:gd name="connsiteX0" fmla="*/ 0 w 8023383"/>
              <a:gd name="connsiteY0" fmla="*/ 0 h 5750814"/>
              <a:gd name="connsiteX1" fmla="*/ 8023384 w 8023383"/>
              <a:gd name="connsiteY1" fmla="*/ 0 h 5750814"/>
              <a:gd name="connsiteX2" fmla="*/ 8023384 w 8023383"/>
              <a:gd name="connsiteY2" fmla="*/ 5750814 h 5750814"/>
              <a:gd name="connsiteX3" fmla="*/ 0 w 8023383"/>
              <a:gd name="connsiteY3" fmla="*/ 5750814 h 5750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23383" h="5750814">
                <a:moveTo>
                  <a:pt x="0" y="0"/>
                </a:moveTo>
                <a:lnTo>
                  <a:pt x="8023384" y="0"/>
                </a:lnTo>
                <a:lnTo>
                  <a:pt x="8023384" y="5750814"/>
                </a:lnTo>
                <a:lnTo>
                  <a:pt x="0" y="5750814"/>
                </a:lnTo>
                <a:close/>
              </a:path>
            </a:pathLst>
          </a:custGeom>
          <a:solidFill>
            <a:srgbClr val="01010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grpSp>
        <p:nvGrpSpPr>
          <p:cNvPr id="889" name="Graphic 22">
            <a:extLst>
              <a:ext uri="{FF2B5EF4-FFF2-40B4-BE49-F238E27FC236}">
                <a16:creationId xmlns:a16="http://schemas.microsoft.com/office/drawing/2014/main" id="{ED53AC1F-02A9-C076-9276-CCBE664D3349}"/>
              </a:ext>
            </a:extLst>
          </p:cNvPr>
          <p:cNvGrpSpPr>
            <a:grpSpLocks/>
          </p:cNvGrpSpPr>
          <p:nvPr userDrawn="1"/>
        </p:nvGrpSpPr>
        <p:grpSpPr>
          <a:xfrm>
            <a:off x="-4019550" y="-2095500"/>
            <a:ext cx="20021550" cy="12287250"/>
            <a:chOff x="890593" y="361912"/>
            <a:chExt cx="10409096" cy="6134747"/>
          </a:xfrm>
          <a:solidFill>
            <a:srgbClr val="FFFFFF"/>
          </a:solidFill>
        </p:grpSpPr>
        <p:grpSp>
          <p:nvGrpSpPr>
            <p:cNvPr id="890" name="Graphic 22">
              <a:extLst>
                <a:ext uri="{FF2B5EF4-FFF2-40B4-BE49-F238E27FC236}">
                  <a16:creationId xmlns:a16="http://schemas.microsoft.com/office/drawing/2014/main" id="{1F1FC721-1ECC-B45C-CA1B-49CC41E2B1F5}"/>
                </a:ext>
              </a:extLst>
            </p:cNvPr>
            <p:cNvGrpSpPr>
              <a:grpSpLocks/>
            </p:cNvGrpSpPr>
            <p:nvPr/>
          </p:nvGrpSpPr>
          <p:grpSpPr>
            <a:xfrm>
              <a:off x="890593" y="361912"/>
              <a:ext cx="10408906" cy="6134747"/>
              <a:chOff x="890593" y="361912"/>
              <a:chExt cx="10408906" cy="6134747"/>
            </a:xfrm>
            <a:solidFill>
              <a:srgbClr val="FFFFFF"/>
            </a:solidFill>
          </p:grpSpPr>
          <p:sp>
            <p:nvSpPr>
              <p:cNvPr id="1329" name="Freeform: Shape 1328">
                <a:extLst>
                  <a:ext uri="{FF2B5EF4-FFF2-40B4-BE49-F238E27FC236}">
                    <a16:creationId xmlns:a16="http://schemas.microsoft.com/office/drawing/2014/main" id="{12679EF2-FAD3-80D3-B5AC-89DB23CEB3C7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250209" y="105600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0" name="Freeform: Shape 1329">
                <a:extLst>
                  <a:ext uri="{FF2B5EF4-FFF2-40B4-BE49-F238E27FC236}">
                    <a16:creationId xmlns:a16="http://schemas.microsoft.com/office/drawing/2014/main" id="{AB151E5D-409E-CA04-56C5-E28A18AF191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36895" y="10956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1" name="Freeform: Shape 1330">
                <a:extLst>
                  <a:ext uri="{FF2B5EF4-FFF2-40B4-BE49-F238E27FC236}">
                    <a16:creationId xmlns:a16="http://schemas.microsoft.com/office/drawing/2014/main" id="{86A146E5-CAF6-7EF5-5904-2D3252B442E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81625" y="124268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2" name="Freeform: Shape 1331">
                <a:extLst>
                  <a:ext uri="{FF2B5EF4-FFF2-40B4-BE49-F238E27FC236}">
                    <a16:creationId xmlns:a16="http://schemas.microsoft.com/office/drawing/2014/main" id="{6CDBD2D1-009B-1A3A-E609-1B1902F862A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40858" y="10780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3" name="Freeform: Shape 1332">
                <a:extLst>
                  <a:ext uri="{FF2B5EF4-FFF2-40B4-BE49-F238E27FC236}">
                    <a16:creationId xmlns:a16="http://schemas.microsoft.com/office/drawing/2014/main" id="{A9549E01-0570-FBCA-7B5B-AF93DC5EE8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7008" y="72357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4" name="Freeform: Shape 1333">
                <a:extLst>
                  <a:ext uri="{FF2B5EF4-FFF2-40B4-BE49-F238E27FC236}">
                    <a16:creationId xmlns:a16="http://schemas.microsoft.com/office/drawing/2014/main" id="{57EE295B-5B55-9E5F-2750-7345796AEA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76045" y="7592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5" name="Freeform: Shape 1334">
                <a:extLst>
                  <a:ext uri="{FF2B5EF4-FFF2-40B4-BE49-F238E27FC236}">
                    <a16:creationId xmlns:a16="http://schemas.microsoft.com/office/drawing/2014/main" id="{09925EF8-CD70-CE94-C979-BAC5255E7C8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29837" y="14371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6" name="Freeform: Shape 1335">
                <a:extLst>
                  <a:ext uri="{FF2B5EF4-FFF2-40B4-BE49-F238E27FC236}">
                    <a16:creationId xmlns:a16="http://schemas.microsoft.com/office/drawing/2014/main" id="{D100D610-741F-F595-3BEE-E8127145EB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69453" y="175875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7" name="Freeform: Shape 1336">
                <a:extLst>
                  <a:ext uri="{FF2B5EF4-FFF2-40B4-BE49-F238E27FC236}">
                    <a16:creationId xmlns:a16="http://schemas.microsoft.com/office/drawing/2014/main" id="{317B5844-48EB-0841-D1FC-D675D65B81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72892" y="196525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8" name="Freeform: Shape 1337">
                <a:extLst>
                  <a:ext uri="{FF2B5EF4-FFF2-40B4-BE49-F238E27FC236}">
                    <a16:creationId xmlns:a16="http://schemas.microsoft.com/office/drawing/2014/main" id="{D3892F50-FF76-D292-005C-1C48C31CDBD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12636" y="17790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9" name="Freeform: Shape 1338">
                <a:extLst>
                  <a:ext uri="{FF2B5EF4-FFF2-40B4-BE49-F238E27FC236}">
                    <a16:creationId xmlns:a16="http://schemas.microsoft.com/office/drawing/2014/main" id="{8FB4FA0B-83FA-A11B-BF06-D730E80732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57834" y="133222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0" name="Freeform: Shape 1339">
                <a:extLst>
                  <a:ext uri="{FF2B5EF4-FFF2-40B4-BE49-F238E27FC236}">
                    <a16:creationId xmlns:a16="http://schemas.microsoft.com/office/drawing/2014/main" id="{3EC20E0D-61E8-B878-2604-EA34181851C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01662" y="116753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1" name="Freeform: Shape 1340">
                <a:extLst>
                  <a:ext uri="{FF2B5EF4-FFF2-40B4-BE49-F238E27FC236}">
                    <a16:creationId xmlns:a16="http://schemas.microsoft.com/office/drawing/2014/main" id="{245C7D7F-F156-7918-D6A5-99F96F8514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44847" y="20258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2" name="Freeform: Shape 1341">
                <a:extLst>
                  <a:ext uri="{FF2B5EF4-FFF2-40B4-BE49-F238E27FC236}">
                    <a16:creationId xmlns:a16="http://schemas.microsoft.com/office/drawing/2014/main" id="{91900DF8-7058-A0C8-4B07-26A34448CB3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64076" y="20823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3" name="Freeform: Shape 1342">
                <a:extLst>
                  <a:ext uri="{FF2B5EF4-FFF2-40B4-BE49-F238E27FC236}">
                    <a16:creationId xmlns:a16="http://schemas.microsoft.com/office/drawing/2014/main" id="{9BF2E417-E168-2535-B83C-DC6A585AE86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78674" y="19542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4" name="Freeform: Shape 1343">
                <a:extLst>
                  <a:ext uri="{FF2B5EF4-FFF2-40B4-BE49-F238E27FC236}">
                    <a16:creationId xmlns:a16="http://schemas.microsoft.com/office/drawing/2014/main" id="{435AE0C7-9608-0FF5-76C2-4089F66E18F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57047" y="3545262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5" name="Freeform: Shape 1344">
                <a:extLst>
                  <a:ext uri="{FF2B5EF4-FFF2-40B4-BE49-F238E27FC236}">
                    <a16:creationId xmlns:a16="http://schemas.microsoft.com/office/drawing/2014/main" id="{DF211354-3273-815C-2FFB-6F1CD5CB960A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809954" y="324657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6" name="Freeform: Shape 1345">
                <a:extLst>
                  <a:ext uri="{FF2B5EF4-FFF2-40B4-BE49-F238E27FC236}">
                    <a16:creationId xmlns:a16="http://schemas.microsoft.com/office/drawing/2014/main" id="{B848A580-0431-DA52-5C8D-CDE44CB141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66236" y="3339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7" name="Freeform: Shape 1346">
                <a:extLst>
                  <a:ext uri="{FF2B5EF4-FFF2-40B4-BE49-F238E27FC236}">
                    <a16:creationId xmlns:a16="http://schemas.microsoft.com/office/drawing/2014/main" id="{73ACE54D-A1A6-95FE-0984-D1DE2CDF59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86222" y="285469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8" name="Freeform: Shape 1347">
                <a:extLst>
                  <a:ext uri="{FF2B5EF4-FFF2-40B4-BE49-F238E27FC236}">
                    <a16:creationId xmlns:a16="http://schemas.microsoft.com/office/drawing/2014/main" id="{57E653BD-DA6F-E3AB-3926-A8B60707E3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52839" y="24902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9" name="Freeform: Shape 1348">
                <a:extLst>
                  <a:ext uri="{FF2B5EF4-FFF2-40B4-BE49-F238E27FC236}">
                    <a16:creationId xmlns:a16="http://schemas.microsoft.com/office/drawing/2014/main" id="{465E88AF-08AA-5415-3DA1-E871685DBF0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00166" y="24639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0" name="Freeform: Shape 1349">
                <a:extLst>
                  <a:ext uri="{FF2B5EF4-FFF2-40B4-BE49-F238E27FC236}">
                    <a16:creationId xmlns:a16="http://schemas.microsoft.com/office/drawing/2014/main" id="{91C7C166-22C2-EC5B-2229-FF8B3CD011C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95943" y="12123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1" name="Freeform: Shape 1350">
                <a:extLst>
                  <a:ext uri="{FF2B5EF4-FFF2-40B4-BE49-F238E27FC236}">
                    <a16:creationId xmlns:a16="http://schemas.microsoft.com/office/drawing/2014/main" id="{09396C40-53B6-5517-F08E-BF0BDBAC3F5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91768" y="11161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2" name="Freeform: Shape 1351">
                <a:extLst>
                  <a:ext uri="{FF2B5EF4-FFF2-40B4-BE49-F238E27FC236}">
                    <a16:creationId xmlns:a16="http://schemas.microsoft.com/office/drawing/2014/main" id="{27C055DB-4657-78D3-98E3-5EB0CAAB47D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40328" y="1353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3" name="Freeform: Shape 1352">
                <a:extLst>
                  <a:ext uri="{FF2B5EF4-FFF2-40B4-BE49-F238E27FC236}">
                    <a16:creationId xmlns:a16="http://schemas.microsoft.com/office/drawing/2014/main" id="{B323856C-3001-94B4-EEBE-83EF348721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63664" y="17129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4" name="Freeform: Shape 1353">
                <a:extLst>
                  <a:ext uri="{FF2B5EF4-FFF2-40B4-BE49-F238E27FC236}">
                    <a16:creationId xmlns:a16="http://schemas.microsoft.com/office/drawing/2014/main" id="{3063AD26-AF6F-2C20-D4EB-7EAA21ADAA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09823" y="16964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5" name="Freeform: Shape 1354">
                <a:extLst>
                  <a:ext uri="{FF2B5EF4-FFF2-40B4-BE49-F238E27FC236}">
                    <a16:creationId xmlns:a16="http://schemas.microsoft.com/office/drawing/2014/main" id="{A3F36424-D570-89AD-900D-4000D2D1F650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3110543" y="15987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6" name="Freeform: Shape 1355">
                <a:extLst>
                  <a:ext uri="{FF2B5EF4-FFF2-40B4-BE49-F238E27FC236}">
                    <a16:creationId xmlns:a16="http://schemas.microsoft.com/office/drawing/2014/main" id="{437F3EB6-14DE-9526-62E0-AF326D207ED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71711" y="10581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7" name="Freeform: Shape 1356">
                <a:extLst>
                  <a:ext uri="{FF2B5EF4-FFF2-40B4-BE49-F238E27FC236}">
                    <a16:creationId xmlns:a16="http://schemas.microsoft.com/office/drawing/2014/main" id="{384A8036-75A4-61DC-67EA-9A174C3008A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53861" y="9541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8" name="Freeform: Shape 1357">
                <a:extLst>
                  <a:ext uri="{FF2B5EF4-FFF2-40B4-BE49-F238E27FC236}">
                    <a16:creationId xmlns:a16="http://schemas.microsoft.com/office/drawing/2014/main" id="{0200652B-722F-7066-096B-D9E2BD4351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35676" y="13324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9" name="Freeform: Shape 1358">
                <a:extLst>
                  <a:ext uri="{FF2B5EF4-FFF2-40B4-BE49-F238E27FC236}">
                    <a16:creationId xmlns:a16="http://schemas.microsoft.com/office/drawing/2014/main" id="{74353322-9FDD-3CDE-FC15-16E9D763A54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69846" y="1933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0" name="Freeform: Shape 1359">
                <a:extLst>
                  <a:ext uri="{FF2B5EF4-FFF2-40B4-BE49-F238E27FC236}">
                    <a16:creationId xmlns:a16="http://schemas.microsoft.com/office/drawing/2014/main" id="{D511B875-78F6-5700-B8B3-0877E2E7A9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39201" y="244636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1" name="Freeform: Shape 1360">
                <a:extLst>
                  <a:ext uri="{FF2B5EF4-FFF2-40B4-BE49-F238E27FC236}">
                    <a16:creationId xmlns:a16="http://schemas.microsoft.com/office/drawing/2014/main" id="{AC4D2595-3584-F972-CFFB-D5739489CD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19857" y="26715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2" name="Freeform: Shape 1361">
                <a:extLst>
                  <a:ext uri="{FF2B5EF4-FFF2-40B4-BE49-F238E27FC236}">
                    <a16:creationId xmlns:a16="http://schemas.microsoft.com/office/drawing/2014/main" id="{E70B351C-817B-3F3D-A6CD-D65263AADE2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80912" y="28542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3" name="Freeform: Shape 1362">
                <a:extLst>
                  <a:ext uri="{FF2B5EF4-FFF2-40B4-BE49-F238E27FC236}">
                    <a16:creationId xmlns:a16="http://schemas.microsoft.com/office/drawing/2014/main" id="{432D9B81-570A-167B-C107-980D74A422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0238" y="334942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4" name="Freeform: Shape 1363">
                <a:extLst>
                  <a:ext uri="{FF2B5EF4-FFF2-40B4-BE49-F238E27FC236}">
                    <a16:creationId xmlns:a16="http://schemas.microsoft.com/office/drawing/2014/main" id="{F0121DCA-40B8-883E-F4EC-839BB5DEF67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42414" y="339819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5" name="Freeform: Shape 1364">
                <a:extLst>
                  <a:ext uri="{FF2B5EF4-FFF2-40B4-BE49-F238E27FC236}">
                    <a16:creationId xmlns:a16="http://schemas.microsoft.com/office/drawing/2014/main" id="{134BF1EE-A884-00D9-1CD6-70BFE7D1E7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16656" y="27055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6" name="Freeform: Shape 1365">
                <a:extLst>
                  <a:ext uri="{FF2B5EF4-FFF2-40B4-BE49-F238E27FC236}">
                    <a16:creationId xmlns:a16="http://schemas.microsoft.com/office/drawing/2014/main" id="{EC068F36-2CF3-7E55-60C0-E30C0DF608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42634" y="31078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7" name="Freeform: Shape 1366">
                <a:extLst>
                  <a:ext uri="{FF2B5EF4-FFF2-40B4-BE49-F238E27FC236}">
                    <a16:creationId xmlns:a16="http://schemas.microsoft.com/office/drawing/2014/main" id="{FB92D2A6-A773-6FCE-F247-D1E23D61553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53195" y="32614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8" name="Freeform: Shape 1367">
                <a:extLst>
                  <a:ext uri="{FF2B5EF4-FFF2-40B4-BE49-F238E27FC236}">
                    <a16:creationId xmlns:a16="http://schemas.microsoft.com/office/drawing/2014/main" id="{9FE7329A-8FE2-16F9-1C89-E9E04AB568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43251" y="35406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9" name="Freeform: Shape 1368">
                <a:extLst>
                  <a:ext uri="{FF2B5EF4-FFF2-40B4-BE49-F238E27FC236}">
                    <a16:creationId xmlns:a16="http://schemas.microsoft.com/office/drawing/2014/main" id="{E13C2826-8AF5-1DB4-EE85-C19D580EEC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51716" y="35590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0" name="Freeform: Shape 1369">
                <a:extLst>
                  <a:ext uri="{FF2B5EF4-FFF2-40B4-BE49-F238E27FC236}">
                    <a16:creationId xmlns:a16="http://schemas.microsoft.com/office/drawing/2014/main" id="{DA529A84-0293-2223-8185-0B0AD401E46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59406" y="3401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1" name="Freeform: Shape 1370">
                <a:extLst>
                  <a:ext uri="{FF2B5EF4-FFF2-40B4-BE49-F238E27FC236}">
                    <a16:creationId xmlns:a16="http://schemas.microsoft.com/office/drawing/2014/main" id="{6D5E8512-2435-C9B4-7183-EB192EFDE9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94027" y="30095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2" name="Freeform: Shape 1371">
                <a:extLst>
                  <a:ext uri="{FF2B5EF4-FFF2-40B4-BE49-F238E27FC236}">
                    <a16:creationId xmlns:a16="http://schemas.microsoft.com/office/drawing/2014/main" id="{4AC2785D-EF73-0392-33B4-8E69EC08D50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72583" y="278545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3" name="Freeform: Shape 1372">
                <a:extLst>
                  <a:ext uri="{FF2B5EF4-FFF2-40B4-BE49-F238E27FC236}">
                    <a16:creationId xmlns:a16="http://schemas.microsoft.com/office/drawing/2014/main" id="{002999E8-9F43-CC5E-DE9A-82C2BA3554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21211" y="3630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4" name="Freeform: Shape 1373">
                <a:extLst>
                  <a:ext uri="{FF2B5EF4-FFF2-40B4-BE49-F238E27FC236}">
                    <a16:creationId xmlns:a16="http://schemas.microsoft.com/office/drawing/2014/main" id="{DF4A72FB-419C-D569-F856-F10A7BAB38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24271" y="38474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5" name="Freeform: Shape 1374">
                <a:extLst>
                  <a:ext uri="{FF2B5EF4-FFF2-40B4-BE49-F238E27FC236}">
                    <a16:creationId xmlns:a16="http://schemas.microsoft.com/office/drawing/2014/main" id="{87855101-F904-A678-B917-80AD59672A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7826" y="408456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6" name="Freeform: Shape 1375">
                <a:extLst>
                  <a:ext uri="{FF2B5EF4-FFF2-40B4-BE49-F238E27FC236}">
                    <a16:creationId xmlns:a16="http://schemas.microsoft.com/office/drawing/2014/main" id="{5A3EEE13-3B4A-0CAF-EF19-454656104F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97208" y="431554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7" name="Freeform: Shape 1376">
                <a:extLst>
                  <a:ext uri="{FF2B5EF4-FFF2-40B4-BE49-F238E27FC236}">
                    <a16:creationId xmlns:a16="http://schemas.microsoft.com/office/drawing/2014/main" id="{3C916D8B-B129-E774-98C9-359EA3DFBEF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21745" y="4048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8" name="Freeform: Shape 1377">
                <a:extLst>
                  <a:ext uri="{FF2B5EF4-FFF2-40B4-BE49-F238E27FC236}">
                    <a16:creationId xmlns:a16="http://schemas.microsoft.com/office/drawing/2014/main" id="{3D96EFDB-CCCC-D1F7-8237-84F3593B9E6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46034" y="3246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9" name="Freeform: Shape 1378">
                <a:extLst>
                  <a:ext uri="{FF2B5EF4-FFF2-40B4-BE49-F238E27FC236}">
                    <a16:creationId xmlns:a16="http://schemas.microsoft.com/office/drawing/2014/main" id="{1C1DC398-2E92-2EE7-407F-393BB9B60D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34877" y="26445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0" name="Freeform: Shape 1379">
                <a:extLst>
                  <a:ext uri="{FF2B5EF4-FFF2-40B4-BE49-F238E27FC236}">
                    <a16:creationId xmlns:a16="http://schemas.microsoft.com/office/drawing/2014/main" id="{AF7D6EDF-4CCC-0ACC-B662-D5D4375B080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34388" y="202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1" name="Freeform: Shape 1380">
                <a:extLst>
                  <a:ext uri="{FF2B5EF4-FFF2-40B4-BE49-F238E27FC236}">
                    <a16:creationId xmlns:a16="http://schemas.microsoft.com/office/drawing/2014/main" id="{5FB5DA8E-BBF5-0783-1C0E-D8AEBF533D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55712" y="1492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2" name="Freeform: Shape 1381">
                <a:extLst>
                  <a:ext uri="{FF2B5EF4-FFF2-40B4-BE49-F238E27FC236}">
                    <a16:creationId xmlns:a16="http://schemas.microsoft.com/office/drawing/2014/main" id="{EDA79F3B-62EF-5569-4961-2FC2D2A5462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7763" y="984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3" name="Freeform: Shape 1382">
                <a:extLst>
                  <a:ext uri="{FF2B5EF4-FFF2-40B4-BE49-F238E27FC236}">
                    <a16:creationId xmlns:a16="http://schemas.microsoft.com/office/drawing/2014/main" id="{7D070F8C-AD56-4D12-97EA-7578B26BF77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79501" y="104399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4" name="Freeform: Shape 1383">
                <a:extLst>
                  <a:ext uri="{FF2B5EF4-FFF2-40B4-BE49-F238E27FC236}">
                    <a16:creationId xmlns:a16="http://schemas.microsoft.com/office/drawing/2014/main" id="{78852D24-7AA4-B6A1-66D1-47898E219D2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61192" y="1289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5" name="Freeform: Shape 1384">
                <a:extLst>
                  <a:ext uri="{FF2B5EF4-FFF2-40B4-BE49-F238E27FC236}">
                    <a16:creationId xmlns:a16="http://schemas.microsoft.com/office/drawing/2014/main" id="{1C945795-C3FA-A39D-5F1B-3051A01B093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56079" y="1068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6" name="Freeform: Shape 1385">
                <a:extLst>
                  <a:ext uri="{FF2B5EF4-FFF2-40B4-BE49-F238E27FC236}">
                    <a16:creationId xmlns:a16="http://schemas.microsoft.com/office/drawing/2014/main" id="{CD9D645C-A220-3312-5344-3D6283220A4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45784" y="92712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7" name="Freeform: Shape 1386">
                <a:extLst>
                  <a:ext uri="{FF2B5EF4-FFF2-40B4-BE49-F238E27FC236}">
                    <a16:creationId xmlns:a16="http://schemas.microsoft.com/office/drawing/2014/main" id="{CCBF7A55-677B-66F0-70A4-FF8391CC9F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91732" y="9170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8" name="Freeform: Shape 1387">
                <a:extLst>
                  <a:ext uri="{FF2B5EF4-FFF2-40B4-BE49-F238E27FC236}">
                    <a16:creationId xmlns:a16="http://schemas.microsoft.com/office/drawing/2014/main" id="{6E114B00-CE17-572E-8D0D-423A905100E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44754" y="11859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9" name="Freeform: Shape 1388">
                <a:extLst>
                  <a:ext uri="{FF2B5EF4-FFF2-40B4-BE49-F238E27FC236}">
                    <a16:creationId xmlns:a16="http://schemas.microsoft.com/office/drawing/2014/main" id="{E7CB6EE5-E0FA-303A-5CA7-78B44413A53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44132" y="165997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0" name="Freeform: Shape 1389">
                <a:extLst>
                  <a:ext uri="{FF2B5EF4-FFF2-40B4-BE49-F238E27FC236}">
                    <a16:creationId xmlns:a16="http://schemas.microsoft.com/office/drawing/2014/main" id="{E101141B-BBA8-3415-C4AB-16E75192875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04711" y="1717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1" name="Freeform: Shape 1390">
                <a:extLst>
                  <a:ext uri="{FF2B5EF4-FFF2-40B4-BE49-F238E27FC236}">
                    <a16:creationId xmlns:a16="http://schemas.microsoft.com/office/drawing/2014/main" id="{90489E54-61EE-A4E8-8808-636AABF863F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46377" y="1675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2" name="Freeform: Shape 1391">
                <a:extLst>
                  <a:ext uri="{FF2B5EF4-FFF2-40B4-BE49-F238E27FC236}">
                    <a16:creationId xmlns:a16="http://schemas.microsoft.com/office/drawing/2014/main" id="{D8A0AF60-B9B7-8DE3-02A7-879522CB538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818697" y="17980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3" name="Freeform: Shape 1392">
                <a:extLst>
                  <a:ext uri="{FF2B5EF4-FFF2-40B4-BE49-F238E27FC236}">
                    <a16:creationId xmlns:a16="http://schemas.microsoft.com/office/drawing/2014/main" id="{F7B07E15-5500-E97B-2DAD-F71262EFA68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08565" y="270820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4" name="Freeform: Shape 1393">
                <a:extLst>
                  <a:ext uri="{FF2B5EF4-FFF2-40B4-BE49-F238E27FC236}">
                    <a16:creationId xmlns:a16="http://schemas.microsoft.com/office/drawing/2014/main" id="{B646FE69-C062-AA72-B597-7AD451DDA0A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80326" y="26465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5" name="Freeform: Shape 1394">
                <a:extLst>
                  <a:ext uri="{FF2B5EF4-FFF2-40B4-BE49-F238E27FC236}">
                    <a16:creationId xmlns:a16="http://schemas.microsoft.com/office/drawing/2014/main" id="{6073C443-F5B3-4600-F754-FD629A1BDA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92663" y="2436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6" name="Freeform: Shape 1395">
                <a:extLst>
                  <a:ext uri="{FF2B5EF4-FFF2-40B4-BE49-F238E27FC236}">
                    <a16:creationId xmlns:a16="http://schemas.microsoft.com/office/drawing/2014/main" id="{728399CE-4C97-C657-B8C5-45201688A32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34002" y="181485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7" name="Freeform: Shape 1396">
                <a:extLst>
                  <a:ext uri="{FF2B5EF4-FFF2-40B4-BE49-F238E27FC236}">
                    <a16:creationId xmlns:a16="http://schemas.microsoft.com/office/drawing/2014/main" id="{FD8B8CFA-F8BF-8264-5665-11A3391463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36669" y="126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8" name="Freeform: Shape 1397">
                <a:extLst>
                  <a:ext uri="{FF2B5EF4-FFF2-40B4-BE49-F238E27FC236}">
                    <a16:creationId xmlns:a16="http://schemas.microsoft.com/office/drawing/2014/main" id="{23795D75-EA6F-63A7-E28D-FC26F87B06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88294" y="11778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9" name="Freeform: Shape 1398">
                <a:extLst>
                  <a:ext uri="{FF2B5EF4-FFF2-40B4-BE49-F238E27FC236}">
                    <a16:creationId xmlns:a16="http://schemas.microsoft.com/office/drawing/2014/main" id="{AF5C7B0F-1CF8-BFD3-7FAC-3E4B4740E10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83535" y="24345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0" name="Freeform: Shape 1399">
                <a:extLst>
                  <a:ext uri="{FF2B5EF4-FFF2-40B4-BE49-F238E27FC236}">
                    <a16:creationId xmlns:a16="http://schemas.microsoft.com/office/drawing/2014/main" id="{044789E3-B56B-078A-45CB-60EF22DF75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47102" y="278745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1" name="Freeform: Shape 1400">
                <a:extLst>
                  <a:ext uri="{FF2B5EF4-FFF2-40B4-BE49-F238E27FC236}">
                    <a16:creationId xmlns:a16="http://schemas.microsoft.com/office/drawing/2014/main" id="{5534EDAB-58B3-AE6F-B28A-54522C9E5A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43478" y="28331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2" name="Freeform: Shape 1401">
                <a:extLst>
                  <a:ext uri="{FF2B5EF4-FFF2-40B4-BE49-F238E27FC236}">
                    <a16:creationId xmlns:a16="http://schemas.microsoft.com/office/drawing/2014/main" id="{3A558B17-8C0F-B928-6F8C-BC8E4383EC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61558" y="287708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3" name="Freeform: Shape 1402">
                <a:extLst>
                  <a:ext uri="{FF2B5EF4-FFF2-40B4-BE49-F238E27FC236}">
                    <a16:creationId xmlns:a16="http://schemas.microsoft.com/office/drawing/2014/main" id="{07516C34-2672-7F3F-F699-08BD7BF59C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83448" y="27972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4" name="Freeform: Shape 1403">
                <a:extLst>
                  <a:ext uri="{FF2B5EF4-FFF2-40B4-BE49-F238E27FC236}">
                    <a16:creationId xmlns:a16="http://schemas.microsoft.com/office/drawing/2014/main" id="{28B4465C-F2EE-3DA0-E386-F90ED5FEA373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4381814" y="306535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5" name="Freeform: Shape 1404">
                <a:extLst>
                  <a:ext uri="{FF2B5EF4-FFF2-40B4-BE49-F238E27FC236}">
                    <a16:creationId xmlns:a16="http://schemas.microsoft.com/office/drawing/2014/main" id="{DD5E48D6-A679-EC04-D2AE-1CC9C234AB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18425" y="361222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6" name="Freeform: Shape 1405">
                <a:extLst>
                  <a:ext uri="{FF2B5EF4-FFF2-40B4-BE49-F238E27FC236}">
                    <a16:creationId xmlns:a16="http://schemas.microsoft.com/office/drawing/2014/main" id="{58317D95-9B82-BBDA-B80F-86152109946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61097" y="37829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7" name="Freeform: Shape 1406">
                <a:extLst>
                  <a:ext uri="{FF2B5EF4-FFF2-40B4-BE49-F238E27FC236}">
                    <a16:creationId xmlns:a16="http://schemas.microsoft.com/office/drawing/2014/main" id="{9E5309A3-3B35-60B8-E9FF-1BD5773C794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47884" y="387816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8" name="Freeform: Shape 1407">
                <a:extLst>
                  <a:ext uri="{FF2B5EF4-FFF2-40B4-BE49-F238E27FC236}">
                    <a16:creationId xmlns:a16="http://schemas.microsoft.com/office/drawing/2014/main" id="{7BBF6C5C-4C25-769E-DBAF-D71DF96A2E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12075" y="3900925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9" name="Freeform: Shape 1408">
                <a:extLst>
                  <a:ext uri="{FF2B5EF4-FFF2-40B4-BE49-F238E27FC236}">
                    <a16:creationId xmlns:a16="http://schemas.microsoft.com/office/drawing/2014/main" id="{8F5DBD47-125A-F48D-8E4E-CEFDE00E1CC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75263" y="3919690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0" name="Freeform: Shape 1409">
                <a:extLst>
                  <a:ext uri="{FF2B5EF4-FFF2-40B4-BE49-F238E27FC236}">
                    <a16:creationId xmlns:a16="http://schemas.microsoft.com/office/drawing/2014/main" id="{2F388597-5395-A1F2-6710-372815B8CEB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33706" y="2855652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1" name="Freeform: Shape 1410">
                <a:extLst>
                  <a:ext uri="{FF2B5EF4-FFF2-40B4-BE49-F238E27FC236}">
                    <a16:creationId xmlns:a16="http://schemas.microsoft.com/office/drawing/2014/main" id="{D27A9412-E1DF-E982-C142-CD39C75FFC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59589" y="328227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2" name="Freeform: Shape 1411">
                <a:extLst>
                  <a:ext uri="{FF2B5EF4-FFF2-40B4-BE49-F238E27FC236}">
                    <a16:creationId xmlns:a16="http://schemas.microsoft.com/office/drawing/2014/main" id="{66814990-018A-FF29-8897-F6F38B55261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19331" y="3568503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3" name="Freeform: Shape 1412">
                <a:extLst>
                  <a:ext uri="{FF2B5EF4-FFF2-40B4-BE49-F238E27FC236}">
                    <a16:creationId xmlns:a16="http://schemas.microsoft.com/office/drawing/2014/main" id="{C2CFBD84-9474-ACC2-F8D8-4B9542D3C6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54785" y="369413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4" name="Freeform: Shape 1413">
                <a:extLst>
                  <a:ext uri="{FF2B5EF4-FFF2-40B4-BE49-F238E27FC236}">
                    <a16:creationId xmlns:a16="http://schemas.microsoft.com/office/drawing/2014/main" id="{480081EF-9E83-A02D-B219-110459588E8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23397" y="384177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5" name="Freeform: Shape 1414">
                <a:extLst>
                  <a:ext uri="{FF2B5EF4-FFF2-40B4-BE49-F238E27FC236}">
                    <a16:creationId xmlns:a16="http://schemas.microsoft.com/office/drawing/2014/main" id="{6AC43BAD-CDD5-B526-1CC2-8B49883774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12717" y="432116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6" name="Freeform: Shape 1415">
                <a:extLst>
                  <a:ext uri="{FF2B5EF4-FFF2-40B4-BE49-F238E27FC236}">
                    <a16:creationId xmlns:a16="http://schemas.microsoft.com/office/drawing/2014/main" id="{3AFB9A06-ED69-38DB-0E64-3DB25F46FB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00202" y="45877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7" name="Freeform: Shape 1416">
                <a:extLst>
                  <a:ext uri="{FF2B5EF4-FFF2-40B4-BE49-F238E27FC236}">
                    <a16:creationId xmlns:a16="http://schemas.microsoft.com/office/drawing/2014/main" id="{102878B7-79F6-DD18-A125-C9CE5A1617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18783" y="47658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8" name="Freeform: Shape 1417">
                <a:extLst>
                  <a:ext uri="{FF2B5EF4-FFF2-40B4-BE49-F238E27FC236}">
                    <a16:creationId xmlns:a16="http://schemas.microsoft.com/office/drawing/2014/main" id="{A9F6B5DA-8590-3CC7-A9C1-821D698D1A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60465" y="48875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9" name="Freeform: Shape 1418">
                <a:extLst>
                  <a:ext uri="{FF2B5EF4-FFF2-40B4-BE49-F238E27FC236}">
                    <a16:creationId xmlns:a16="http://schemas.microsoft.com/office/drawing/2014/main" id="{82EDCEE7-CD55-6B19-222F-7BBAF9CB47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59069" y="448176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0" name="Freeform: Shape 1419">
                <a:extLst>
                  <a:ext uri="{FF2B5EF4-FFF2-40B4-BE49-F238E27FC236}">
                    <a16:creationId xmlns:a16="http://schemas.microsoft.com/office/drawing/2014/main" id="{69FAEB1E-0CFE-D479-E14D-3368A2AB995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68416" y="419020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1" name="Freeform: Shape 1420">
                <a:extLst>
                  <a:ext uri="{FF2B5EF4-FFF2-40B4-BE49-F238E27FC236}">
                    <a16:creationId xmlns:a16="http://schemas.microsoft.com/office/drawing/2014/main" id="{374F335B-8CC3-184D-CAE5-BF7CB9D941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21267" y="396236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2" name="Freeform: Shape 1421">
                <a:extLst>
                  <a:ext uri="{FF2B5EF4-FFF2-40B4-BE49-F238E27FC236}">
                    <a16:creationId xmlns:a16="http://schemas.microsoft.com/office/drawing/2014/main" id="{69523824-FC4C-FE39-048B-5930F97F08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34590" y="35948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3" name="Freeform: Shape 1422">
                <a:extLst>
                  <a:ext uri="{FF2B5EF4-FFF2-40B4-BE49-F238E27FC236}">
                    <a16:creationId xmlns:a16="http://schemas.microsoft.com/office/drawing/2014/main" id="{71A46C82-C13E-DB02-8120-87B3AE0AF88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833812" y="35435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4" name="Freeform: Shape 1423">
                <a:extLst>
                  <a:ext uri="{FF2B5EF4-FFF2-40B4-BE49-F238E27FC236}">
                    <a16:creationId xmlns:a16="http://schemas.microsoft.com/office/drawing/2014/main" id="{0BFD4A0E-2ACD-CEDD-3E41-905757DD8B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10045" y="452500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5" name="Freeform: Shape 1424">
                <a:extLst>
                  <a:ext uri="{FF2B5EF4-FFF2-40B4-BE49-F238E27FC236}">
                    <a16:creationId xmlns:a16="http://schemas.microsoft.com/office/drawing/2014/main" id="{E54195A0-92A7-CCE5-FB91-85D6DF7A7B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02994" y="48410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6" name="Freeform: Shape 1425">
                <a:extLst>
                  <a:ext uri="{FF2B5EF4-FFF2-40B4-BE49-F238E27FC236}">
                    <a16:creationId xmlns:a16="http://schemas.microsoft.com/office/drawing/2014/main" id="{2ECA83C8-D3C5-E474-257A-5041226451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16789" y="47138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7" name="Freeform: Shape 1426">
                <a:extLst>
                  <a:ext uri="{FF2B5EF4-FFF2-40B4-BE49-F238E27FC236}">
                    <a16:creationId xmlns:a16="http://schemas.microsoft.com/office/drawing/2014/main" id="{2F7C830B-704A-21CA-5C14-F03F38DF51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60802" y="34465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8" name="Freeform: Shape 1427">
                <a:extLst>
                  <a:ext uri="{FF2B5EF4-FFF2-40B4-BE49-F238E27FC236}">
                    <a16:creationId xmlns:a16="http://schemas.microsoft.com/office/drawing/2014/main" id="{3997E08E-2E99-2EDB-075D-0133FDF03D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64236" y="38472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9" name="Freeform: Shape 1428">
                <a:extLst>
                  <a:ext uri="{FF2B5EF4-FFF2-40B4-BE49-F238E27FC236}">
                    <a16:creationId xmlns:a16="http://schemas.microsoft.com/office/drawing/2014/main" id="{353ABCB3-59F5-9C99-F4D5-183E962968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62712" y="4772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0" name="Freeform: Shape 1429">
                <a:extLst>
                  <a:ext uri="{FF2B5EF4-FFF2-40B4-BE49-F238E27FC236}">
                    <a16:creationId xmlns:a16="http://schemas.microsoft.com/office/drawing/2014/main" id="{D2267370-91F0-A975-6020-BFABFC2610D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36188" y="46488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1" name="Freeform: Shape 1430">
                <a:extLst>
                  <a:ext uri="{FF2B5EF4-FFF2-40B4-BE49-F238E27FC236}">
                    <a16:creationId xmlns:a16="http://schemas.microsoft.com/office/drawing/2014/main" id="{2B817340-9707-FBE1-B464-8B92A6A81A9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06851" y="475074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2" name="Freeform: Shape 1431">
                <a:extLst>
                  <a:ext uri="{FF2B5EF4-FFF2-40B4-BE49-F238E27FC236}">
                    <a16:creationId xmlns:a16="http://schemas.microsoft.com/office/drawing/2014/main" id="{9C889B69-69D5-017D-0E5B-32CCB9BB83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41662" y="403589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3" name="Freeform: Shape 1432">
                <a:extLst>
                  <a:ext uri="{FF2B5EF4-FFF2-40B4-BE49-F238E27FC236}">
                    <a16:creationId xmlns:a16="http://schemas.microsoft.com/office/drawing/2014/main" id="{C6F2E60F-8F21-BF45-97F5-E008611AF02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86683" y="49926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4" name="Freeform: Shape 1433">
                <a:extLst>
                  <a:ext uri="{FF2B5EF4-FFF2-40B4-BE49-F238E27FC236}">
                    <a16:creationId xmlns:a16="http://schemas.microsoft.com/office/drawing/2014/main" id="{1824736E-E8BC-0505-C4C3-74B95D87B8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62000" y="5098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5" name="Freeform: Shape 1434">
                <a:extLst>
                  <a:ext uri="{FF2B5EF4-FFF2-40B4-BE49-F238E27FC236}">
                    <a16:creationId xmlns:a16="http://schemas.microsoft.com/office/drawing/2014/main" id="{480ED1B6-6613-5A65-EBC3-3A13044BCB1A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307353" y="326685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6" name="Freeform: Shape 1435">
                <a:extLst>
                  <a:ext uri="{FF2B5EF4-FFF2-40B4-BE49-F238E27FC236}">
                    <a16:creationId xmlns:a16="http://schemas.microsoft.com/office/drawing/2014/main" id="{185833DE-E8B0-EFA3-D786-71CC5F27C010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173575" y="290198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7" name="Freeform: Shape 1436">
                <a:extLst>
                  <a:ext uri="{FF2B5EF4-FFF2-40B4-BE49-F238E27FC236}">
                    <a16:creationId xmlns:a16="http://schemas.microsoft.com/office/drawing/2014/main" id="{75AE2AF8-0676-F127-7549-D30FCDDDCB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73956" y="41160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8" name="Freeform: Shape 1437">
                <a:extLst>
                  <a:ext uri="{FF2B5EF4-FFF2-40B4-BE49-F238E27FC236}">
                    <a16:creationId xmlns:a16="http://schemas.microsoft.com/office/drawing/2014/main" id="{3AB77399-7013-2672-BC12-5F6026A6A7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93185" y="525280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9" name="Freeform: Shape 1438">
                <a:extLst>
                  <a:ext uri="{FF2B5EF4-FFF2-40B4-BE49-F238E27FC236}">
                    <a16:creationId xmlns:a16="http://schemas.microsoft.com/office/drawing/2014/main" id="{335DC48D-6180-BECE-E377-F9F6AF9FF6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17233" y="566457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0" name="Freeform: Shape 1439">
                <a:extLst>
                  <a:ext uri="{FF2B5EF4-FFF2-40B4-BE49-F238E27FC236}">
                    <a16:creationId xmlns:a16="http://schemas.microsoft.com/office/drawing/2014/main" id="{69417F91-74BA-ED65-AE6A-7AF0EEB918E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60206" y="4600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1" name="Freeform: Shape 1440">
                <a:extLst>
                  <a:ext uri="{FF2B5EF4-FFF2-40B4-BE49-F238E27FC236}">
                    <a16:creationId xmlns:a16="http://schemas.microsoft.com/office/drawing/2014/main" id="{56237D16-89CA-5E25-93EA-E8CAECC6769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64861" y="4377842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2" name="Freeform: Shape 1441">
                <a:extLst>
                  <a:ext uri="{FF2B5EF4-FFF2-40B4-BE49-F238E27FC236}">
                    <a16:creationId xmlns:a16="http://schemas.microsoft.com/office/drawing/2014/main" id="{00170A33-C153-29F2-9210-BB6FB7DB47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83592" y="544864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3" name="Freeform: Shape 1442">
                <a:extLst>
                  <a:ext uri="{FF2B5EF4-FFF2-40B4-BE49-F238E27FC236}">
                    <a16:creationId xmlns:a16="http://schemas.microsoft.com/office/drawing/2014/main" id="{327C6190-D9E2-59A1-ECBF-DFC2E96E72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53104" y="572743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4" name="Freeform: Shape 1443">
                <a:extLst>
                  <a:ext uri="{FF2B5EF4-FFF2-40B4-BE49-F238E27FC236}">
                    <a16:creationId xmlns:a16="http://schemas.microsoft.com/office/drawing/2014/main" id="{3C48162F-A16B-6C38-91E0-A544DFC442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05542" y="59211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5" name="Freeform: Shape 1444">
                <a:extLst>
                  <a:ext uri="{FF2B5EF4-FFF2-40B4-BE49-F238E27FC236}">
                    <a16:creationId xmlns:a16="http://schemas.microsoft.com/office/drawing/2014/main" id="{20C4BF87-A496-E293-F57A-028E0F717B09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235277" y="583113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6" name="Freeform: Shape 1445">
                <a:extLst>
                  <a:ext uri="{FF2B5EF4-FFF2-40B4-BE49-F238E27FC236}">
                    <a16:creationId xmlns:a16="http://schemas.microsoft.com/office/drawing/2014/main" id="{10DD7931-DE1C-15BF-68ED-F48CF7DC93B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76622" y="5485600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7" name="Freeform: Shape 1446">
                <a:extLst>
                  <a:ext uri="{FF2B5EF4-FFF2-40B4-BE49-F238E27FC236}">
                    <a16:creationId xmlns:a16="http://schemas.microsoft.com/office/drawing/2014/main" id="{6B3662AB-73C9-B2C1-B684-18D1C62545A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84635" y="57518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8" name="Freeform: Shape 1447">
                <a:extLst>
                  <a:ext uri="{FF2B5EF4-FFF2-40B4-BE49-F238E27FC236}">
                    <a16:creationId xmlns:a16="http://schemas.microsoft.com/office/drawing/2014/main" id="{3569ACA2-B1FF-EF0D-8076-9798E7B501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65698" y="3566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9" name="Freeform: Shape 1448">
                <a:extLst>
                  <a:ext uri="{FF2B5EF4-FFF2-40B4-BE49-F238E27FC236}">
                    <a16:creationId xmlns:a16="http://schemas.microsoft.com/office/drawing/2014/main" id="{0277EC1E-D2F9-F884-F25F-EC148F41D80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54085" y="385930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0" name="Freeform: Shape 1449">
                <a:extLst>
                  <a:ext uri="{FF2B5EF4-FFF2-40B4-BE49-F238E27FC236}">
                    <a16:creationId xmlns:a16="http://schemas.microsoft.com/office/drawing/2014/main" id="{A53171CC-EE1C-CB57-DA2F-5F5A353AA1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78379" y="369356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1" name="Freeform: Shape 1450">
                <a:extLst>
                  <a:ext uri="{FF2B5EF4-FFF2-40B4-BE49-F238E27FC236}">
                    <a16:creationId xmlns:a16="http://schemas.microsoft.com/office/drawing/2014/main" id="{DA7556F2-E797-376A-8069-D3DEDA1CE79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95686" y="34316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2" name="Freeform: Shape 1451">
                <a:extLst>
                  <a:ext uri="{FF2B5EF4-FFF2-40B4-BE49-F238E27FC236}">
                    <a16:creationId xmlns:a16="http://schemas.microsoft.com/office/drawing/2014/main" id="{D93BE7E5-4EDC-1AC5-E6E5-96CD9745C68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09464" y="45436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6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8" y="12706"/>
                      <a:pt x="15424" y="11277"/>
                    </a:cubicBezTo>
                    <a:cubicBezTo>
                      <a:pt x="18757" y="4324"/>
                      <a:pt x="11709" y="-2343"/>
                      <a:pt x="4376" y="800"/>
                    </a:cubicBezTo>
                    <a:cubicBezTo>
                      <a:pt x="2851" y="1467"/>
                      <a:pt x="1518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3" name="Freeform: Shape 1452">
                <a:extLst>
                  <a:ext uri="{FF2B5EF4-FFF2-40B4-BE49-F238E27FC236}">
                    <a16:creationId xmlns:a16="http://schemas.microsoft.com/office/drawing/2014/main" id="{E0C82757-3D7B-3CF0-A785-3A7F4CDF2AC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25810" y="5191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4" name="Freeform: Shape 1453">
                <a:extLst>
                  <a:ext uri="{FF2B5EF4-FFF2-40B4-BE49-F238E27FC236}">
                    <a16:creationId xmlns:a16="http://schemas.microsoft.com/office/drawing/2014/main" id="{67650CCA-621B-D511-3E31-89C713E5F30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86289" y="53008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5" name="Freeform: Shape 1454">
                <a:extLst>
                  <a:ext uri="{FF2B5EF4-FFF2-40B4-BE49-F238E27FC236}">
                    <a16:creationId xmlns:a16="http://schemas.microsoft.com/office/drawing/2014/main" id="{EF68E329-DD94-2B7F-1B73-FF588795520C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753173" y="472257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6" name="Freeform: Shape 1455">
                <a:extLst>
                  <a:ext uri="{FF2B5EF4-FFF2-40B4-BE49-F238E27FC236}">
                    <a16:creationId xmlns:a16="http://schemas.microsoft.com/office/drawing/2014/main" id="{8D2B5456-4A5E-FBA5-8F49-9C4C9217A3D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80504" y="648124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7" name="Freeform: Shape 1456">
                <a:extLst>
                  <a:ext uri="{FF2B5EF4-FFF2-40B4-BE49-F238E27FC236}">
                    <a16:creationId xmlns:a16="http://schemas.microsoft.com/office/drawing/2014/main" id="{AC72D114-1521-6966-3559-CB1FD804CA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04082" y="5848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8" name="Freeform: Shape 1457">
                <a:extLst>
                  <a:ext uri="{FF2B5EF4-FFF2-40B4-BE49-F238E27FC236}">
                    <a16:creationId xmlns:a16="http://schemas.microsoft.com/office/drawing/2014/main" id="{D027DE76-3E7C-4B21-5B0A-FE69330C45B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58585" y="536320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9" name="Freeform: Shape 1458">
                <a:extLst>
                  <a:ext uri="{FF2B5EF4-FFF2-40B4-BE49-F238E27FC236}">
                    <a16:creationId xmlns:a16="http://schemas.microsoft.com/office/drawing/2014/main" id="{9BD72E93-161C-F1EB-A583-87D2B263FC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28040" y="584907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8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0" name="Freeform: Shape 1459">
                <a:extLst>
                  <a:ext uri="{FF2B5EF4-FFF2-40B4-BE49-F238E27FC236}">
                    <a16:creationId xmlns:a16="http://schemas.microsoft.com/office/drawing/2014/main" id="{2F401BD9-7DAC-44E0-C918-6C1B619518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70185" y="50119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1" name="Freeform: Shape 1460">
                <a:extLst>
                  <a:ext uri="{FF2B5EF4-FFF2-40B4-BE49-F238E27FC236}">
                    <a16:creationId xmlns:a16="http://schemas.microsoft.com/office/drawing/2014/main" id="{8ABDA151-95AE-E484-0CB7-5E68810062D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68656" y="56305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2" name="Freeform: Shape 1461">
                <a:extLst>
                  <a:ext uri="{FF2B5EF4-FFF2-40B4-BE49-F238E27FC236}">
                    <a16:creationId xmlns:a16="http://schemas.microsoft.com/office/drawing/2014/main" id="{D09D0CCA-749F-DA98-C2EB-A5D88C85C9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43254" y="515813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3" name="Freeform: Shape 1462">
                <a:extLst>
                  <a:ext uri="{FF2B5EF4-FFF2-40B4-BE49-F238E27FC236}">
                    <a16:creationId xmlns:a16="http://schemas.microsoft.com/office/drawing/2014/main" id="{CD581D8D-ABAB-8CF1-B291-F6E738EBC7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75480" y="556122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4" name="Freeform: Shape 1463">
                <a:extLst>
                  <a:ext uri="{FF2B5EF4-FFF2-40B4-BE49-F238E27FC236}">
                    <a16:creationId xmlns:a16="http://schemas.microsoft.com/office/drawing/2014/main" id="{756C7AE5-8344-600F-FED7-E2B46791A6B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76337" y="63488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5" name="Freeform: Shape 1464">
                <a:extLst>
                  <a:ext uri="{FF2B5EF4-FFF2-40B4-BE49-F238E27FC236}">
                    <a16:creationId xmlns:a16="http://schemas.microsoft.com/office/drawing/2014/main" id="{0954698E-9271-8091-4B79-5CD8F957FE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42077" y="5566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6" name="Freeform: Shape 1465">
                <a:extLst>
                  <a:ext uri="{FF2B5EF4-FFF2-40B4-BE49-F238E27FC236}">
                    <a16:creationId xmlns:a16="http://schemas.microsoft.com/office/drawing/2014/main" id="{B0986BC1-714F-3174-12A4-3946BBF7EE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62795" y="58905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7" name="Freeform: Shape 1466">
                <a:extLst>
                  <a:ext uri="{FF2B5EF4-FFF2-40B4-BE49-F238E27FC236}">
                    <a16:creationId xmlns:a16="http://schemas.microsoft.com/office/drawing/2014/main" id="{7144B503-080E-0C47-90CE-E2B3E1300F9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56094" y="492638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8" name="Freeform: Shape 1467">
                <a:extLst>
                  <a:ext uri="{FF2B5EF4-FFF2-40B4-BE49-F238E27FC236}">
                    <a16:creationId xmlns:a16="http://schemas.microsoft.com/office/drawing/2014/main" id="{0E08A24E-F232-5AEB-3847-D64E3B2020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37305" y="38172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9" name="Freeform: Shape 1468">
                <a:extLst>
                  <a:ext uri="{FF2B5EF4-FFF2-40B4-BE49-F238E27FC236}">
                    <a16:creationId xmlns:a16="http://schemas.microsoft.com/office/drawing/2014/main" id="{E498C7B7-DC9A-3C35-003F-6892AB75F6D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50275" y="48786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0" name="Freeform: Shape 1469">
                <a:extLst>
                  <a:ext uri="{FF2B5EF4-FFF2-40B4-BE49-F238E27FC236}">
                    <a16:creationId xmlns:a16="http://schemas.microsoft.com/office/drawing/2014/main" id="{C4998AFE-BEED-B546-0C43-119693FB4E0F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923221" y="577834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1" name="Freeform: Shape 1470">
                <a:extLst>
                  <a:ext uri="{FF2B5EF4-FFF2-40B4-BE49-F238E27FC236}">
                    <a16:creationId xmlns:a16="http://schemas.microsoft.com/office/drawing/2014/main" id="{B1CCF2F4-8557-4A17-D956-20A1718E9C5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68214" y="603566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2" name="Freeform: Shape 1471">
                <a:extLst>
                  <a:ext uri="{FF2B5EF4-FFF2-40B4-BE49-F238E27FC236}">
                    <a16:creationId xmlns:a16="http://schemas.microsoft.com/office/drawing/2014/main" id="{08EBB981-3D8B-8FD5-F52C-881CBFEC9D2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85620" y="4861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3" name="Freeform: Shape 1472">
                <a:extLst>
                  <a:ext uri="{FF2B5EF4-FFF2-40B4-BE49-F238E27FC236}">
                    <a16:creationId xmlns:a16="http://schemas.microsoft.com/office/drawing/2014/main" id="{BDFA2D8B-26A9-1541-BC03-8B6D82F745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24710" y="46434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4" name="Freeform: Shape 1473">
                <a:extLst>
                  <a:ext uri="{FF2B5EF4-FFF2-40B4-BE49-F238E27FC236}">
                    <a16:creationId xmlns:a16="http://schemas.microsoft.com/office/drawing/2014/main" id="{36182547-2AC6-F59E-7258-4BEA72C6E4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12307" y="5826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5" name="Freeform: Shape 1474">
                <a:extLst>
                  <a:ext uri="{FF2B5EF4-FFF2-40B4-BE49-F238E27FC236}">
                    <a16:creationId xmlns:a16="http://schemas.microsoft.com/office/drawing/2014/main" id="{60273F1C-BD32-DDD0-279A-0B4B57A32CF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80072" y="49762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6" name="Freeform: Shape 1475">
                <a:extLst>
                  <a:ext uri="{FF2B5EF4-FFF2-40B4-BE49-F238E27FC236}">
                    <a16:creationId xmlns:a16="http://schemas.microsoft.com/office/drawing/2014/main" id="{5045E067-F9E1-8A73-84BB-59B2E510D5E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84284" y="433926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7" name="Freeform: Shape 1476">
                <a:extLst>
                  <a:ext uri="{FF2B5EF4-FFF2-40B4-BE49-F238E27FC236}">
                    <a16:creationId xmlns:a16="http://schemas.microsoft.com/office/drawing/2014/main" id="{087EE379-44B0-1586-050B-8C3F97C4244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44850" y="2496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8" name="Freeform: Shape 1477">
                <a:extLst>
                  <a:ext uri="{FF2B5EF4-FFF2-40B4-BE49-F238E27FC236}">
                    <a16:creationId xmlns:a16="http://schemas.microsoft.com/office/drawing/2014/main" id="{CD175DD4-D956-C9AA-2D9F-1BB34DEE680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47000" y="19403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9" name="Freeform: Shape 1478">
                <a:extLst>
                  <a:ext uri="{FF2B5EF4-FFF2-40B4-BE49-F238E27FC236}">
                    <a16:creationId xmlns:a16="http://schemas.microsoft.com/office/drawing/2014/main" id="{8AE51C9A-D984-D720-1479-251CAF6117E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84032" y="212384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0" name="Freeform: Shape 1479">
                <a:extLst>
                  <a:ext uri="{FF2B5EF4-FFF2-40B4-BE49-F238E27FC236}">
                    <a16:creationId xmlns:a16="http://schemas.microsoft.com/office/drawing/2014/main" id="{1F68A714-8DA4-D68F-1E10-61FDDBCEE1D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1316" y="25615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1" name="Freeform: Shape 1480">
                <a:extLst>
                  <a:ext uri="{FF2B5EF4-FFF2-40B4-BE49-F238E27FC236}">
                    <a16:creationId xmlns:a16="http://schemas.microsoft.com/office/drawing/2014/main" id="{029334EB-1D95-8A7D-434F-9360E4B5B1E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835813" y="16893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2" name="Freeform: Shape 1481">
                <a:extLst>
                  <a:ext uri="{FF2B5EF4-FFF2-40B4-BE49-F238E27FC236}">
                    <a16:creationId xmlns:a16="http://schemas.microsoft.com/office/drawing/2014/main" id="{5699B3B5-7926-F52D-1855-D3129A369D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856035" y="25489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3" name="Freeform: Shape 1482">
                <a:extLst>
                  <a:ext uri="{FF2B5EF4-FFF2-40B4-BE49-F238E27FC236}">
                    <a16:creationId xmlns:a16="http://schemas.microsoft.com/office/drawing/2014/main" id="{8FFEAAD7-53A7-BB49-8542-9FC09D95AA9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99432" y="305262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4" name="Freeform: Shape 1483">
                <a:extLst>
                  <a:ext uri="{FF2B5EF4-FFF2-40B4-BE49-F238E27FC236}">
                    <a16:creationId xmlns:a16="http://schemas.microsoft.com/office/drawing/2014/main" id="{36EA64C1-7C44-F502-553B-AFEEE68F5B7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83325" y="16469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5" name="Freeform: Shape 1484">
                <a:extLst>
                  <a:ext uri="{FF2B5EF4-FFF2-40B4-BE49-F238E27FC236}">
                    <a16:creationId xmlns:a16="http://schemas.microsoft.com/office/drawing/2014/main" id="{41260EC9-2B39-8068-654D-BA47B799CC2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10413" y="25172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6" name="Freeform: Shape 1485">
                <a:extLst>
                  <a:ext uri="{FF2B5EF4-FFF2-40B4-BE49-F238E27FC236}">
                    <a16:creationId xmlns:a16="http://schemas.microsoft.com/office/drawing/2014/main" id="{D39B3B77-1E6C-15B7-179F-8B0CFC20C5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88395" y="20465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7" name="Freeform: Shape 1486">
                <a:extLst>
                  <a:ext uri="{FF2B5EF4-FFF2-40B4-BE49-F238E27FC236}">
                    <a16:creationId xmlns:a16="http://schemas.microsoft.com/office/drawing/2014/main" id="{D721EAB9-38E1-F74B-6843-130C890227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54835" y="22464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8" name="Freeform: Shape 1487">
                <a:extLst>
                  <a:ext uri="{FF2B5EF4-FFF2-40B4-BE49-F238E27FC236}">
                    <a16:creationId xmlns:a16="http://schemas.microsoft.com/office/drawing/2014/main" id="{BBF64DBF-DCC0-6818-E5CE-8A7F29F50C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00331" y="12285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9" name="Freeform: Shape 1488">
                <a:extLst>
                  <a:ext uri="{FF2B5EF4-FFF2-40B4-BE49-F238E27FC236}">
                    <a16:creationId xmlns:a16="http://schemas.microsoft.com/office/drawing/2014/main" id="{64821006-D3E0-C7ED-C120-648D25AF66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13616" y="14131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0" name="Freeform: Shape 1489">
                <a:extLst>
                  <a:ext uri="{FF2B5EF4-FFF2-40B4-BE49-F238E27FC236}">
                    <a16:creationId xmlns:a16="http://schemas.microsoft.com/office/drawing/2014/main" id="{09366BFA-4267-ED4A-6A8B-467B3AA5616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24728" y="189819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1" name="Freeform: Shape 1490">
                <a:extLst>
                  <a:ext uri="{FF2B5EF4-FFF2-40B4-BE49-F238E27FC236}">
                    <a16:creationId xmlns:a16="http://schemas.microsoft.com/office/drawing/2014/main" id="{8165AE07-F18C-8178-58A2-051A3167AFE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33599" y="18864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2" name="Freeform: Shape 1491">
                <a:extLst>
                  <a:ext uri="{FF2B5EF4-FFF2-40B4-BE49-F238E27FC236}">
                    <a16:creationId xmlns:a16="http://schemas.microsoft.com/office/drawing/2014/main" id="{706C5088-93B2-04EC-824B-64E4C8C183C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02108" y="1308887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3" name="Freeform: Shape 1492">
                <a:extLst>
                  <a:ext uri="{FF2B5EF4-FFF2-40B4-BE49-F238E27FC236}">
                    <a16:creationId xmlns:a16="http://schemas.microsoft.com/office/drawing/2014/main" id="{3706C958-05BD-317D-4AA9-6F674F126D2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84412" y="191277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4" name="Freeform: Shape 1493">
                <a:extLst>
                  <a:ext uri="{FF2B5EF4-FFF2-40B4-BE49-F238E27FC236}">
                    <a16:creationId xmlns:a16="http://schemas.microsoft.com/office/drawing/2014/main" id="{88451FFC-C1DF-81BB-1843-2C670B052F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28538" y="18228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5" name="Freeform: Shape 1494">
                <a:extLst>
                  <a:ext uri="{FF2B5EF4-FFF2-40B4-BE49-F238E27FC236}">
                    <a16:creationId xmlns:a16="http://schemas.microsoft.com/office/drawing/2014/main" id="{104D714D-312E-239F-2109-7D7C544112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08225" y="180952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6" name="Freeform: Shape 1495">
                <a:extLst>
                  <a:ext uri="{FF2B5EF4-FFF2-40B4-BE49-F238E27FC236}">
                    <a16:creationId xmlns:a16="http://schemas.microsoft.com/office/drawing/2014/main" id="{2D4008E2-4D77-2FC2-A77D-4B7CD33359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65176" y="11379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7" name="Freeform: Shape 1496">
                <a:extLst>
                  <a:ext uri="{FF2B5EF4-FFF2-40B4-BE49-F238E27FC236}">
                    <a16:creationId xmlns:a16="http://schemas.microsoft.com/office/drawing/2014/main" id="{1145B0E6-8DC4-6510-AFA8-0737F6AC2E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24504" y="13329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8" name="Freeform: Shape 1497">
                <a:extLst>
                  <a:ext uri="{FF2B5EF4-FFF2-40B4-BE49-F238E27FC236}">
                    <a16:creationId xmlns:a16="http://schemas.microsoft.com/office/drawing/2014/main" id="{B864D7AE-C2E6-42D9-75DC-5B3DA1AE08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27475" y="18679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9" name="Freeform: Shape 1498">
                <a:extLst>
                  <a:ext uri="{FF2B5EF4-FFF2-40B4-BE49-F238E27FC236}">
                    <a16:creationId xmlns:a16="http://schemas.microsoft.com/office/drawing/2014/main" id="{7AC344D0-BF39-15DB-82CE-A23B204932DE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648652" y="2289737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0" name="Freeform: Shape 1499">
                <a:extLst>
                  <a:ext uri="{FF2B5EF4-FFF2-40B4-BE49-F238E27FC236}">
                    <a16:creationId xmlns:a16="http://schemas.microsoft.com/office/drawing/2014/main" id="{98767B2F-5BE0-E487-84CF-CF3D9434A6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21577" y="18499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1" name="Freeform: Shape 1500">
                <a:extLst>
                  <a:ext uri="{FF2B5EF4-FFF2-40B4-BE49-F238E27FC236}">
                    <a16:creationId xmlns:a16="http://schemas.microsoft.com/office/drawing/2014/main" id="{DB246D3C-0D34-299E-BE65-9633668065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49117" y="17202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2" name="Freeform: Shape 1501">
                <a:extLst>
                  <a:ext uri="{FF2B5EF4-FFF2-40B4-BE49-F238E27FC236}">
                    <a16:creationId xmlns:a16="http://schemas.microsoft.com/office/drawing/2014/main" id="{014F6A2B-055B-C080-010A-E7DBFB7BEF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70548" y="215927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3" name="Freeform: Shape 1502">
                <a:extLst>
                  <a:ext uri="{FF2B5EF4-FFF2-40B4-BE49-F238E27FC236}">
                    <a16:creationId xmlns:a16="http://schemas.microsoft.com/office/drawing/2014/main" id="{04509516-46F4-4D7C-4EC8-CE35E12BC7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69766" y="200430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4" name="Freeform: Shape 1503">
                <a:extLst>
                  <a:ext uri="{FF2B5EF4-FFF2-40B4-BE49-F238E27FC236}">
                    <a16:creationId xmlns:a16="http://schemas.microsoft.com/office/drawing/2014/main" id="{35837C2F-9ACB-FC9E-17E4-BCAD6D9025D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42131" y="134022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5" name="Freeform: Shape 1504">
                <a:extLst>
                  <a:ext uri="{FF2B5EF4-FFF2-40B4-BE49-F238E27FC236}">
                    <a16:creationId xmlns:a16="http://schemas.microsoft.com/office/drawing/2014/main" id="{7F1EEEB0-F3FD-6A0E-A838-A43F6B53AB29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973544" y="17201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6" name="Freeform: Shape 1505">
                <a:extLst>
                  <a:ext uri="{FF2B5EF4-FFF2-40B4-BE49-F238E27FC236}">
                    <a16:creationId xmlns:a16="http://schemas.microsoft.com/office/drawing/2014/main" id="{7208CB1A-D6A7-0A39-2DCA-82D607364EC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22667" y="13702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7" name="Freeform: Shape 1506">
                <a:extLst>
                  <a:ext uri="{FF2B5EF4-FFF2-40B4-BE49-F238E27FC236}">
                    <a16:creationId xmlns:a16="http://schemas.microsoft.com/office/drawing/2014/main" id="{0D8EA675-5712-B4E2-9DBA-DDA63521066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73410" y="10262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8" name="Freeform: Shape 1507">
                <a:extLst>
                  <a:ext uri="{FF2B5EF4-FFF2-40B4-BE49-F238E27FC236}">
                    <a16:creationId xmlns:a16="http://schemas.microsoft.com/office/drawing/2014/main" id="{61ABF549-B1DD-28B3-33A2-534EC09F631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35418" y="141271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9" name="Freeform: Shape 1508">
                <a:extLst>
                  <a:ext uri="{FF2B5EF4-FFF2-40B4-BE49-F238E27FC236}">
                    <a16:creationId xmlns:a16="http://schemas.microsoft.com/office/drawing/2014/main" id="{C335784E-6B5A-36A2-8D90-0BA21CCF1244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763564" y="21891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0" name="Freeform: Shape 1509">
                <a:extLst>
                  <a:ext uri="{FF2B5EF4-FFF2-40B4-BE49-F238E27FC236}">
                    <a16:creationId xmlns:a16="http://schemas.microsoft.com/office/drawing/2014/main" id="{FCFCA394-D386-6DFB-CACE-CCFD30A1AFB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31984" y="189686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1" name="Freeform: Shape 1510">
                <a:extLst>
                  <a:ext uri="{FF2B5EF4-FFF2-40B4-BE49-F238E27FC236}">
                    <a16:creationId xmlns:a16="http://schemas.microsoft.com/office/drawing/2014/main" id="{C7F5A0A7-B9A1-F24C-F6AE-C165003029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88181" y="5967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2" name="Freeform: Shape 1511">
                <a:extLst>
                  <a:ext uri="{FF2B5EF4-FFF2-40B4-BE49-F238E27FC236}">
                    <a16:creationId xmlns:a16="http://schemas.microsoft.com/office/drawing/2014/main" id="{638D1CE4-B2D1-21CA-B556-2EC2774D0B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84201" y="76615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3" name="Freeform: Shape 1512">
                <a:extLst>
                  <a:ext uri="{FF2B5EF4-FFF2-40B4-BE49-F238E27FC236}">
                    <a16:creationId xmlns:a16="http://schemas.microsoft.com/office/drawing/2014/main" id="{1C103CC8-1032-D1DF-398E-A5A698C0B8A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09061" y="8991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4" name="Freeform: Shape 1513">
                <a:extLst>
                  <a:ext uri="{FF2B5EF4-FFF2-40B4-BE49-F238E27FC236}">
                    <a16:creationId xmlns:a16="http://schemas.microsoft.com/office/drawing/2014/main" id="{88594680-9AC5-5EDD-535A-343054715FE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72250" y="7171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5" name="Freeform: Shape 1514">
                <a:extLst>
                  <a:ext uri="{FF2B5EF4-FFF2-40B4-BE49-F238E27FC236}">
                    <a16:creationId xmlns:a16="http://schemas.microsoft.com/office/drawing/2014/main" id="{A3B4A955-4C12-ABB0-E592-611A6B4E2FC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42259" y="136708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6" name="Freeform: Shape 1515">
                <a:extLst>
                  <a:ext uri="{FF2B5EF4-FFF2-40B4-BE49-F238E27FC236}">
                    <a16:creationId xmlns:a16="http://schemas.microsoft.com/office/drawing/2014/main" id="{01B10E64-C325-4C2C-705B-201E91481D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45336" y="157701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7" name="Freeform: Shape 1516">
                <a:extLst>
                  <a:ext uri="{FF2B5EF4-FFF2-40B4-BE49-F238E27FC236}">
                    <a16:creationId xmlns:a16="http://schemas.microsoft.com/office/drawing/2014/main" id="{55A7B6F5-FC79-A0E5-B6B2-EF55D8C1FC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76280" y="88597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8" name="Freeform: Shape 1517">
                <a:extLst>
                  <a:ext uri="{FF2B5EF4-FFF2-40B4-BE49-F238E27FC236}">
                    <a16:creationId xmlns:a16="http://schemas.microsoft.com/office/drawing/2014/main" id="{1FCA1081-6FB9-7FD2-78F8-D9AA67F692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040053" y="93865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9" name="Freeform: Shape 1518">
                <a:extLst>
                  <a:ext uri="{FF2B5EF4-FFF2-40B4-BE49-F238E27FC236}">
                    <a16:creationId xmlns:a16="http://schemas.microsoft.com/office/drawing/2014/main" id="{FE83E728-115B-1A03-DA01-CE0AEE456F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36954" y="83263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0" name="Freeform: Shape 1519">
                <a:extLst>
                  <a:ext uri="{FF2B5EF4-FFF2-40B4-BE49-F238E27FC236}">
                    <a16:creationId xmlns:a16="http://schemas.microsoft.com/office/drawing/2014/main" id="{55EDAC79-CCC9-938A-4866-5BB6F198097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68317" y="132869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1" name="Freeform: Shape 1520">
                <a:extLst>
                  <a:ext uri="{FF2B5EF4-FFF2-40B4-BE49-F238E27FC236}">
                    <a16:creationId xmlns:a16="http://schemas.microsoft.com/office/drawing/2014/main" id="{5CFE6119-4B0E-A153-B9FE-8CFBC11449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114728" y="28050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2" name="Freeform: Shape 1521">
                <a:extLst>
                  <a:ext uri="{FF2B5EF4-FFF2-40B4-BE49-F238E27FC236}">
                    <a16:creationId xmlns:a16="http://schemas.microsoft.com/office/drawing/2014/main" id="{87194FA8-06FE-112C-20BF-F67262AE393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027860" y="30126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3" name="Freeform: Shape 1522">
                <a:extLst>
                  <a:ext uri="{FF2B5EF4-FFF2-40B4-BE49-F238E27FC236}">
                    <a16:creationId xmlns:a16="http://schemas.microsoft.com/office/drawing/2014/main" id="{18F645D7-A648-7339-E850-C80ACDDAB0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83226" y="37508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4" name="Freeform: Shape 1523">
                <a:extLst>
                  <a:ext uri="{FF2B5EF4-FFF2-40B4-BE49-F238E27FC236}">
                    <a16:creationId xmlns:a16="http://schemas.microsoft.com/office/drawing/2014/main" id="{DC170301-5608-3421-33D7-53BCD87722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178451" y="399874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5" name="Freeform: Shape 1524">
                <a:extLst>
                  <a:ext uri="{FF2B5EF4-FFF2-40B4-BE49-F238E27FC236}">
                    <a16:creationId xmlns:a16="http://schemas.microsoft.com/office/drawing/2014/main" id="{5CF79C73-CAC2-3D74-C407-E4901FB765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65289" y="25792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6" name="Freeform: Shape 1525">
                <a:extLst>
                  <a:ext uri="{FF2B5EF4-FFF2-40B4-BE49-F238E27FC236}">
                    <a16:creationId xmlns:a16="http://schemas.microsoft.com/office/drawing/2014/main" id="{81E0B383-646D-7967-CDE4-D5E9A5FBCB8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97852" y="303186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7" name="Freeform: Shape 1526">
                <a:extLst>
                  <a:ext uri="{FF2B5EF4-FFF2-40B4-BE49-F238E27FC236}">
                    <a16:creationId xmlns:a16="http://schemas.microsoft.com/office/drawing/2014/main" id="{DE8DD37F-1FBC-CCDD-0D44-F682162815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52856" y="18955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8" name="Freeform: Shape 1527">
                <a:extLst>
                  <a:ext uri="{FF2B5EF4-FFF2-40B4-BE49-F238E27FC236}">
                    <a16:creationId xmlns:a16="http://schemas.microsoft.com/office/drawing/2014/main" id="{5C997647-3EA5-68E0-7CA5-EB6BD27591F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14072" y="118144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9" name="Freeform: Shape 1528">
                <a:extLst>
                  <a:ext uri="{FF2B5EF4-FFF2-40B4-BE49-F238E27FC236}">
                    <a16:creationId xmlns:a16="http://schemas.microsoft.com/office/drawing/2014/main" id="{CBC3D754-BD5D-964D-0609-57B5F22B3BA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95241" y="9088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0" name="Freeform: Shape 1529">
                <a:extLst>
                  <a:ext uri="{FF2B5EF4-FFF2-40B4-BE49-F238E27FC236}">
                    <a16:creationId xmlns:a16="http://schemas.microsoft.com/office/drawing/2014/main" id="{56F649B1-6A05-06D5-95BF-A0C60B1BBF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85443" y="109733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1" name="Freeform: Shape 1530">
                <a:extLst>
                  <a:ext uri="{FF2B5EF4-FFF2-40B4-BE49-F238E27FC236}">
                    <a16:creationId xmlns:a16="http://schemas.microsoft.com/office/drawing/2014/main" id="{F380B168-0D6D-8516-F212-57BA184494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35983" y="16689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2" name="Freeform: Shape 1531">
                <a:extLst>
                  <a:ext uri="{FF2B5EF4-FFF2-40B4-BE49-F238E27FC236}">
                    <a16:creationId xmlns:a16="http://schemas.microsoft.com/office/drawing/2014/main" id="{21D120D7-03EF-666E-4EEF-FABD2D5B17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86395" y="14409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3" name="Freeform: Shape 1532">
                <a:extLst>
                  <a:ext uri="{FF2B5EF4-FFF2-40B4-BE49-F238E27FC236}">
                    <a16:creationId xmlns:a16="http://schemas.microsoft.com/office/drawing/2014/main" id="{03BCEBDE-37C3-298D-5148-2A1867F409B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23219" y="12177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4" name="Freeform: Shape 1533">
                <a:extLst>
                  <a:ext uri="{FF2B5EF4-FFF2-40B4-BE49-F238E27FC236}">
                    <a16:creationId xmlns:a16="http://schemas.microsoft.com/office/drawing/2014/main" id="{40F80477-56BD-2A19-3872-9BB67A6F2E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44012" y="9458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5" name="Freeform: Shape 1534">
                <a:extLst>
                  <a:ext uri="{FF2B5EF4-FFF2-40B4-BE49-F238E27FC236}">
                    <a16:creationId xmlns:a16="http://schemas.microsoft.com/office/drawing/2014/main" id="{720791BC-43DC-E3B1-66D2-7132BA59AB3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92855" y="12838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6" name="Freeform: Shape 1535">
                <a:extLst>
                  <a:ext uri="{FF2B5EF4-FFF2-40B4-BE49-F238E27FC236}">
                    <a16:creationId xmlns:a16="http://schemas.microsoft.com/office/drawing/2014/main" id="{917FBFDA-8044-80F5-3CD6-B7A3F047156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44032" y="14887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7" name="Freeform: Shape 1536">
                <a:extLst>
                  <a:ext uri="{FF2B5EF4-FFF2-40B4-BE49-F238E27FC236}">
                    <a16:creationId xmlns:a16="http://schemas.microsoft.com/office/drawing/2014/main" id="{D41039E7-0403-E3E7-4FEE-06C7547777C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606802" y="19323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8" name="Freeform: Shape 1537">
                <a:extLst>
                  <a:ext uri="{FF2B5EF4-FFF2-40B4-BE49-F238E27FC236}">
                    <a16:creationId xmlns:a16="http://schemas.microsoft.com/office/drawing/2014/main" id="{0EFCB490-83F0-7151-94D0-AD28FEDB1CC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04950" y="17757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9" name="Freeform: Shape 1538">
                <a:extLst>
                  <a:ext uri="{FF2B5EF4-FFF2-40B4-BE49-F238E27FC236}">
                    <a16:creationId xmlns:a16="http://schemas.microsoft.com/office/drawing/2014/main" id="{CDEB5744-0D7A-2953-C9D2-FE06F10924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87130" y="9300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0" name="Freeform: Shape 1539">
                <a:extLst>
                  <a:ext uri="{FF2B5EF4-FFF2-40B4-BE49-F238E27FC236}">
                    <a16:creationId xmlns:a16="http://schemas.microsoft.com/office/drawing/2014/main" id="{3B56798A-2309-348A-41E8-04C924DBCD6C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4654732" y="148247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1" name="Freeform: Shape 1540">
                <a:extLst>
                  <a:ext uri="{FF2B5EF4-FFF2-40B4-BE49-F238E27FC236}">
                    <a16:creationId xmlns:a16="http://schemas.microsoft.com/office/drawing/2014/main" id="{1155A8BC-2486-E3C9-A0F8-FF719AA319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85366" y="16312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2" name="Freeform: Shape 1541">
                <a:extLst>
                  <a:ext uri="{FF2B5EF4-FFF2-40B4-BE49-F238E27FC236}">
                    <a16:creationId xmlns:a16="http://schemas.microsoft.com/office/drawing/2014/main" id="{DCBCE728-B5C5-1323-88B8-FBF861FE22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76247" y="1815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3" name="Freeform: Shape 1542">
                <a:extLst>
                  <a:ext uri="{FF2B5EF4-FFF2-40B4-BE49-F238E27FC236}">
                    <a16:creationId xmlns:a16="http://schemas.microsoft.com/office/drawing/2014/main" id="{A4116CDC-F781-FA84-5717-DF65CD27C3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42267" y="1346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4" name="Freeform: Shape 1543">
                <a:extLst>
                  <a:ext uri="{FF2B5EF4-FFF2-40B4-BE49-F238E27FC236}">
                    <a16:creationId xmlns:a16="http://schemas.microsoft.com/office/drawing/2014/main" id="{6EC72AE6-9CC5-53EE-B257-80F2A9E4D86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79352" y="7381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5" name="Freeform: Shape 1544">
                <a:extLst>
                  <a:ext uri="{FF2B5EF4-FFF2-40B4-BE49-F238E27FC236}">
                    <a16:creationId xmlns:a16="http://schemas.microsoft.com/office/drawing/2014/main" id="{364A511F-A948-CD2B-6BCB-41F6B291F2E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67798" y="10028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6" name="Freeform: Shape 1545">
                <a:extLst>
                  <a:ext uri="{FF2B5EF4-FFF2-40B4-BE49-F238E27FC236}">
                    <a16:creationId xmlns:a16="http://schemas.microsoft.com/office/drawing/2014/main" id="{F8722666-09DE-F077-ADD8-01FE96EE44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05993" y="105476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7" name="Freeform: Shape 1546">
                <a:extLst>
                  <a:ext uri="{FF2B5EF4-FFF2-40B4-BE49-F238E27FC236}">
                    <a16:creationId xmlns:a16="http://schemas.microsoft.com/office/drawing/2014/main" id="{80475890-7689-2076-40C1-9773AF0B11A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20218" y="8384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8" name="Freeform: Shape 1547">
                <a:extLst>
                  <a:ext uri="{FF2B5EF4-FFF2-40B4-BE49-F238E27FC236}">
                    <a16:creationId xmlns:a16="http://schemas.microsoft.com/office/drawing/2014/main" id="{6AF2F5A3-BC08-9D31-7698-02FF0F6041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48598" y="15300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9" name="Freeform: Shape 1548">
                <a:extLst>
                  <a:ext uri="{FF2B5EF4-FFF2-40B4-BE49-F238E27FC236}">
                    <a16:creationId xmlns:a16="http://schemas.microsoft.com/office/drawing/2014/main" id="{891747CD-49FC-D4EC-A87F-1BF8E5AA9E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37827" y="17954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0" name="Freeform: Shape 1549">
                <a:extLst>
                  <a:ext uri="{FF2B5EF4-FFF2-40B4-BE49-F238E27FC236}">
                    <a16:creationId xmlns:a16="http://schemas.microsoft.com/office/drawing/2014/main" id="{6B746C97-F6D5-9391-5B7D-A9B20066E6D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67801" y="21067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1" name="Freeform: Shape 1550">
                <a:extLst>
                  <a:ext uri="{FF2B5EF4-FFF2-40B4-BE49-F238E27FC236}">
                    <a16:creationId xmlns:a16="http://schemas.microsoft.com/office/drawing/2014/main" id="{5EA5294C-981C-E9C7-DD9D-C01E0B6C8E2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10270" y="24123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2" name="Freeform: Shape 1551">
                <a:extLst>
                  <a:ext uri="{FF2B5EF4-FFF2-40B4-BE49-F238E27FC236}">
                    <a16:creationId xmlns:a16="http://schemas.microsoft.com/office/drawing/2014/main" id="{60DF434D-41F2-6766-1C55-296728CEDC0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08725" y="7982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3" name="Freeform: Shape 1552">
                <a:extLst>
                  <a:ext uri="{FF2B5EF4-FFF2-40B4-BE49-F238E27FC236}">
                    <a16:creationId xmlns:a16="http://schemas.microsoft.com/office/drawing/2014/main" id="{CA36117F-C7AE-6906-66EA-77CCCADF01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79637" y="16797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4" name="Freeform: Shape 1553">
                <a:extLst>
                  <a:ext uri="{FF2B5EF4-FFF2-40B4-BE49-F238E27FC236}">
                    <a16:creationId xmlns:a16="http://schemas.microsoft.com/office/drawing/2014/main" id="{99FD3243-EF46-532B-F7A7-110BEFCD48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45454" y="19038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5" name="Freeform: Shape 1554">
                <a:extLst>
                  <a:ext uri="{FF2B5EF4-FFF2-40B4-BE49-F238E27FC236}">
                    <a16:creationId xmlns:a16="http://schemas.microsoft.com/office/drawing/2014/main" id="{1BB56739-A9CA-6DFC-F054-F42DCE28B63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47608" y="28188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6" name="Freeform: Shape 1555">
                <a:extLst>
                  <a:ext uri="{FF2B5EF4-FFF2-40B4-BE49-F238E27FC236}">
                    <a16:creationId xmlns:a16="http://schemas.microsoft.com/office/drawing/2014/main" id="{51536A26-9300-994C-1B27-C0E29EEB108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53368" y="24096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7" name="Freeform: Shape 1556">
                <a:extLst>
                  <a:ext uri="{FF2B5EF4-FFF2-40B4-BE49-F238E27FC236}">
                    <a16:creationId xmlns:a16="http://schemas.microsoft.com/office/drawing/2014/main" id="{6AB15B30-98AF-33D4-47C8-3F9B2F3F38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14303" y="36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8" name="Freeform: Shape 1557">
                <a:extLst>
                  <a:ext uri="{FF2B5EF4-FFF2-40B4-BE49-F238E27FC236}">
                    <a16:creationId xmlns:a16="http://schemas.microsoft.com/office/drawing/2014/main" id="{AE55325F-5E3B-FAA0-420E-43F5556C89F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52746" y="8585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9" name="Freeform: Shape 1558">
                <a:extLst>
                  <a:ext uri="{FF2B5EF4-FFF2-40B4-BE49-F238E27FC236}">
                    <a16:creationId xmlns:a16="http://schemas.microsoft.com/office/drawing/2014/main" id="{2086A265-56CE-983F-3FB0-5FE53BF518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98073" y="12478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0" name="Freeform: Shape 1559">
                <a:extLst>
                  <a:ext uri="{FF2B5EF4-FFF2-40B4-BE49-F238E27FC236}">
                    <a16:creationId xmlns:a16="http://schemas.microsoft.com/office/drawing/2014/main" id="{9603AD67-EB24-6441-5D4A-08CE1CB532F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15301" y="10060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1" name="Freeform: Shape 1560">
                <a:extLst>
                  <a:ext uri="{FF2B5EF4-FFF2-40B4-BE49-F238E27FC236}">
                    <a16:creationId xmlns:a16="http://schemas.microsoft.com/office/drawing/2014/main" id="{FCC01BA3-E2B5-611B-2A46-61C28EE5B64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95774" y="23637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2" name="Freeform: Shape 1561">
                <a:extLst>
                  <a:ext uri="{FF2B5EF4-FFF2-40B4-BE49-F238E27FC236}">
                    <a16:creationId xmlns:a16="http://schemas.microsoft.com/office/drawing/2014/main" id="{E43CDB47-616D-77C0-CEAB-03879568FBE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22349" y="22647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3" name="Freeform: Shape 1562">
                <a:extLst>
                  <a:ext uri="{FF2B5EF4-FFF2-40B4-BE49-F238E27FC236}">
                    <a16:creationId xmlns:a16="http://schemas.microsoft.com/office/drawing/2014/main" id="{DE58B6AB-90F7-4F63-085B-ABB9299BFD9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3716" y="3961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4" name="Freeform: Shape 1563">
                <a:extLst>
                  <a:ext uri="{FF2B5EF4-FFF2-40B4-BE49-F238E27FC236}">
                    <a16:creationId xmlns:a16="http://schemas.microsoft.com/office/drawing/2014/main" id="{8EBE32E8-077C-3E86-C4AB-D472D1F090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39068" y="351821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5" name="Freeform: Shape 1564">
                <a:extLst>
                  <a:ext uri="{FF2B5EF4-FFF2-40B4-BE49-F238E27FC236}">
                    <a16:creationId xmlns:a16="http://schemas.microsoft.com/office/drawing/2014/main" id="{15C5454E-CE42-827A-D8CC-5DAE80B482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69047" y="37160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6" name="Freeform: Shape 1565">
                <a:extLst>
                  <a:ext uri="{FF2B5EF4-FFF2-40B4-BE49-F238E27FC236}">
                    <a16:creationId xmlns:a16="http://schemas.microsoft.com/office/drawing/2014/main" id="{1A4AB500-D1B9-0363-A669-2C25C40394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0593" y="44109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7" name="Freeform: Shape 1566">
                <a:extLst>
                  <a:ext uri="{FF2B5EF4-FFF2-40B4-BE49-F238E27FC236}">
                    <a16:creationId xmlns:a16="http://schemas.microsoft.com/office/drawing/2014/main" id="{42F287DE-BAB5-C607-488A-47867A0D48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6499" y="332990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8" name="Freeform: Shape 1567">
                <a:extLst>
                  <a:ext uri="{FF2B5EF4-FFF2-40B4-BE49-F238E27FC236}">
                    <a16:creationId xmlns:a16="http://schemas.microsoft.com/office/drawing/2014/main" id="{FEAA587F-051A-F381-C287-D2A05DAEEF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3458" y="517756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9" name="Freeform: Shape 1568">
                <a:extLst>
                  <a:ext uri="{FF2B5EF4-FFF2-40B4-BE49-F238E27FC236}">
                    <a16:creationId xmlns:a16="http://schemas.microsoft.com/office/drawing/2014/main" id="{087FAB0D-B4ED-8766-25CD-3CFD7A49BB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0601" y="435298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0" name="Freeform: Shape 1569">
                <a:extLst>
                  <a:ext uri="{FF2B5EF4-FFF2-40B4-BE49-F238E27FC236}">
                    <a16:creationId xmlns:a16="http://schemas.microsoft.com/office/drawing/2014/main" id="{6CEAC7CC-8B8A-B004-271D-81D35D077F4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16551" y="568724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1" name="Freeform: Shape 1570">
                <a:extLst>
                  <a:ext uri="{FF2B5EF4-FFF2-40B4-BE49-F238E27FC236}">
                    <a16:creationId xmlns:a16="http://schemas.microsoft.com/office/drawing/2014/main" id="{60F131A9-49E1-68C0-86E6-E43CF76B853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27282" y="54470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2" name="Freeform: Shape 1571">
                <a:extLst>
                  <a:ext uri="{FF2B5EF4-FFF2-40B4-BE49-F238E27FC236}">
                    <a16:creationId xmlns:a16="http://schemas.microsoft.com/office/drawing/2014/main" id="{56B0E004-D174-09BE-FBDB-19E3BB5D07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53741" y="42566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3" name="Freeform: Shape 1572">
                <a:extLst>
                  <a:ext uri="{FF2B5EF4-FFF2-40B4-BE49-F238E27FC236}">
                    <a16:creationId xmlns:a16="http://schemas.microsoft.com/office/drawing/2014/main" id="{F53ED33A-F372-B335-E69C-D476011278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85434" y="410761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4" name="Freeform: Shape 1573">
                <a:extLst>
                  <a:ext uri="{FF2B5EF4-FFF2-40B4-BE49-F238E27FC236}">
                    <a16:creationId xmlns:a16="http://schemas.microsoft.com/office/drawing/2014/main" id="{BE8DF4A1-9A61-2C24-9DF9-0DABD01809A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0715" y="441318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5" name="Freeform: Shape 1574">
                <a:extLst>
                  <a:ext uri="{FF2B5EF4-FFF2-40B4-BE49-F238E27FC236}">
                    <a16:creationId xmlns:a16="http://schemas.microsoft.com/office/drawing/2014/main" id="{FA3CB2B0-C89A-C449-B10E-29F081C7AE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24868" y="520737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6" name="Freeform: Shape 1575">
                <a:extLst>
                  <a:ext uri="{FF2B5EF4-FFF2-40B4-BE49-F238E27FC236}">
                    <a16:creationId xmlns:a16="http://schemas.microsoft.com/office/drawing/2014/main" id="{7D9FD9EC-4634-A184-9A69-8B53F4F176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47608" y="506535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7" name="Freeform: Shape 1576">
                <a:extLst>
                  <a:ext uri="{FF2B5EF4-FFF2-40B4-BE49-F238E27FC236}">
                    <a16:creationId xmlns:a16="http://schemas.microsoft.com/office/drawing/2014/main" id="{2B6C81A8-67E2-D268-D4D6-4BC04659A7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69026" y="444099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8" name="Freeform: Shape 1577">
                <a:extLst>
                  <a:ext uri="{FF2B5EF4-FFF2-40B4-BE49-F238E27FC236}">
                    <a16:creationId xmlns:a16="http://schemas.microsoft.com/office/drawing/2014/main" id="{C6846271-2BE0-F38B-93B4-A1092DFB661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03707" y="26501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9" name="Freeform: Shape 1578">
                <a:extLst>
                  <a:ext uri="{FF2B5EF4-FFF2-40B4-BE49-F238E27FC236}">
                    <a16:creationId xmlns:a16="http://schemas.microsoft.com/office/drawing/2014/main" id="{6C0D37D0-DD68-AA94-994D-B8982FFDC1C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92836" y="27804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0" name="Freeform: Shape 1579">
                <a:extLst>
                  <a:ext uri="{FF2B5EF4-FFF2-40B4-BE49-F238E27FC236}">
                    <a16:creationId xmlns:a16="http://schemas.microsoft.com/office/drawing/2014/main" id="{DFDB0BAA-F803-54B0-2A49-3C778485138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55167" y="238683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1581" name="Freeform: Shape 1580">
                <a:extLst>
                  <a:ext uri="{FF2B5EF4-FFF2-40B4-BE49-F238E27FC236}">
                    <a16:creationId xmlns:a16="http://schemas.microsoft.com/office/drawing/2014/main" id="{4FC5ACB4-4A93-60AC-EAB2-C96D0DEEA8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51610" y="261867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2" name="Freeform: Shape 1581">
                <a:extLst>
                  <a:ext uri="{FF2B5EF4-FFF2-40B4-BE49-F238E27FC236}">
                    <a16:creationId xmlns:a16="http://schemas.microsoft.com/office/drawing/2014/main" id="{D1E8E164-6CBD-DD02-4493-38A6E57665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35641" y="34918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3" name="Freeform: Shape 1582">
                <a:extLst>
                  <a:ext uri="{FF2B5EF4-FFF2-40B4-BE49-F238E27FC236}">
                    <a16:creationId xmlns:a16="http://schemas.microsoft.com/office/drawing/2014/main" id="{86A0C1CD-58C1-5BFA-DBC2-283B9FC7CA8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13046" y="29652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4" name="Freeform: Shape 1583">
                <a:extLst>
                  <a:ext uri="{FF2B5EF4-FFF2-40B4-BE49-F238E27FC236}">
                    <a16:creationId xmlns:a16="http://schemas.microsoft.com/office/drawing/2014/main" id="{90230817-9561-071A-D207-DB2C582D004E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4151788" y="293710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5" name="Freeform: Shape 1584">
                <a:extLst>
                  <a:ext uri="{FF2B5EF4-FFF2-40B4-BE49-F238E27FC236}">
                    <a16:creationId xmlns:a16="http://schemas.microsoft.com/office/drawing/2014/main" id="{6AC0C834-0EA4-445F-18E0-42CC3FD3483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32752" y="214870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6" name="Freeform: Shape 1585">
                <a:extLst>
                  <a:ext uri="{FF2B5EF4-FFF2-40B4-BE49-F238E27FC236}">
                    <a16:creationId xmlns:a16="http://schemas.microsoft.com/office/drawing/2014/main" id="{774EB379-49A6-6FDF-B996-C9382BE48E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57893" y="2490178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7" name="Freeform: Shape 1586">
                <a:extLst>
                  <a:ext uri="{FF2B5EF4-FFF2-40B4-BE49-F238E27FC236}">
                    <a16:creationId xmlns:a16="http://schemas.microsoft.com/office/drawing/2014/main" id="{37EEB95F-D27A-0BE5-6A2B-303A5CCE253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87393" y="24029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8" name="Freeform: Shape 1587">
                <a:extLst>
                  <a:ext uri="{FF2B5EF4-FFF2-40B4-BE49-F238E27FC236}">
                    <a16:creationId xmlns:a16="http://schemas.microsoft.com/office/drawing/2014/main" id="{271A3A50-0156-9B8D-9D3D-B619884DE0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46609" y="245284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9" name="Freeform: Shape 1588">
                <a:extLst>
                  <a:ext uri="{FF2B5EF4-FFF2-40B4-BE49-F238E27FC236}">
                    <a16:creationId xmlns:a16="http://schemas.microsoft.com/office/drawing/2014/main" id="{7B4B3403-A4ED-3605-BC5D-60D1B4D95E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22454" y="3019958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0" name="Freeform: Shape 1589">
                <a:extLst>
                  <a:ext uri="{FF2B5EF4-FFF2-40B4-BE49-F238E27FC236}">
                    <a16:creationId xmlns:a16="http://schemas.microsoft.com/office/drawing/2014/main" id="{DF28E6DB-893B-E8A0-614F-366A223C94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31929" y="314035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1" name="Freeform: Shape 1590">
                <a:extLst>
                  <a:ext uri="{FF2B5EF4-FFF2-40B4-BE49-F238E27FC236}">
                    <a16:creationId xmlns:a16="http://schemas.microsoft.com/office/drawing/2014/main" id="{3B9149F5-221A-FF01-05D4-6DCAE4616FA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62890" y="32814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2" name="Freeform: Shape 1591">
                <a:extLst>
                  <a:ext uri="{FF2B5EF4-FFF2-40B4-BE49-F238E27FC236}">
                    <a16:creationId xmlns:a16="http://schemas.microsoft.com/office/drawing/2014/main" id="{6CC7D615-8CD5-0225-1664-1948EC8A62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91478" y="32316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3" name="Freeform: Shape 1592">
                <a:extLst>
                  <a:ext uri="{FF2B5EF4-FFF2-40B4-BE49-F238E27FC236}">
                    <a16:creationId xmlns:a16="http://schemas.microsoft.com/office/drawing/2014/main" id="{5AF5DFA6-DA65-2D43-6AEA-59FAB22849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62489" y="380891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4" name="Freeform: Shape 1593">
                <a:extLst>
                  <a:ext uri="{FF2B5EF4-FFF2-40B4-BE49-F238E27FC236}">
                    <a16:creationId xmlns:a16="http://schemas.microsoft.com/office/drawing/2014/main" id="{02E82E56-C24E-718E-1F7B-D43F153996F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20972" y="4804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5" name="Freeform: Shape 1594">
                <a:extLst>
                  <a:ext uri="{FF2B5EF4-FFF2-40B4-BE49-F238E27FC236}">
                    <a16:creationId xmlns:a16="http://schemas.microsoft.com/office/drawing/2014/main" id="{0E0D64C4-8CC6-74B7-6007-61782134DFC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07174" y="45087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6" name="Freeform: Shape 1595">
                <a:extLst>
                  <a:ext uri="{FF2B5EF4-FFF2-40B4-BE49-F238E27FC236}">
                    <a16:creationId xmlns:a16="http://schemas.microsoft.com/office/drawing/2014/main" id="{CFDC1F3D-6CC6-FD81-D6EE-D77841DC585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04106" y="5521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7" name="Freeform: Shape 1596">
                <a:extLst>
                  <a:ext uri="{FF2B5EF4-FFF2-40B4-BE49-F238E27FC236}">
                    <a16:creationId xmlns:a16="http://schemas.microsoft.com/office/drawing/2014/main" id="{662DADE6-E50A-9994-F08D-085D6BA6A3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93139" y="51266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8" name="Freeform: Shape 1597">
                <a:extLst>
                  <a:ext uri="{FF2B5EF4-FFF2-40B4-BE49-F238E27FC236}">
                    <a16:creationId xmlns:a16="http://schemas.microsoft.com/office/drawing/2014/main" id="{60FA237B-D2DA-9243-B806-CFADD215EF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09046" y="567819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9" name="Freeform: Shape 1598">
                <a:extLst>
                  <a:ext uri="{FF2B5EF4-FFF2-40B4-BE49-F238E27FC236}">
                    <a16:creationId xmlns:a16="http://schemas.microsoft.com/office/drawing/2014/main" id="{77510358-2213-6294-B73D-137CF9D704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61993" y="5668956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5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0" name="Freeform: Shape 1599">
                <a:extLst>
                  <a:ext uri="{FF2B5EF4-FFF2-40B4-BE49-F238E27FC236}">
                    <a16:creationId xmlns:a16="http://schemas.microsoft.com/office/drawing/2014/main" id="{FEEE0930-87D4-861A-8D6A-BC86AEA7AF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36621" y="5372729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1" name="Freeform: Shape 1600">
                <a:extLst>
                  <a:ext uri="{FF2B5EF4-FFF2-40B4-BE49-F238E27FC236}">
                    <a16:creationId xmlns:a16="http://schemas.microsoft.com/office/drawing/2014/main" id="{4C8B4A9E-3248-38F0-5030-9AF6F32022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26811" y="5300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2" name="Freeform: Shape 1601">
                <a:extLst>
                  <a:ext uri="{FF2B5EF4-FFF2-40B4-BE49-F238E27FC236}">
                    <a16:creationId xmlns:a16="http://schemas.microsoft.com/office/drawing/2014/main" id="{0D656D71-FAEA-B7FA-B8B6-C69FCBD73D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45533" y="527776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3" name="Freeform: Shape 1602">
                <a:extLst>
                  <a:ext uri="{FF2B5EF4-FFF2-40B4-BE49-F238E27FC236}">
                    <a16:creationId xmlns:a16="http://schemas.microsoft.com/office/drawing/2014/main" id="{39FBE85B-1D37-844E-AE02-87E098B585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42733" y="573982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4" name="Freeform: Shape 1603">
                <a:extLst>
                  <a:ext uri="{FF2B5EF4-FFF2-40B4-BE49-F238E27FC236}">
                    <a16:creationId xmlns:a16="http://schemas.microsoft.com/office/drawing/2014/main" id="{5F9FD252-1CB0-88F8-7F38-6495C4DA95B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84685" y="5802401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5" name="Freeform: Shape 1604">
                <a:extLst>
                  <a:ext uri="{FF2B5EF4-FFF2-40B4-BE49-F238E27FC236}">
                    <a16:creationId xmlns:a16="http://schemas.microsoft.com/office/drawing/2014/main" id="{DFAC041F-3378-0015-36EC-4262D3B41D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54649" y="5626760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6" name="Freeform: Shape 1605">
                <a:extLst>
                  <a:ext uri="{FF2B5EF4-FFF2-40B4-BE49-F238E27FC236}">
                    <a16:creationId xmlns:a16="http://schemas.microsoft.com/office/drawing/2014/main" id="{3015A7C7-A996-BC00-12A6-D894B844A7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01818" y="51462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7" name="Freeform: Shape 1606">
                <a:extLst>
                  <a:ext uri="{FF2B5EF4-FFF2-40B4-BE49-F238E27FC236}">
                    <a16:creationId xmlns:a16="http://schemas.microsoft.com/office/drawing/2014/main" id="{6C2F8323-943B-2719-4EC3-9B1A9FDE01A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14499" y="47066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8" name="Freeform: Shape 1607">
                <a:extLst>
                  <a:ext uri="{FF2B5EF4-FFF2-40B4-BE49-F238E27FC236}">
                    <a16:creationId xmlns:a16="http://schemas.microsoft.com/office/drawing/2014/main" id="{1F78DC04-94EC-D830-FF7C-949F310060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38141" y="47824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9" name="Freeform: Shape 1608">
                <a:extLst>
                  <a:ext uri="{FF2B5EF4-FFF2-40B4-BE49-F238E27FC236}">
                    <a16:creationId xmlns:a16="http://schemas.microsoft.com/office/drawing/2014/main" id="{478F8B38-6681-A738-A8D8-258AB44C2F1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27846" y="5299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0" name="Freeform: Shape 1609">
                <a:extLst>
                  <a:ext uri="{FF2B5EF4-FFF2-40B4-BE49-F238E27FC236}">
                    <a16:creationId xmlns:a16="http://schemas.microsoft.com/office/drawing/2014/main" id="{D245B968-D848-4E7D-1D6D-EA52A934FB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86500" y="49519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1" name="Freeform: Shape 1610">
                <a:extLst>
                  <a:ext uri="{FF2B5EF4-FFF2-40B4-BE49-F238E27FC236}">
                    <a16:creationId xmlns:a16="http://schemas.microsoft.com/office/drawing/2014/main" id="{AA107D7A-3991-F943-72E6-5F6BDAFC56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58123" y="506907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2" name="Freeform: Shape 1611">
                <a:extLst>
                  <a:ext uri="{FF2B5EF4-FFF2-40B4-BE49-F238E27FC236}">
                    <a16:creationId xmlns:a16="http://schemas.microsoft.com/office/drawing/2014/main" id="{121A374F-1591-2CC7-FF96-9BB2C07FF6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62306" y="4658830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3" name="Freeform: Shape 1612">
                <a:extLst>
                  <a:ext uri="{FF2B5EF4-FFF2-40B4-BE49-F238E27FC236}">
                    <a16:creationId xmlns:a16="http://schemas.microsoft.com/office/drawing/2014/main" id="{C6026B73-54C9-A4F0-82F4-3776A58AD4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75185" y="39365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4" name="Freeform: Shape 1613">
                <a:extLst>
                  <a:ext uri="{FF2B5EF4-FFF2-40B4-BE49-F238E27FC236}">
                    <a16:creationId xmlns:a16="http://schemas.microsoft.com/office/drawing/2014/main" id="{573EDE5D-48F9-6EBD-F8BD-4831F1141D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30964" y="433307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5" name="Freeform: Shape 1614">
                <a:extLst>
                  <a:ext uri="{FF2B5EF4-FFF2-40B4-BE49-F238E27FC236}">
                    <a16:creationId xmlns:a16="http://schemas.microsoft.com/office/drawing/2014/main" id="{1829F7B6-4FDD-1AAE-1B9E-52448A03873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61184" y="3776529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6" name="Freeform: Shape 1615">
                <a:extLst>
                  <a:ext uri="{FF2B5EF4-FFF2-40B4-BE49-F238E27FC236}">
                    <a16:creationId xmlns:a16="http://schemas.microsoft.com/office/drawing/2014/main" id="{CD2E334B-FFE1-67A4-5574-691B1E964D0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73152" y="46170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7" name="Freeform: Shape 1616">
                <a:extLst>
                  <a:ext uri="{FF2B5EF4-FFF2-40B4-BE49-F238E27FC236}">
                    <a16:creationId xmlns:a16="http://schemas.microsoft.com/office/drawing/2014/main" id="{3DF29404-C287-3E5B-50C8-ABA5AA98B6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54960" y="47545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8" name="Freeform: Shape 1617">
                <a:extLst>
                  <a:ext uri="{FF2B5EF4-FFF2-40B4-BE49-F238E27FC236}">
                    <a16:creationId xmlns:a16="http://schemas.microsoft.com/office/drawing/2014/main" id="{B8A4C482-05B2-E8FC-9370-68BDE89040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74188" y="440289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9" name="Freeform: Shape 1618">
                <a:extLst>
                  <a:ext uri="{FF2B5EF4-FFF2-40B4-BE49-F238E27FC236}">
                    <a16:creationId xmlns:a16="http://schemas.microsoft.com/office/drawing/2014/main" id="{9B987F53-312C-37D4-A7BC-BCF6031C46E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25896" y="440089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0" name="Freeform: Shape 1619">
                <a:extLst>
                  <a:ext uri="{FF2B5EF4-FFF2-40B4-BE49-F238E27FC236}">
                    <a16:creationId xmlns:a16="http://schemas.microsoft.com/office/drawing/2014/main" id="{930F9F39-BBA2-B472-31A5-51E91C9332E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84379" y="422048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1" name="Freeform: Shape 1620">
                <a:extLst>
                  <a:ext uri="{FF2B5EF4-FFF2-40B4-BE49-F238E27FC236}">
                    <a16:creationId xmlns:a16="http://schemas.microsoft.com/office/drawing/2014/main" id="{1EF757E1-C94E-43CA-E342-79A63174653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99569" y="43728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2" name="Freeform: Shape 1621">
                <a:extLst>
                  <a:ext uri="{FF2B5EF4-FFF2-40B4-BE49-F238E27FC236}">
                    <a16:creationId xmlns:a16="http://schemas.microsoft.com/office/drawing/2014/main" id="{69328C05-F80D-4CB0-D9F5-CF58CD87255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31491" y="420724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3" name="Freeform: Shape 1622">
                <a:extLst>
                  <a:ext uri="{FF2B5EF4-FFF2-40B4-BE49-F238E27FC236}">
                    <a16:creationId xmlns:a16="http://schemas.microsoft.com/office/drawing/2014/main" id="{ADC81A6D-00D2-ED8D-8E3E-A1BB57DFF4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47435" y="429059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4" name="Freeform: Shape 1623">
                <a:extLst>
                  <a:ext uri="{FF2B5EF4-FFF2-40B4-BE49-F238E27FC236}">
                    <a16:creationId xmlns:a16="http://schemas.microsoft.com/office/drawing/2014/main" id="{3FAA33DF-9ABF-6755-0FD3-51FBDF4E20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68833" y="4537195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5" name="Freeform: Shape 1624">
                <a:extLst>
                  <a:ext uri="{FF2B5EF4-FFF2-40B4-BE49-F238E27FC236}">
                    <a16:creationId xmlns:a16="http://schemas.microsoft.com/office/drawing/2014/main" id="{4AB0B5F5-4148-EBD6-D401-5C06ACC490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19055" y="440241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6" name="Freeform: Shape 1625">
                <a:extLst>
                  <a:ext uri="{FF2B5EF4-FFF2-40B4-BE49-F238E27FC236}">
                    <a16:creationId xmlns:a16="http://schemas.microsoft.com/office/drawing/2014/main" id="{EA22D15F-E77A-62B4-E4A5-8DD5A5570E0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36105" y="417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7" name="Freeform: Shape 1626">
                <a:extLst>
                  <a:ext uri="{FF2B5EF4-FFF2-40B4-BE49-F238E27FC236}">
                    <a16:creationId xmlns:a16="http://schemas.microsoft.com/office/drawing/2014/main" id="{912CD5C6-4C1C-507E-96ED-0044F8C7EF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42188" y="41898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8" name="Freeform: Shape 1627">
                <a:extLst>
                  <a:ext uri="{FF2B5EF4-FFF2-40B4-BE49-F238E27FC236}">
                    <a16:creationId xmlns:a16="http://schemas.microsoft.com/office/drawing/2014/main" id="{AE66529F-80C9-F29D-9A54-C3F0187E39B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76218" y="4177436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9" name="Freeform: Shape 1628">
                <a:extLst>
                  <a:ext uri="{FF2B5EF4-FFF2-40B4-BE49-F238E27FC236}">
                    <a16:creationId xmlns:a16="http://schemas.microsoft.com/office/drawing/2014/main" id="{692CA9FE-CD70-770B-2808-1A57355AB03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27417" y="3816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0" name="Freeform: Shape 1629">
                <a:extLst>
                  <a:ext uri="{FF2B5EF4-FFF2-40B4-BE49-F238E27FC236}">
                    <a16:creationId xmlns:a16="http://schemas.microsoft.com/office/drawing/2014/main" id="{38488CF5-7D7E-821B-0BDD-590FF71FE0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71994" y="375405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1" name="Freeform: Shape 1630">
                <a:extLst>
                  <a:ext uri="{FF2B5EF4-FFF2-40B4-BE49-F238E27FC236}">
                    <a16:creationId xmlns:a16="http://schemas.microsoft.com/office/drawing/2014/main" id="{E2FE58A9-DE93-BF1B-35B5-B351BAADD5B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81544" y="40991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2" name="Freeform: Shape 1631">
                <a:extLst>
                  <a:ext uri="{FF2B5EF4-FFF2-40B4-BE49-F238E27FC236}">
                    <a16:creationId xmlns:a16="http://schemas.microsoft.com/office/drawing/2014/main" id="{4C4B7C42-4B52-8234-AD53-EC0AA06B763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16488" y="4541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3" name="Freeform: Shape 1632">
                <a:extLst>
                  <a:ext uri="{FF2B5EF4-FFF2-40B4-BE49-F238E27FC236}">
                    <a16:creationId xmlns:a16="http://schemas.microsoft.com/office/drawing/2014/main" id="{78C52A33-B736-9AC5-2D1D-51B920353E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20882" y="48078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4" name="Freeform: Shape 1633">
                <a:extLst>
                  <a:ext uri="{FF2B5EF4-FFF2-40B4-BE49-F238E27FC236}">
                    <a16:creationId xmlns:a16="http://schemas.microsoft.com/office/drawing/2014/main" id="{E535A25F-56D9-C4F3-48FC-ECE456A9EE8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21126" y="54495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5" name="Freeform: Shape 1634">
                <a:extLst>
                  <a:ext uri="{FF2B5EF4-FFF2-40B4-BE49-F238E27FC236}">
                    <a16:creationId xmlns:a16="http://schemas.microsoft.com/office/drawing/2014/main" id="{BAF4CF45-FDB3-2C50-CAD8-585EE83C39C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10170" y="47981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6" name="Freeform: Shape 1635">
                <a:extLst>
                  <a:ext uri="{FF2B5EF4-FFF2-40B4-BE49-F238E27FC236}">
                    <a16:creationId xmlns:a16="http://schemas.microsoft.com/office/drawing/2014/main" id="{6ABDB89B-D1D2-C600-CB5D-633433317A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23418" y="425954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7" name="Freeform: Shape 1636">
                <a:extLst>
                  <a:ext uri="{FF2B5EF4-FFF2-40B4-BE49-F238E27FC236}">
                    <a16:creationId xmlns:a16="http://schemas.microsoft.com/office/drawing/2014/main" id="{6A3036DB-815F-DD19-C40F-2C6F97020F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53454" y="40336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8" name="Freeform: Shape 1637">
                <a:extLst>
                  <a:ext uri="{FF2B5EF4-FFF2-40B4-BE49-F238E27FC236}">
                    <a16:creationId xmlns:a16="http://schemas.microsoft.com/office/drawing/2014/main" id="{F283F2A2-18E4-B010-EF0D-C00448D9BF8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68860" y="359641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9" name="Freeform: Shape 1638">
                <a:extLst>
                  <a:ext uri="{FF2B5EF4-FFF2-40B4-BE49-F238E27FC236}">
                    <a16:creationId xmlns:a16="http://schemas.microsoft.com/office/drawing/2014/main" id="{D829260C-949C-5161-6C38-7B6141594CD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52667" y="3256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0" name="Freeform: Shape 1639">
                <a:extLst>
                  <a:ext uri="{FF2B5EF4-FFF2-40B4-BE49-F238E27FC236}">
                    <a16:creationId xmlns:a16="http://schemas.microsoft.com/office/drawing/2014/main" id="{D7A712BD-FD96-30C5-EF47-B0198025ADD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20638" y="34957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1" name="Freeform: Shape 1640">
                <a:extLst>
                  <a:ext uri="{FF2B5EF4-FFF2-40B4-BE49-F238E27FC236}">
                    <a16:creationId xmlns:a16="http://schemas.microsoft.com/office/drawing/2014/main" id="{C50CD1BD-9BBE-6AF6-2070-6B65A2B31C4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25132" y="335533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2" name="Freeform: Shape 1641">
                <a:extLst>
                  <a:ext uri="{FF2B5EF4-FFF2-40B4-BE49-F238E27FC236}">
                    <a16:creationId xmlns:a16="http://schemas.microsoft.com/office/drawing/2014/main" id="{D8FD984B-9E7C-8DAA-DC85-A1B7BFCB744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33341" y="32510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3" name="Freeform: Shape 1642">
                <a:extLst>
                  <a:ext uri="{FF2B5EF4-FFF2-40B4-BE49-F238E27FC236}">
                    <a16:creationId xmlns:a16="http://schemas.microsoft.com/office/drawing/2014/main" id="{41F07866-69A9-4422-A828-982505A11F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842795" y="31250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4" name="Freeform: Shape 1643">
                <a:extLst>
                  <a:ext uri="{FF2B5EF4-FFF2-40B4-BE49-F238E27FC236}">
                    <a16:creationId xmlns:a16="http://schemas.microsoft.com/office/drawing/2014/main" id="{6C8EDDA4-F3F3-325D-C11B-16D4785333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61394" y="26430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5" name="Freeform: Shape 1644">
                <a:extLst>
                  <a:ext uri="{FF2B5EF4-FFF2-40B4-BE49-F238E27FC236}">
                    <a16:creationId xmlns:a16="http://schemas.microsoft.com/office/drawing/2014/main" id="{B2046190-B935-E3C3-8B3F-BEAED38378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28686" y="315711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6" name="Freeform: Shape 1645">
                <a:extLst>
                  <a:ext uri="{FF2B5EF4-FFF2-40B4-BE49-F238E27FC236}">
                    <a16:creationId xmlns:a16="http://schemas.microsoft.com/office/drawing/2014/main" id="{7160266F-62D5-0931-D2BA-9108CEC261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21505" y="37078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7" name="Freeform: Shape 1646">
                <a:extLst>
                  <a:ext uri="{FF2B5EF4-FFF2-40B4-BE49-F238E27FC236}">
                    <a16:creationId xmlns:a16="http://schemas.microsoft.com/office/drawing/2014/main" id="{003D0215-42A0-BF25-B087-ECC6E44D7B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03485" y="34191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8" name="Freeform: Shape 1647">
                <a:extLst>
                  <a:ext uri="{FF2B5EF4-FFF2-40B4-BE49-F238E27FC236}">
                    <a16:creationId xmlns:a16="http://schemas.microsoft.com/office/drawing/2014/main" id="{9597D673-28E7-1013-92C8-132B4C8996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667476" y="30383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9" name="Freeform: Shape 1648">
                <a:extLst>
                  <a:ext uri="{FF2B5EF4-FFF2-40B4-BE49-F238E27FC236}">
                    <a16:creationId xmlns:a16="http://schemas.microsoft.com/office/drawing/2014/main" id="{9BD50061-1C62-7069-253E-5479309889E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50923" y="328599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0" name="Freeform: Shape 1649">
                <a:extLst>
                  <a:ext uri="{FF2B5EF4-FFF2-40B4-BE49-F238E27FC236}">
                    <a16:creationId xmlns:a16="http://schemas.microsoft.com/office/drawing/2014/main" id="{93073029-6B75-831A-9B89-EBB1931945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31492" y="32069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1" name="Freeform: Shape 1650">
                <a:extLst>
                  <a:ext uri="{FF2B5EF4-FFF2-40B4-BE49-F238E27FC236}">
                    <a16:creationId xmlns:a16="http://schemas.microsoft.com/office/drawing/2014/main" id="{651C6819-2D84-07CA-F067-DA6C8977BD7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65832" y="2354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2" name="Freeform: Shape 1651">
                <a:extLst>
                  <a:ext uri="{FF2B5EF4-FFF2-40B4-BE49-F238E27FC236}">
                    <a16:creationId xmlns:a16="http://schemas.microsoft.com/office/drawing/2014/main" id="{6593D51A-D9CC-C3E0-A1E1-9FC20D7CE5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62092" y="2125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3" name="Freeform: Shape 1652">
                <a:extLst>
                  <a:ext uri="{FF2B5EF4-FFF2-40B4-BE49-F238E27FC236}">
                    <a16:creationId xmlns:a16="http://schemas.microsoft.com/office/drawing/2014/main" id="{8B400BEF-B8B2-798B-ECF3-7B1074435DF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57275" y="29835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4" name="Freeform: Shape 1653">
                <a:extLst>
                  <a:ext uri="{FF2B5EF4-FFF2-40B4-BE49-F238E27FC236}">
                    <a16:creationId xmlns:a16="http://schemas.microsoft.com/office/drawing/2014/main" id="{65FD3782-7FFF-3AD0-533B-323244F2FF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62957" y="382663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5" name="Freeform: Shape 1654">
                <a:extLst>
                  <a:ext uri="{FF2B5EF4-FFF2-40B4-BE49-F238E27FC236}">
                    <a16:creationId xmlns:a16="http://schemas.microsoft.com/office/drawing/2014/main" id="{876FEF89-4AA9-AC0F-D8D6-1AB659EF616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02872" y="427611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6" name="Freeform: Shape 1655">
                <a:extLst>
                  <a:ext uri="{FF2B5EF4-FFF2-40B4-BE49-F238E27FC236}">
                    <a16:creationId xmlns:a16="http://schemas.microsoft.com/office/drawing/2014/main" id="{81FE6389-3892-D957-CC23-94F25358D2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44852" y="38152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609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7" name="Freeform: Shape 1656">
                <a:extLst>
                  <a:ext uri="{FF2B5EF4-FFF2-40B4-BE49-F238E27FC236}">
                    <a16:creationId xmlns:a16="http://schemas.microsoft.com/office/drawing/2014/main" id="{663E0359-562A-35ED-B278-ECBA8D1CB66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21072" y="40654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8" name="Freeform: Shape 1657">
                <a:extLst>
                  <a:ext uri="{FF2B5EF4-FFF2-40B4-BE49-F238E27FC236}">
                    <a16:creationId xmlns:a16="http://schemas.microsoft.com/office/drawing/2014/main" id="{4A7CE55E-7FF5-BAFA-0019-CFDE2F80B2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05832" y="45154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9" name="Freeform: Shape 1658">
                <a:extLst>
                  <a:ext uri="{FF2B5EF4-FFF2-40B4-BE49-F238E27FC236}">
                    <a16:creationId xmlns:a16="http://schemas.microsoft.com/office/drawing/2014/main" id="{C43F4C2C-A452-BA6C-84DC-2BD7E15B94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56911" y="4717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0" name="Freeform: Shape 1659">
                <a:extLst>
                  <a:ext uri="{FF2B5EF4-FFF2-40B4-BE49-F238E27FC236}">
                    <a16:creationId xmlns:a16="http://schemas.microsoft.com/office/drawing/2014/main" id="{F54A1962-8D23-146C-379F-9924296D5E6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74354" y="501601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1" name="Freeform: Shape 1660">
                <a:extLst>
                  <a:ext uri="{FF2B5EF4-FFF2-40B4-BE49-F238E27FC236}">
                    <a16:creationId xmlns:a16="http://schemas.microsoft.com/office/drawing/2014/main" id="{A4887E51-11FE-825D-7E2B-6A9068A66FE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09439" y="52197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2" name="Freeform: Shape 1661">
                <a:extLst>
                  <a:ext uri="{FF2B5EF4-FFF2-40B4-BE49-F238E27FC236}">
                    <a16:creationId xmlns:a16="http://schemas.microsoft.com/office/drawing/2014/main" id="{A5A0FC52-1AD5-F1A6-845D-A68A6D7BE0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64241" y="430107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3" name="Freeform: Shape 1662">
                <a:extLst>
                  <a:ext uri="{FF2B5EF4-FFF2-40B4-BE49-F238E27FC236}">
                    <a16:creationId xmlns:a16="http://schemas.microsoft.com/office/drawing/2014/main" id="{B8475C64-602D-2E41-F293-B6A74A5DCDF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82027" y="43448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4" name="Freeform: Shape 1663">
                <a:extLst>
                  <a:ext uri="{FF2B5EF4-FFF2-40B4-BE49-F238E27FC236}">
                    <a16:creationId xmlns:a16="http://schemas.microsoft.com/office/drawing/2014/main" id="{8FDF1DE3-6E8A-5650-6E28-72BF2B763A39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3350186" y="4607721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5" name="Freeform: Shape 1664">
                <a:extLst>
                  <a:ext uri="{FF2B5EF4-FFF2-40B4-BE49-F238E27FC236}">
                    <a16:creationId xmlns:a16="http://schemas.microsoft.com/office/drawing/2014/main" id="{BBBD547E-E4F1-591A-E4DB-77C268AEB87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57626" y="47633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6" name="Freeform: Shape 1665">
                <a:extLst>
                  <a:ext uri="{FF2B5EF4-FFF2-40B4-BE49-F238E27FC236}">
                    <a16:creationId xmlns:a16="http://schemas.microsoft.com/office/drawing/2014/main" id="{FF5BF136-1A96-3F54-D496-F233D816F8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14921" y="489543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7" name="Freeform: Shape 1666">
                <a:extLst>
                  <a:ext uri="{FF2B5EF4-FFF2-40B4-BE49-F238E27FC236}">
                    <a16:creationId xmlns:a16="http://schemas.microsoft.com/office/drawing/2014/main" id="{5009CE9D-7CD2-04F1-8EBF-62BDF9BB2F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24716" y="510526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8" name="Freeform: Shape 1667">
                <a:extLst>
                  <a:ext uri="{FF2B5EF4-FFF2-40B4-BE49-F238E27FC236}">
                    <a16:creationId xmlns:a16="http://schemas.microsoft.com/office/drawing/2014/main" id="{016BEE09-F7C1-DEE2-5411-D3DEBDD45A9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37646" y="51903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9" name="Freeform: Shape 1668">
                <a:extLst>
                  <a:ext uri="{FF2B5EF4-FFF2-40B4-BE49-F238E27FC236}">
                    <a16:creationId xmlns:a16="http://schemas.microsoft.com/office/drawing/2014/main" id="{E43E942A-DFF3-7E59-22AB-8A8D812242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28878" y="4638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0" name="Freeform: Shape 1669">
                <a:extLst>
                  <a:ext uri="{FF2B5EF4-FFF2-40B4-BE49-F238E27FC236}">
                    <a16:creationId xmlns:a16="http://schemas.microsoft.com/office/drawing/2014/main" id="{D47B5D06-2AA3-1D1D-9B2F-9EB70AA5B8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54723" y="422239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1" name="Freeform: Shape 1670">
                <a:extLst>
                  <a:ext uri="{FF2B5EF4-FFF2-40B4-BE49-F238E27FC236}">
                    <a16:creationId xmlns:a16="http://schemas.microsoft.com/office/drawing/2014/main" id="{361D3D57-5C43-6373-00B9-96C6390D036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22040" y="40506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2" name="Freeform: Shape 1671">
                <a:extLst>
                  <a:ext uri="{FF2B5EF4-FFF2-40B4-BE49-F238E27FC236}">
                    <a16:creationId xmlns:a16="http://schemas.microsoft.com/office/drawing/2014/main" id="{11882704-FB26-C31C-3C47-977F9FFF68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35139" y="333809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3" name="Freeform: Shape 1672">
                <a:extLst>
                  <a:ext uri="{FF2B5EF4-FFF2-40B4-BE49-F238E27FC236}">
                    <a16:creationId xmlns:a16="http://schemas.microsoft.com/office/drawing/2014/main" id="{78A1B985-CD33-306F-CB99-746BA95838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98302" y="399589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4" name="Freeform: Shape 1673">
                <a:extLst>
                  <a:ext uri="{FF2B5EF4-FFF2-40B4-BE49-F238E27FC236}">
                    <a16:creationId xmlns:a16="http://schemas.microsoft.com/office/drawing/2014/main" id="{6218B439-D6A3-500D-6D91-C08F1482232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27266" y="314940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5" name="Freeform: Shape 1674">
                <a:extLst>
                  <a:ext uri="{FF2B5EF4-FFF2-40B4-BE49-F238E27FC236}">
                    <a16:creationId xmlns:a16="http://schemas.microsoft.com/office/drawing/2014/main" id="{1E4A40C6-8EDE-6C59-3D98-E62DA63BC0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71069" y="322226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6" name="Freeform: Shape 1675">
                <a:extLst>
                  <a:ext uri="{FF2B5EF4-FFF2-40B4-BE49-F238E27FC236}">
                    <a16:creationId xmlns:a16="http://schemas.microsoft.com/office/drawing/2014/main" id="{866DDD69-AB95-B308-4BA4-FF05894CB2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24823" y="40909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7" name="Freeform: Shape 1676">
                <a:extLst>
                  <a:ext uri="{FF2B5EF4-FFF2-40B4-BE49-F238E27FC236}">
                    <a16:creationId xmlns:a16="http://schemas.microsoft.com/office/drawing/2014/main" id="{BA5AFB79-2947-4745-FC06-E8A69F4B8110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2932083" y="41482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8" name="Freeform: Shape 1677">
                <a:extLst>
                  <a:ext uri="{FF2B5EF4-FFF2-40B4-BE49-F238E27FC236}">
                    <a16:creationId xmlns:a16="http://schemas.microsoft.com/office/drawing/2014/main" id="{62AFA426-BC6E-4975-5895-47A5505755D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04108" y="385606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9" name="Freeform: Shape 1678">
                <a:extLst>
                  <a:ext uri="{FF2B5EF4-FFF2-40B4-BE49-F238E27FC236}">
                    <a16:creationId xmlns:a16="http://schemas.microsoft.com/office/drawing/2014/main" id="{EEBB74D3-55C8-700D-A77A-843E802BA22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90487" y="36811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0" name="Freeform: Shape 1679">
                <a:extLst>
                  <a:ext uri="{FF2B5EF4-FFF2-40B4-BE49-F238E27FC236}">
                    <a16:creationId xmlns:a16="http://schemas.microsoft.com/office/drawing/2014/main" id="{0DCFD9B1-D5D8-6154-AEDF-D94282CEA7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82925" y="361641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1" name="Freeform: Shape 1680">
                <a:extLst>
                  <a:ext uri="{FF2B5EF4-FFF2-40B4-BE49-F238E27FC236}">
                    <a16:creationId xmlns:a16="http://schemas.microsoft.com/office/drawing/2014/main" id="{B8BC07B5-81D9-E7BA-DDE1-954D641C89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81554" y="4544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2" name="Freeform: Shape 1681">
                <a:extLst>
                  <a:ext uri="{FF2B5EF4-FFF2-40B4-BE49-F238E27FC236}">
                    <a16:creationId xmlns:a16="http://schemas.microsoft.com/office/drawing/2014/main" id="{7F15D29E-2C6A-61AE-F3D1-921E6A49939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96152" y="51174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3" name="Freeform: Shape 1682">
                <a:extLst>
                  <a:ext uri="{FF2B5EF4-FFF2-40B4-BE49-F238E27FC236}">
                    <a16:creationId xmlns:a16="http://schemas.microsoft.com/office/drawing/2014/main" id="{8076E6EE-5E14-A547-BBD8-8A0AE5D0E5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61697" y="52188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4" name="Freeform: Shape 1683">
                <a:extLst>
                  <a:ext uri="{FF2B5EF4-FFF2-40B4-BE49-F238E27FC236}">
                    <a16:creationId xmlns:a16="http://schemas.microsoft.com/office/drawing/2014/main" id="{460116D3-49F5-3092-8F66-BB3B8FE6144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77641" y="546788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5" name="Freeform: Shape 1684">
                <a:extLst>
                  <a:ext uri="{FF2B5EF4-FFF2-40B4-BE49-F238E27FC236}">
                    <a16:creationId xmlns:a16="http://schemas.microsoft.com/office/drawing/2014/main" id="{D81EDF69-92E1-D069-6FAC-7EBD0E8E2DA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63772" y="550626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6" name="Freeform: Shape 1685">
                <a:extLst>
                  <a:ext uri="{FF2B5EF4-FFF2-40B4-BE49-F238E27FC236}">
                    <a16:creationId xmlns:a16="http://schemas.microsoft.com/office/drawing/2014/main" id="{1C1296C7-A062-1DE2-2D7E-4C93B4B9A43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49783" y="557265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7" name="Freeform: Shape 1686">
                <a:extLst>
                  <a:ext uri="{FF2B5EF4-FFF2-40B4-BE49-F238E27FC236}">
                    <a16:creationId xmlns:a16="http://schemas.microsoft.com/office/drawing/2014/main" id="{0D1214EB-D716-0976-CA2C-C8E92903F0B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44557" y="58094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8" name="Freeform: Shape 1687">
                <a:extLst>
                  <a:ext uri="{FF2B5EF4-FFF2-40B4-BE49-F238E27FC236}">
                    <a16:creationId xmlns:a16="http://schemas.microsoft.com/office/drawing/2014/main" id="{E491776E-DDAA-DDDB-F05A-1CFEB7828C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01744" y="598213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9" name="Freeform: Shape 1688">
                <a:extLst>
                  <a:ext uri="{FF2B5EF4-FFF2-40B4-BE49-F238E27FC236}">
                    <a16:creationId xmlns:a16="http://schemas.microsoft.com/office/drawing/2014/main" id="{6BBDE279-ACF3-80D7-286A-C6A399F5E7F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66431" y="612044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0" name="Freeform: Shape 1689">
                <a:extLst>
                  <a:ext uri="{FF2B5EF4-FFF2-40B4-BE49-F238E27FC236}">
                    <a16:creationId xmlns:a16="http://schemas.microsoft.com/office/drawing/2014/main" id="{CDC60E62-C6E2-721C-E9FE-E5F5EF852D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10156" y="6082246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1" name="Freeform: Shape 1690">
                <a:extLst>
                  <a:ext uri="{FF2B5EF4-FFF2-40B4-BE49-F238E27FC236}">
                    <a16:creationId xmlns:a16="http://schemas.microsoft.com/office/drawing/2014/main" id="{8D50C45A-21BA-9E1A-2724-68ED6AB7090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42355" y="6098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2" name="Freeform: Shape 1691">
                <a:extLst>
                  <a:ext uri="{FF2B5EF4-FFF2-40B4-BE49-F238E27FC236}">
                    <a16:creationId xmlns:a16="http://schemas.microsoft.com/office/drawing/2014/main" id="{5BE5222C-92FA-8AFE-14F5-67D4F70656D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45669" y="6207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3" name="Freeform: Shape 1692">
                <a:extLst>
                  <a:ext uri="{FF2B5EF4-FFF2-40B4-BE49-F238E27FC236}">
                    <a16:creationId xmlns:a16="http://schemas.microsoft.com/office/drawing/2014/main" id="{AFE8EB19-35AD-CDB6-C3B3-BEA244B8963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09250" y="62638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4" name="Freeform: Shape 1693">
                <a:extLst>
                  <a:ext uri="{FF2B5EF4-FFF2-40B4-BE49-F238E27FC236}">
                    <a16:creationId xmlns:a16="http://schemas.microsoft.com/office/drawing/2014/main" id="{D4F1A5DF-DC04-10EA-529F-972B0A78F97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87227" y="6291605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5" name="Freeform: Shape 1694">
                <a:extLst>
                  <a:ext uri="{FF2B5EF4-FFF2-40B4-BE49-F238E27FC236}">
                    <a16:creationId xmlns:a16="http://schemas.microsoft.com/office/drawing/2014/main" id="{1C4516A3-C3A7-6724-DC78-4FB6EE201E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09127" y="6291224"/>
                <a:ext cx="16273" cy="15411"/>
              </a:xfrm>
              <a:custGeom>
                <a:avLst/>
                <a:gdLst>
                  <a:gd name="connsiteX0" fmla="*/ 850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6" name="Freeform: Shape 1695">
                <a:extLst>
                  <a:ext uri="{FF2B5EF4-FFF2-40B4-BE49-F238E27FC236}">
                    <a16:creationId xmlns:a16="http://schemas.microsoft.com/office/drawing/2014/main" id="{8EA307C8-38AB-B76C-A383-FFAADA1BFEB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60434" y="6316751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7" name="Freeform: Shape 1696">
                <a:extLst>
                  <a:ext uri="{FF2B5EF4-FFF2-40B4-BE49-F238E27FC236}">
                    <a16:creationId xmlns:a16="http://schemas.microsoft.com/office/drawing/2014/main" id="{6F385B30-F1E8-57FD-C2E1-108309FEA09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42284" y="628179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8" name="Freeform: Shape 1697">
                <a:extLst>
                  <a:ext uri="{FF2B5EF4-FFF2-40B4-BE49-F238E27FC236}">
                    <a16:creationId xmlns:a16="http://schemas.microsoft.com/office/drawing/2014/main" id="{7667A46D-71F0-1D3B-DD6E-39BE7FB927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13581" y="6288367"/>
                <a:ext cx="16273" cy="15410"/>
              </a:xfrm>
              <a:custGeom>
                <a:avLst/>
                <a:gdLst>
                  <a:gd name="connsiteX0" fmla="*/ 850 w 16273"/>
                  <a:gd name="connsiteY0" fmla="*/ 4133 h 15410"/>
                  <a:gd name="connsiteX1" fmla="*/ 11899 w 16273"/>
                  <a:gd name="connsiteY1" fmla="*/ 14611 h 15410"/>
                  <a:gd name="connsiteX2" fmla="*/ 15423 w 16273"/>
                  <a:gd name="connsiteY2" fmla="*/ 11277 h 15410"/>
                  <a:gd name="connsiteX3" fmla="*/ 4375 w 16273"/>
                  <a:gd name="connsiteY3" fmla="*/ 800 h 15410"/>
                  <a:gd name="connsiteX4" fmla="*/ 850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9" name="Freeform: Shape 1698">
                <a:extLst>
                  <a:ext uri="{FF2B5EF4-FFF2-40B4-BE49-F238E27FC236}">
                    <a16:creationId xmlns:a16="http://schemas.microsoft.com/office/drawing/2014/main" id="{E89761C9-6C5B-B9BF-D136-9961B34CCE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48670" y="6285223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3" y="11277"/>
                    </a:cubicBezTo>
                    <a:cubicBezTo>
                      <a:pt x="18757" y="4324"/>
                      <a:pt x="11708" y="-2343"/>
                      <a:pt x="4375" y="800"/>
                    </a:cubicBezTo>
                    <a:cubicBezTo>
                      <a:pt x="2851" y="1467"/>
                      <a:pt x="1612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0" name="Freeform: Shape 1699">
                <a:extLst>
                  <a:ext uri="{FF2B5EF4-FFF2-40B4-BE49-F238E27FC236}">
                    <a16:creationId xmlns:a16="http://schemas.microsoft.com/office/drawing/2014/main" id="{209DF9E0-4B62-D821-6ADF-7C37082CF82A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915657" y="6114515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1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1"/>
                      <a:pt x="7334" y="1"/>
                    </a:cubicBezTo>
                    <a:cubicBezTo>
                      <a:pt x="11385" y="1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1" name="Freeform: Shape 1700">
                <a:extLst>
                  <a:ext uri="{FF2B5EF4-FFF2-40B4-BE49-F238E27FC236}">
                    <a16:creationId xmlns:a16="http://schemas.microsoft.com/office/drawing/2014/main" id="{48A2121F-206E-37BF-80C0-2041C6DE92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00835" y="53991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2" name="Freeform: Shape 1701">
                <a:extLst>
                  <a:ext uri="{FF2B5EF4-FFF2-40B4-BE49-F238E27FC236}">
                    <a16:creationId xmlns:a16="http://schemas.microsoft.com/office/drawing/2014/main" id="{4F4C8481-343F-9291-320F-74BEBE52749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05216" y="511774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3" name="Freeform: Shape 1702">
                <a:extLst>
                  <a:ext uri="{FF2B5EF4-FFF2-40B4-BE49-F238E27FC236}">
                    <a16:creationId xmlns:a16="http://schemas.microsoft.com/office/drawing/2014/main" id="{09C404C1-D825-0461-07A3-D2FB792A6E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53047" y="4708360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4" name="Freeform: Shape 1703">
                <a:extLst>
                  <a:ext uri="{FF2B5EF4-FFF2-40B4-BE49-F238E27FC236}">
                    <a16:creationId xmlns:a16="http://schemas.microsoft.com/office/drawing/2014/main" id="{20584666-3CE0-F5CC-9E40-09CD80532A5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62475" y="53585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5" name="Freeform: Shape 1704">
                <a:extLst>
                  <a:ext uri="{FF2B5EF4-FFF2-40B4-BE49-F238E27FC236}">
                    <a16:creationId xmlns:a16="http://schemas.microsoft.com/office/drawing/2014/main" id="{A48DB680-E5B1-6CCD-4894-860A532D26C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821811" y="5559514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6" name="Freeform: Shape 1705">
                <a:extLst>
                  <a:ext uri="{FF2B5EF4-FFF2-40B4-BE49-F238E27FC236}">
                    <a16:creationId xmlns:a16="http://schemas.microsoft.com/office/drawing/2014/main" id="{64A23012-A7EE-121E-9DE3-141A1EF230F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08902" y="5202421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7" name="Freeform: Shape 1706">
                <a:extLst>
                  <a:ext uri="{FF2B5EF4-FFF2-40B4-BE49-F238E27FC236}">
                    <a16:creationId xmlns:a16="http://schemas.microsoft.com/office/drawing/2014/main" id="{DF83B877-7CA5-627B-4093-1B1D221800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17256" y="588203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8" name="Freeform: Shape 1707">
                <a:extLst>
                  <a:ext uri="{FF2B5EF4-FFF2-40B4-BE49-F238E27FC236}">
                    <a16:creationId xmlns:a16="http://schemas.microsoft.com/office/drawing/2014/main" id="{9E4AFF9A-E717-1E0E-8734-A992C235A99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8341" y="51868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9" name="Freeform: Shape 1708">
                <a:extLst>
                  <a:ext uri="{FF2B5EF4-FFF2-40B4-BE49-F238E27FC236}">
                    <a16:creationId xmlns:a16="http://schemas.microsoft.com/office/drawing/2014/main" id="{1FFDDDFC-178B-4CC7-CE4B-7F2385CFBF9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77983" y="4409656"/>
                <a:ext cx="16273" cy="15410"/>
              </a:xfrm>
              <a:custGeom>
                <a:avLst/>
                <a:gdLst>
                  <a:gd name="connsiteX0" fmla="*/ 850 w 16273"/>
                  <a:gd name="connsiteY0" fmla="*/ 4134 h 15410"/>
                  <a:gd name="connsiteX1" fmla="*/ 11899 w 16273"/>
                  <a:gd name="connsiteY1" fmla="*/ 14611 h 15410"/>
                  <a:gd name="connsiteX2" fmla="*/ 15423 w 16273"/>
                  <a:gd name="connsiteY2" fmla="*/ 11278 h 15410"/>
                  <a:gd name="connsiteX3" fmla="*/ 4375 w 16273"/>
                  <a:gd name="connsiteY3" fmla="*/ 800 h 15410"/>
                  <a:gd name="connsiteX4" fmla="*/ 850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0" name="Freeform: Shape 1709">
                <a:extLst>
                  <a:ext uri="{FF2B5EF4-FFF2-40B4-BE49-F238E27FC236}">
                    <a16:creationId xmlns:a16="http://schemas.microsoft.com/office/drawing/2014/main" id="{B36A73E0-6AEA-BF30-C46C-D674AC68136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02019" y="50466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1" name="Freeform: Shape 1710">
                <a:extLst>
                  <a:ext uri="{FF2B5EF4-FFF2-40B4-BE49-F238E27FC236}">
                    <a16:creationId xmlns:a16="http://schemas.microsoft.com/office/drawing/2014/main" id="{2A32F8F8-0795-1861-5708-C621354A267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45984" y="41595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2" name="Freeform: Shape 1711">
                <a:extLst>
                  <a:ext uri="{FF2B5EF4-FFF2-40B4-BE49-F238E27FC236}">
                    <a16:creationId xmlns:a16="http://schemas.microsoft.com/office/drawing/2014/main" id="{2D1154B8-46FE-160E-785C-4DB17D8BBA7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14672" y="451700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3" name="Freeform: Shape 1712">
                <a:extLst>
                  <a:ext uri="{FF2B5EF4-FFF2-40B4-BE49-F238E27FC236}">
                    <a16:creationId xmlns:a16="http://schemas.microsoft.com/office/drawing/2014/main" id="{7846CD9B-A162-2DEC-3D77-15E962C0F5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7294" y="43311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4" name="Freeform: Shape 1713">
                <a:extLst>
                  <a:ext uri="{FF2B5EF4-FFF2-40B4-BE49-F238E27FC236}">
                    <a16:creationId xmlns:a16="http://schemas.microsoft.com/office/drawing/2014/main" id="{EC362896-3D66-72E4-BBC7-B6AC1FFA313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46435" y="38475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5" name="Freeform: Shape 1714">
                <a:extLst>
                  <a:ext uri="{FF2B5EF4-FFF2-40B4-BE49-F238E27FC236}">
                    <a16:creationId xmlns:a16="http://schemas.microsoft.com/office/drawing/2014/main" id="{F644D545-9A1B-E666-0DD6-E0231DF698E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96830" y="33359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6" name="Freeform: Shape 1715">
                <a:extLst>
                  <a:ext uri="{FF2B5EF4-FFF2-40B4-BE49-F238E27FC236}">
                    <a16:creationId xmlns:a16="http://schemas.microsoft.com/office/drawing/2014/main" id="{BC5598AE-9F58-B390-5267-48EE04A190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96329" y="26855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7" name="Freeform: Shape 1716">
                <a:extLst>
                  <a:ext uri="{FF2B5EF4-FFF2-40B4-BE49-F238E27FC236}">
                    <a16:creationId xmlns:a16="http://schemas.microsoft.com/office/drawing/2014/main" id="{091F0C26-D5AA-0092-0EA2-FA0D4AD6EB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96259" y="28130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8" name="Freeform: Shape 1717">
                <a:extLst>
                  <a:ext uri="{FF2B5EF4-FFF2-40B4-BE49-F238E27FC236}">
                    <a16:creationId xmlns:a16="http://schemas.microsoft.com/office/drawing/2014/main" id="{E9AACB0D-1A6B-034B-D016-53879FF2F9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36219" y="300500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9" name="Freeform: Shape 1718">
                <a:extLst>
                  <a:ext uri="{FF2B5EF4-FFF2-40B4-BE49-F238E27FC236}">
                    <a16:creationId xmlns:a16="http://schemas.microsoft.com/office/drawing/2014/main" id="{7E53484E-40BA-5F01-E1A0-01C559C1E2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83653" y="318826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0" name="Freeform: Shape 1719">
                <a:extLst>
                  <a:ext uri="{FF2B5EF4-FFF2-40B4-BE49-F238E27FC236}">
                    <a16:creationId xmlns:a16="http://schemas.microsoft.com/office/drawing/2014/main" id="{687F00C3-1B74-CAA2-B5A6-DD7D9C1C1F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59472" y="33464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1" name="Freeform: Shape 1720">
                <a:extLst>
                  <a:ext uri="{FF2B5EF4-FFF2-40B4-BE49-F238E27FC236}">
                    <a16:creationId xmlns:a16="http://schemas.microsoft.com/office/drawing/2014/main" id="{F731329F-129A-A856-323E-1B4F2EF75CA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55662" y="28525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2" name="Freeform: Shape 1721">
                <a:extLst>
                  <a:ext uri="{FF2B5EF4-FFF2-40B4-BE49-F238E27FC236}">
                    <a16:creationId xmlns:a16="http://schemas.microsoft.com/office/drawing/2014/main" id="{161956DA-ADA5-9658-EE2B-347AB5321D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57269" y="260943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3" name="Freeform: Shape 1722">
                <a:extLst>
                  <a:ext uri="{FF2B5EF4-FFF2-40B4-BE49-F238E27FC236}">
                    <a16:creationId xmlns:a16="http://schemas.microsoft.com/office/drawing/2014/main" id="{6038EE06-1775-256B-8F57-634B5C8EE0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867721" y="24715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4" name="Freeform: Shape 1723">
                <a:extLst>
                  <a:ext uri="{FF2B5EF4-FFF2-40B4-BE49-F238E27FC236}">
                    <a16:creationId xmlns:a16="http://schemas.microsoft.com/office/drawing/2014/main" id="{676F8F4F-DE03-EE08-D92F-F438C7B8D5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22656" y="225452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5" name="Freeform: Shape 1724">
                <a:extLst>
                  <a:ext uri="{FF2B5EF4-FFF2-40B4-BE49-F238E27FC236}">
                    <a16:creationId xmlns:a16="http://schemas.microsoft.com/office/drawing/2014/main" id="{46C31208-331E-D9D6-6086-EB1DF599DBD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13790" y="2030692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6" name="Freeform: Shape 1725">
                <a:extLst>
                  <a:ext uri="{FF2B5EF4-FFF2-40B4-BE49-F238E27FC236}">
                    <a16:creationId xmlns:a16="http://schemas.microsoft.com/office/drawing/2014/main" id="{AC6A6C0B-10FF-B576-81B3-B0158F729C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49860" y="19999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7" name="Freeform: Shape 1726">
                <a:extLst>
                  <a:ext uri="{FF2B5EF4-FFF2-40B4-BE49-F238E27FC236}">
                    <a16:creationId xmlns:a16="http://schemas.microsoft.com/office/drawing/2014/main" id="{21A0A1C7-CFF0-CF88-0368-7E85299715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05937" y="195734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8" name="Freeform: Shape 1727">
                <a:extLst>
                  <a:ext uri="{FF2B5EF4-FFF2-40B4-BE49-F238E27FC236}">
                    <a16:creationId xmlns:a16="http://schemas.microsoft.com/office/drawing/2014/main" id="{FD136B07-5E17-AE50-0CE1-5341FEBCD3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84132" y="21543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9" name="Freeform: Shape 1728">
                <a:extLst>
                  <a:ext uri="{FF2B5EF4-FFF2-40B4-BE49-F238E27FC236}">
                    <a16:creationId xmlns:a16="http://schemas.microsoft.com/office/drawing/2014/main" id="{9763F766-8300-091F-5A0D-57B65F1491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11229" y="271849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0" name="Freeform: Shape 1729">
                <a:extLst>
                  <a:ext uri="{FF2B5EF4-FFF2-40B4-BE49-F238E27FC236}">
                    <a16:creationId xmlns:a16="http://schemas.microsoft.com/office/drawing/2014/main" id="{34DF45BA-E31A-C465-D9D8-2466C7B2EAC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01691" y="26260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1" name="Freeform: Shape 1730">
                <a:extLst>
                  <a:ext uri="{FF2B5EF4-FFF2-40B4-BE49-F238E27FC236}">
                    <a16:creationId xmlns:a16="http://schemas.microsoft.com/office/drawing/2014/main" id="{205207A0-B627-873D-68CC-FBE6B72EA6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00092" y="2183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2" name="Freeform: Shape 1731">
                <a:extLst>
                  <a:ext uri="{FF2B5EF4-FFF2-40B4-BE49-F238E27FC236}">
                    <a16:creationId xmlns:a16="http://schemas.microsoft.com/office/drawing/2014/main" id="{C673E178-FBD4-D966-5191-099E9158E8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70287" y="182733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3" name="Freeform: Shape 1732">
                <a:extLst>
                  <a:ext uri="{FF2B5EF4-FFF2-40B4-BE49-F238E27FC236}">
                    <a16:creationId xmlns:a16="http://schemas.microsoft.com/office/drawing/2014/main" id="{D67B6029-3348-BE28-B255-DFDCA78724E1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3788175" y="146412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4" name="Freeform: Shape 1733">
                <a:extLst>
                  <a:ext uri="{FF2B5EF4-FFF2-40B4-BE49-F238E27FC236}">
                    <a16:creationId xmlns:a16="http://schemas.microsoft.com/office/drawing/2014/main" id="{D186D3C6-A626-D6A3-39E5-D4E61B5962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38004" y="22531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5" name="Freeform: Shape 1734">
                <a:extLst>
                  <a:ext uri="{FF2B5EF4-FFF2-40B4-BE49-F238E27FC236}">
                    <a16:creationId xmlns:a16="http://schemas.microsoft.com/office/drawing/2014/main" id="{0DF40AAF-D462-4ED1-F7B8-B839943FF3F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80271" y="23634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6" name="Freeform: Shape 1735">
                <a:extLst>
                  <a:ext uri="{FF2B5EF4-FFF2-40B4-BE49-F238E27FC236}">
                    <a16:creationId xmlns:a16="http://schemas.microsoft.com/office/drawing/2014/main" id="{3B8C32BD-EDB2-DD34-C578-35347E0E0C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93663" y="20660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7" name="Freeform: Shape 1736">
                <a:extLst>
                  <a:ext uri="{FF2B5EF4-FFF2-40B4-BE49-F238E27FC236}">
                    <a16:creationId xmlns:a16="http://schemas.microsoft.com/office/drawing/2014/main" id="{2B728DD5-93BB-DFDB-30BB-4244973E09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33896" y="1802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8" name="Freeform: Shape 1737">
                <a:extLst>
                  <a:ext uri="{FF2B5EF4-FFF2-40B4-BE49-F238E27FC236}">
                    <a16:creationId xmlns:a16="http://schemas.microsoft.com/office/drawing/2014/main" id="{28F9B7A9-6F2C-543D-363B-43B5CF5279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66244" y="12840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9" name="Freeform: Shape 1738">
                <a:extLst>
                  <a:ext uri="{FF2B5EF4-FFF2-40B4-BE49-F238E27FC236}">
                    <a16:creationId xmlns:a16="http://schemas.microsoft.com/office/drawing/2014/main" id="{50132B4D-5338-D74F-0AE2-8F6E1B89764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64512" y="15098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0" name="Freeform: Shape 1739">
                <a:extLst>
                  <a:ext uri="{FF2B5EF4-FFF2-40B4-BE49-F238E27FC236}">
                    <a16:creationId xmlns:a16="http://schemas.microsoft.com/office/drawing/2014/main" id="{617286C6-04D6-F764-AAC8-13CBAAE92D93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778545" y="169400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1" name="Freeform: Shape 1740">
                <a:extLst>
                  <a:ext uri="{FF2B5EF4-FFF2-40B4-BE49-F238E27FC236}">
                    <a16:creationId xmlns:a16="http://schemas.microsoft.com/office/drawing/2014/main" id="{6AB4819F-EBAB-E204-1F60-4189F0C758E2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95725" y="289496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2" name="Freeform: Shape 1741">
                <a:extLst>
                  <a:ext uri="{FF2B5EF4-FFF2-40B4-BE49-F238E27FC236}">
                    <a16:creationId xmlns:a16="http://schemas.microsoft.com/office/drawing/2014/main" id="{FEF2B3BD-7FD5-C133-20D3-A0D2D930C2A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22349" y="3354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3" name="Freeform: Shape 1742">
                <a:extLst>
                  <a:ext uri="{FF2B5EF4-FFF2-40B4-BE49-F238E27FC236}">
                    <a16:creationId xmlns:a16="http://schemas.microsoft.com/office/drawing/2014/main" id="{A88622A2-C399-B4DE-9F34-A55C560893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25327" y="31145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4" name="Freeform: Shape 1743">
                <a:extLst>
                  <a:ext uri="{FF2B5EF4-FFF2-40B4-BE49-F238E27FC236}">
                    <a16:creationId xmlns:a16="http://schemas.microsoft.com/office/drawing/2014/main" id="{9C778A21-21DE-3B0F-A51F-C448D171056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79772" y="40025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5" name="Freeform: Shape 1744">
                <a:extLst>
                  <a:ext uri="{FF2B5EF4-FFF2-40B4-BE49-F238E27FC236}">
                    <a16:creationId xmlns:a16="http://schemas.microsoft.com/office/drawing/2014/main" id="{818A2BA6-53B4-BCFE-71A9-BAAEBEC6540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7567" y="46042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6" name="Freeform: Shape 1745">
                <a:extLst>
                  <a:ext uri="{FF2B5EF4-FFF2-40B4-BE49-F238E27FC236}">
                    <a16:creationId xmlns:a16="http://schemas.microsoft.com/office/drawing/2014/main" id="{9464FF62-3C42-1CC2-51B3-431AADCF17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61021" y="48554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7" name="Freeform: Shape 1746">
                <a:extLst>
                  <a:ext uri="{FF2B5EF4-FFF2-40B4-BE49-F238E27FC236}">
                    <a16:creationId xmlns:a16="http://schemas.microsoft.com/office/drawing/2014/main" id="{42788A0E-9D42-6940-846D-709326F3DC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2954" y="44839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8" name="Freeform: Shape 1747">
                <a:extLst>
                  <a:ext uri="{FF2B5EF4-FFF2-40B4-BE49-F238E27FC236}">
                    <a16:creationId xmlns:a16="http://schemas.microsoft.com/office/drawing/2014/main" id="{1EDB05DD-C6D6-5AC4-B002-CB25CF383E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0478" y="44313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9" name="Freeform: Shape 1748">
                <a:extLst>
                  <a:ext uri="{FF2B5EF4-FFF2-40B4-BE49-F238E27FC236}">
                    <a16:creationId xmlns:a16="http://schemas.microsoft.com/office/drawing/2014/main" id="{74CFB87E-7B31-E908-EAA2-E8534EBDA3F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03304" y="5437975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0" name="Freeform: Shape 1749">
                <a:extLst>
                  <a:ext uri="{FF2B5EF4-FFF2-40B4-BE49-F238E27FC236}">
                    <a16:creationId xmlns:a16="http://schemas.microsoft.com/office/drawing/2014/main" id="{3F5AB71E-3AAB-7418-7814-261263A6D2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77822" y="562980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1" name="Freeform: Shape 1750">
                <a:extLst>
                  <a:ext uri="{FF2B5EF4-FFF2-40B4-BE49-F238E27FC236}">
                    <a16:creationId xmlns:a16="http://schemas.microsoft.com/office/drawing/2014/main" id="{33070BF3-C86A-C5DD-7BE1-4164E522C4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9622" y="536110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2" name="Freeform: Shape 1751">
                <a:extLst>
                  <a:ext uri="{FF2B5EF4-FFF2-40B4-BE49-F238E27FC236}">
                    <a16:creationId xmlns:a16="http://schemas.microsoft.com/office/drawing/2014/main" id="{FD75668C-1D41-5A17-314D-3280CBF8214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87439" y="575363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3" name="Freeform: Shape 1752">
                <a:extLst>
                  <a:ext uri="{FF2B5EF4-FFF2-40B4-BE49-F238E27FC236}">
                    <a16:creationId xmlns:a16="http://schemas.microsoft.com/office/drawing/2014/main" id="{67E0D52B-6BC8-B11A-4F1B-BCFA4310BE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13608" y="55416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4" name="Freeform: Shape 1753">
                <a:extLst>
                  <a:ext uri="{FF2B5EF4-FFF2-40B4-BE49-F238E27FC236}">
                    <a16:creationId xmlns:a16="http://schemas.microsoft.com/office/drawing/2014/main" id="{009D1BD1-9486-E402-C49B-86ACDC328C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09450" y="553274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5" name="Freeform: Shape 1754">
                <a:extLst>
                  <a:ext uri="{FF2B5EF4-FFF2-40B4-BE49-F238E27FC236}">
                    <a16:creationId xmlns:a16="http://schemas.microsoft.com/office/drawing/2014/main" id="{8A205C51-D00E-BF41-8880-8A9100CF4AE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68600" y="55610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6" name="Freeform: Shape 1755">
                <a:extLst>
                  <a:ext uri="{FF2B5EF4-FFF2-40B4-BE49-F238E27FC236}">
                    <a16:creationId xmlns:a16="http://schemas.microsoft.com/office/drawing/2014/main" id="{954B14E9-567B-B34E-E027-5CCCCBFDDA0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73372" y="52243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7" name="Freeform: Shape 1756">
                <a:extLst>
                  <a:ext uri="{FF2B5EF4-FFF2-40B4-BE49-F238E27FC236}">
                    <a16:creationId xmlns:a16="http://schemas.microsoft.com/office/drawing/2014/main" id="{56387E6D-C9A0-A8A4-4422-017953FB17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07141" y="487961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8" name="Freeform: Shape 1757">
                <a:extLst>
                  <a:ext uri="{FF2B5EF4-FFF2-40B4-BE49-F238E27FC236}">
                    <a16:creationId xmlns:a16="http://schemas.microsoft.com/office/drawing/2014/main" id="{36216511-11CD-F94F-288E-6BEC316BC19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81448" y="47970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9" name="Freeform: Shape 1758">
                <a:extLst>
                  <a:ext uri="{FF2B5EF4-FFF2-40B4-BE49-F238E27FC236}">
                    <a16:creationId xmlns:a16="http://schemas.microsoft.com/office/drawing/2014/main" id="{C5F762B2-2B7A-5D43-E615-4F52BAFF3EAF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4626242" y="4710134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0" name="Freeform: Shape 1759">
                <a:extLst>
                  <a:ext uri="{FF2B5EF4-FFF2-40B4-BE49-F238E27FC236}">
                    <a16:creationId xmlns:a16="http://schemas.microsoft.com/office/drawing/2014/main" id="{5404A201-3119-2B7D-D054-024532C26F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69642" y="489009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1" name="Freeform: Shape 1760">
                <a:extLst>
                  <a:ext uri="{FF2B5EF4-FFF2-40B4-BE49-F238E27FC236}">
                    <a16:creationId xmlns:a16="http://schemas.microsoft.com/office/drawing/2014/main" id="{F7B14F56-D885-8569-B598-7D843927110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38412" y="528043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2" name="Freeform: Shape 1761">
                <a:extLst>
                  <a:ext uri="{FF2B5EF4-FFF2-40B4-BE49-F238E27FC236}">
                    <a16:creationId xmlns:a16="http://schemas.microsoft.com/office/drawing/2014/main" id="{1FF4750B-EA53-D4F9-23F4-49C5BE8912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52224" y="5538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3" name="Freeform: Shape 1762">
                <a:extLst>
                  <a:ext uri="{FF2B5EF4-FFF2-40B4-BE49-F238E27FC236}">
                    <a16:creationId xmlns:a16="http://schemas.microsoft.com/office/drawing/2014/main" id="{D82E0ED4-580C-5FA0-6E96-F6DA1744510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27972" y="5407876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4" name="Freeform: Shape 1763">
                <a:extLst>
                  <a:ext uri="{FF2B5EF4-FFF2-40B4-BE49-F238E27FC236}">
                    <a16:creationId xmlns:a16="http://schemas.microsoft.com/office/drawing/2014/main" id="{7E11816B-8340-2F8D-3FFC-BB506F5EC11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22021" y="439203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5" name="Freeform: Shape 1764">
                <a:extLst>
                  <a:ext uri="{FF2B5EF4-FFF2-40B4-BE49-F238E27FC236}">
                    <a16:creationId xmlns:a16="http://schemas.microsoft.com/office/drawing/2014/main" id="{C66F3CE9-DC5A-473D-A7D5-BBDA07AA2B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69551" y="42067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891" name="Graphic 22">
              <a:extLst>
                <a:ext uri="{FF2B5EF4-FFF2-40B4-BE49-F238E27FC236}">
                  <a16:creationId xmlns:a16="http://schemas.microsoft.com/office/drawing/2014/main" id="{6EBD3B46-1194-AD39-1768-9394369143CF}"/>
                </a:ext>
              </a:extLst>
            </p:cNvPr>
            <p:cNvGrpSpPr>
              <a:grpSpLocks/>
            </p:cNvGrpSpPr>
            <p:nvPr/>
          </p:nvGrpSpPr>
          <p:grpSpPr>
            <a:xfrm>
              <a:off x="890784" y="361912"/>
              <a:ext cx="10408906" cy="6134747"/>
              <a:chOff x="890784" y="361912"/>
              <a:chExt cx="10408906" cy="6134747"/>
            </a:xfrm>
            <a:solidFill>
              <a:srgbClr val="FFFFFF"/>
            </a:solidFill>
          </p:grpSpPr>
          <p:sp>
            <p:nvSpPr>
              <p:cNvPr id="892" name="Freeform: Shape 891">
                <a:extLst>
                  <a:ext uri="{FF2B5EF4-FFF2-40B4-BE49-F238E27FC236}">
                    <a16:creationId xmlns:a16="http://schemas.microsoft.com/office/drawing/2014/main" id="{9A39A818-F808-3D7A-EDC9-061AE5B9D61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24532" y="1056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3" name="Freeform: Shape 892">
                <a:extLst>
                  <a:ext uri="{FF2B5EF4-FFF2-40B4-BE49-F238E27FC236}">
                    <a16:creationId xmlns:a16="http://schemas.microsoft.com/office/drawing/2014/main" id="{BBBBF323-0299-31DE-4664-0DB3A119B5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37115" y="10956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4" name="Freeform: Shape 893">
                <a:extLst>
                  <a:ext uri="{FF2B5EF4-FFF2-40B4-BE49-F238E27FC236}">
                    <a16:creationId xmlns:a16="http://schemas.microsoft.com/office/drawing/2014/main" id="{B7C8564D-7A9C-8BFD-9F6C-D5A7DBC8820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92385" y="124268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5" name="Freeform: Shape 894">
                <a:extLst>
                  <a:ext uri="{FF2B5EF4-FFF2-40B4-BE49-F238E27FC236}">
                    <a16:creationId xmlns:a16="http://schemas.microsoft.com/office/drawing/2014/main" id="{367B2792-E61A-0FF8-1A6A-BF5BB5FE6D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33152" y="10780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6" name="Freeform: Shape 895">
                <a:extLst>
                  <a:ext uri="{FF2B5EF4-FFF2-40B4-BE49-F238E27FC236}">
                    <a16:creationId xmlns:a16="http://schemas.microsoft.com/office/drawing/2014/main" id="{B8F79D0F-4620-9B1A-B1CB-23DCC67F400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57002" y="723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7" name="Freeform: Shape 896">
                <a:extLst>
                  <a:ext uri="{FF2B5EF4-FFF2-40B4-BE49-F238E27FC236}">
                    <a16:creationId xmlns:a16="http://schemas.microsoft.com/office/drawing/2014/main" id="{B967E972-5F0D-CC01-0E62-67C10BFA79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97964" y="7592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8" name="Freeform: Shape 897">
                <a:extLst>
                  <a:ext uri="{FF2B5EF4-FFF2-40B4-BE49-F238E27FC236}">
                    <a16:creationId xmlns:a16="http://schemas.microsoft.com/office/drawing/2014/main" id="{A1CA468C-1CB5-45EF-0CA6-AC5C9536115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44173" y="1437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9" name="Freeform: Shape 898">
                <a:extLst>
                  <a:ext uri="{FF2B5EF4-FFF2-40B4-BE49-F238E27FC236}">
                    <a16:creationId xmlns:a16="http://schemas.microsoft.com/office/drawing/2014/main" id="{3EAEC1D6-E490-9BC9-50D2-FB48110CFD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04652" y="17587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0" name="Freeform: Shape 899">
                <a:extLst>
                  <a:ext uri="{FF2B5EF4-FFF2-40B4-BE49-F238E27FC236}">
                    <a16:creationId xmlns:a16="http://schemas.microsoft.com/office/drawing/2014/main" id="{6DE72EBA-8258-B597-CFCE-2B3BDE370B9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01118" y="19652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1" name="Freeform: Shape 900">
                <a:extLst>
                  <a:ext uri="{FF2B5EF4-FFF2-40B4-BE49-F238E27FC236}">
                    <a16:creationId xmlns:a16="http://schemas.microsoft.com/office/drawing/2014/main" id="{6963B51D-EF96-0D16-8071-BEE39934FE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61469" y="17790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2" name="Freeform: Shape 901">
                <a:extLst>
                  <a:ext uri="{FF2B5EF4-FFF2-40B4-BE49-F238E27FC236}">
                    <a16:creationId xmlns:a16="http://schemas.microsoft.com/office/drawing/2014/main" id="{7F4134AA-7076-D47C-97A7-A19D15DADA8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16270" y="1332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3" name="Freeform: Shape 902">
                <a:extLst>
                  <a:ext uri="{FF2B5EF4-FFF2-40B4-BE49-F238E27FC236}">
                    <a16:creationId xmlns:a16="http://schemas.microsoft.com/office/drawing/2014/main" id="{59C8C2D1-C5BC-211C-684B-15F76336FA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72348" y="1167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4" name="Freeform: Shape 903">
                <a:extLst>
                  <a:ext uri="{FF2B5EF4-FFF2-40B4-BE49-F238E27FC236}">
                    <a16:creationId xmlns:a16="http://schemas.microsoft.com/office/drawing/2014/main" id="{1129D4D1-23D4-CAF6-F01D-18628CFBB06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29162" y="20258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5" name="Freeform: Shape 904">
                <a:extLst>
                  <a:ext uri="{FF2B5EF4-FFF2-40B4-BE49-F238E27FC236}">
                    <a16:creationId xmlns:a16="http://schemas.microsoft.com/office/drawing/2014/main" id="{BBACD8D5-2335-DC5E-E646-C2ACC9CF22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09934" y="20823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6" name="Freeform: Shape 905">
                <a:extLst>
                  <a:ext uri="{FF2B5EF4-FFF2-40B4-BE49-F238E27FC236}">
                    <a16:creationId xmlns:a16="http://schemas.microsoft.com/office/drawing/2014/main" id="{C8506BD8-2921-47B5-9F26-1C799C3EA61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5336" y="19542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7" name="Freeform: Shape 906">
                <a:extLst>
                  <a:ext uri="{FF2B5EF4-FFF2-40B4-BE49-F238E27FC236}">
                    <a16:creationId xmlns:a16="http://schemas.microsoft.com/office/drawing/2014/main" id="{EA9A1D40-C9D0-F02E-F230-0251A7E06FC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17057" y="3545262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8" name="Freeform: Shape 907">
                <a:extLst>
                  <a:ext uri="{FF2B5EF4-FFF2-40B4-BE49-F238E27FC236}">
                    <a16:creationId xmlns:a16="http://schemas.microsoft.com/office/drawing/2014/main" id="{729711B6-AEA4-EF24-41CE-CDC01C36C3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4778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9" name="Freeform: Shape 908">
                <a:extLst>
                  <a:ext uri="{FF2B5EF4-FFF2-40B4-BE49-F238E27FC236}">
                    <a16:creationId xmlns:a16="http://schemas.microsoft.com/office/drawing/2014/main" id="{9686F0E6-3FA6-08C5-FDBD-FBD123B4930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07773" y="3339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0" name="Freeform: Shape 909">
                <a:extLst>
                  <a:ext uri="{FF2B5EF4-FFF2-40B4-BE49-F238E27FC236}">
                    <a16:creationId xmlns:a16="http://schemas.microsoft.com/office/drawing/2014/main" id="{1AFB718D-2A96-DD3C-766E-129B462EE5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87788" y="285469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1" name="Freeform: Shape 910">
                <a:extLst>
                  <a:ext uri="{FF2B5EF4-FFF2-40B4-BE49-F238E27FC236}">
                    <a16:creationId xmlns:a16="http://schemas.microsoft.com/office/drawing/2014/main" id="{4A5F780D-52CC-0663-2D0B-100955096D3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21265" y="24902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2" name="Freeform: Shape 911">
                <a:extLst>
                  <a:ext uri="{FF2B5EF4-FFF2-40B4-BE49-F238E27FC236}">
                    <a16:creationId xmlns:a16="http://schemas.microsoft.com/office/drawing/2014/main" id="{9A000457-4FF0-A568-43B1-A7612617FECE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3273803" y="246440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3" name="Freeform: Shape 912">
                <a:extLst>
                  <a:ext uri="{FF2B5EF4-FFF2-40B4-BE49-F238E27FC236}">
                    <a16:creationId xmlns:a16="http://schemas.microsoft.com/office/drawing/2014/main" id="{56945B40-9C72-51ED-9645-77E284E0333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78161" y="12123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4" name="Freeform: Shape 913">
                <a:extLst>
                  <a:ext uri="{FF2B5EF4-FFF2-40B4-BE49-F238E27FC236}">
                    <a16:creationId xmlns:a16="http://schemas.microsoft.com/office/drawing/2014/main" id="{F4A0D422-5FB4-8718-190B-F30CBCEBC8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82242" y="1116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5" name="Freeform: Shape 914">
                <a:extLst>
                  <a:ext uri="{FF2B5EF4-FFF2-40B4-BE49-F238E27FC236}">
                    <a16:creationId xmlns:a16="http://schemas.microsoft.com/office/drawing/2014/main" id="{1E92D4EB-CC18-6C14-80FA-870328B395C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33777" y="13535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6" name="Freeform: Shape 915">
                <a:extLst>
                  <a:ext uri="{FF2B5EF4-FFF2-40B4-BE49-F238E27FC236}">
                    <a16:creationId xmlns:a16="http://schemas.microsoft.com/office/drawing/2014/main" id="{21C0C07F-5A1A-D503-0975-BFA5DC5F615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10345" y="1712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7" name="Freeform: Shape 916">
                <a:extLst>
                  <a:ext uri="{FF2B5EF4-FFF2-40B4-BE49-F238E27FC236}">
                    <a16:creationId xmlns:a16="http://schemas.microsoft.com/office/drawing/2014/main" id="{97476B09-CEC5-102B-F1DE-C055FCA713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64186" y="16964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8" name="Freeform: Shape 917">
                <a:extLst>
                  <a:ext uri="{FF2B5EF4-FFF2-40B4-BE49-F238E27FC236}">
                    <a16:creationId xmlns:a16="http://schemas.microsoft.com/office/drawing/2014/main" id="{EC9CC187-4F60-1587-9282-29FD9FEAB2E2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064128" y="1599471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9" name="Freeform: Shape 918">
                <a:extLst>
                  <a:ext uri="{FF2B5EF4-FFF2-40B4-BE49-F238E27FC236}">
                    <a16:creationId xmlns:a16="http://schemas.microsoft.com/office/drawing/2014/main" id="{E07246B3-C153-96DC-A4F6-02FF7BEC68E7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202264" y="105863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0" name="Freeform: Shape 919">
                <a:extLst>
                  <a:ext uri="{FF2B5EF4-FFF2-40B4-BE49-F238E27FC236}">
                    <a16:creationId xmlns:a16="http://schemas.microsoft.com/office/drawing/2014/main" id="{6B41B175-1C22-3E51-CD30-11D4829963A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20243" y="954176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1" name="Freeform: Shape 920">
                <a:extLst>
                  <a:ext uri="{FF2B5EF4-FFF2-40B4-BE49-F238E27FC236}">
                    <a16:creationId xmlns:a16="http://schemas.microsoft.com/office/drawing/2014/main" id="{BEE37CFA-EA2C-1AE7-AF3A-7C1647FA13E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38333" y="13324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2" name="Freeform: Shape 921">
                <a:extLst>
                  <a:ext uri="{FF2B5EF4-FFF2-40B4-BE49-F238E27FC236}">
                    <a16:creationId xmlns:a16="http://schemas.microsoft.com/office/drawing/2014/main" id="{7DE21A4B-DFC2-B672-5066-BB254E09C1D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04259" y="1933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3" name="Freeform: Shape 922">
                <a:extLst>
                  <a:ext uri="{FF2B5EF4-FFF2-40B4-BE49-F238E27FC236}">
                    <a16:creationId xmlns:a16="http://schemas.microsoft.com/office/drawing/2014/main" id="{E3822AF9-2721-EF74-AC4D-6766138CD9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34809" y="244636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4" name="Freeform: Shape 923">
                <a:extLst>
                  <a:ext uri="{FF2B5EF4-FFF2-40B4-BE49-F238E27FC236}">
                    <a16:creationId xmlns:a16="http://schemas.microsoft.com/office/drawing/2014/main" id="{53E73FA7-FFAF-2D8B-E12F-65B66BDD020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54152" y="26715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5" name="Freeform: Shape 924">
                <a:extLst>
                  <a:ext uri="{FF2B5EF4-FFF2-40B4-BE49-F238E27FC236}">
                    <a16:creationId xmlns:a16="http://schemas.microsoft.com/office/drawing/2014/main" id="{930E8E4B-105D-AA39-15B0-B27C1E3658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93097" y="2854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6" name="Freeform: Shape 925">
                <a:extLst>
                  <a:ext uri="{FF2B5EF4-FFF2-40B4-BE49-F238E27FC236}">
                    <a16:creationId xmlns:a16="http://schemas.microsoft.com/office/drawing/2014/main" id="{DAE78521-F64A-CE1C-E1CC-48E0F34457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13771" y="334942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7" name="Freeform: Shape 926">
                <a:extLst>
                  <a:ext uri="{FF2B5EF4-FFF2-40B4-BE49-F238E27FC236}">
                    <a16:creationId xmlns:a16="http://schemas.microsoft.com/office/drawing/2014/main" id="{76DF8A56-D35C-428C-9E01-8D42757D564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31595" y="339819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8" name="Freeform: Shape 927">
                <a:extLst>
                  <a:ext uri="{FF2B5EF4-FFF2-40B4-BE49-F238E27FC236}">
                    <a16:creationId xmlns:a16="http://schemas.microsoft.com/office/drawing/2014/main" id="{4A0F68B7-2930-74AD-2560-258CF37BCFA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57353" y="27055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9" name="Freeform: Shape 928">
                <a:extLst>
                  <a:ext uri="{FF2B5EF4-FFF2-40B4-BE49-F238E27FC236}">
                    <a16:creationId xmlns:a16="http://schemas.microsoft.com/office/drawing/2014/main" id="{FA1E2471-5D84-6812-4DB3-60A721ADE93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31470" y="31078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0" name="Freeform: Shape 929">
                <a:extLst>
                  <a:ext uri="{FF2B5EF4-FFF2-40B4-BE49-F238E27FC236}">
                    <a16:creationId xmlns:a16="http://schemas.microsoft.com/office/drawing/2014/main" id="{26FB8B7B-5DBE-65A4-143B-F56A02D26D3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20815" y="3261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1" name="Freeform: Shape 930">
                <a:extLst>
                  <a:ext uri="{FF2B5EF4-FFF2-40B4-BE49-F238E27FC236}">
                    <a16:creationId xmlns:a16="http://schemas.microsoft.com/office/drawing/2014/main" id="{8D14E965-52E5-B482-DD00-1E1C37F0FC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30758" y="3540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2" name="Freeform: Shape 931">
                <a:extLst>
                  <a:ext uri="{FF2B5EF4-FFF2-40B4-BE49-F238E27FC236}">
                    <a16:creationId xmlns:a16="http://schemas.microsoft.com/office/drawing/2014/main" id="{20139412-B1D0-AB55-788B-4AF9F4E16E0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22294" y="35590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3" name="Freeform: Shape 932">
                <a:extLst>
                  <a:ext uri="{FF2B5EF4-FFF2-40B4-BE49-F238E27FC236}">
                    <a16:creationId xmlns:a16="http://schemas.microsoft.com/office/drawing/2014/main" id="{28DA90A5-9E64-00B5-0033-6B964F2AEB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14699" y="3401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4" name="Freeform: Shape 933">
                <a:extLst>
                  <a:ext uri="{FF2B5EF4-FFF2-40B4-BE49-F238E27FC236}">
                    <a16:creationId xmlns:a16="http://schemas.microsoft.com/office/drawing/2014/main" id="{F45F606C-3CC8-C839-7400-DBE7F28854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79982" y="3009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5" name="Freeform: Shape 934">
                <a:extLst>
                  <a:ext uri="{FF2B5EF4-FFF2-40B4-BE49-F238E27FC236}">
                    <a16:creationId xmlns:a16="http://schemas.microsoft.com/office/drawing/2014/main" id="{B0271546-E64A-EE99-3A9B-153D39A5C7A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01426" y="278545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6" name="Freeform: Shape 935">
                <a:extLst>
                  <a:ext uri="{FF2B5EF4-FFF2-40B4-BE49-F238E27FC236}">
                    <a16:creationId xmlns:a16="http://schemas.microsoft.com/office/drawing/2014/main" id="{2CD4CC39-1472-0AF7-2E0E-056FE432A63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52799" y="3630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7" name="Freeform: Shape 936">
                <a:extLst>
                  <a:ext uri="{FF2B5EF4-FFF2-40B4-BE49-F238E27FC236}">
                    <a16:creationId xmlns:a16="http://schemas.microsoft.com/office/drawing/2014/main" id="{82693E7C-CA8D-DEE3-2120-D5030EA30976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049583" y="384792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8" name="Freeform: Shape 937">
                <a:extLst>
                  <a:ext uri="{FF2B5EF4-FFF2-40B4-BE49-F238E27FC236}">
                    <a16:creationId xmlns:a16="http://schemas.microsoft.com/office/drawing/2014/main" id="{7C4D107B-06E2-D6E5-C26D-81585E797C0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06279" y="408456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9" name="Freeform: Shape 938">
                <a:extLst>
                  <a:ext uri="{FF2B5EF4-FFF2-40B4-BE49-F238E27FC236}">
                    <a16:creationId xmlns:a16="http://schemas.microsoft.com/office/drawing/2014/main" id="{F4963D39-F10A-83CB-2944-FFA297828A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76802" y="43155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0" name="Freeform: Shape 939">
                <a:extLst>
                  <a:ext uri="{FF2B5EF4-FFF2-40B4-BE49-F238E27FC236}">
                    <a16:creationId xmlns:a16="http://schemas.microsoft.com/office/drawing/2014/main" id="{D1548236-3BE4-0F68-90B0-F2CB5568668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52360" y="4048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1" name="Freeform: Shape 940">
                <a:extLst>
                  <a:ext uri="{FF2B5EF4-FFF2-40B4-BE49-F238E27FC236}">
                    <a16:creationId xmlns:a16="http://schemas.microsoft.com/office/drawing/2014/main" id="{47B9063A-1674-EFCA-689F-19053ADA50E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27976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2" name="Freeform: Shape 941">
                <a:extLst>
                  <a:ext uri="{FF2B5EF4-FFF2-40B4-BE49-F238E27FC236}">
                    <a16:creationId xmlns:a16="http://schemas.microsoft.com/office/drawing/2014/main" id="{31433761-4F74-7499-E410-CCF49B9249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39133" y="2644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3" name="Freeform: Shape 942">
                <a:extLst>
                  <a:ext uri="{FF2B5EF4-FFF2-40B4-BE49-F238E27FC236}">
                    <a16:creationId xmlns:a16="http://schemas.microsoft.com/office/drawing/2014/main" id="{6D686F7B-1924-77F8-0070-1F9F1E2C4A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39621" y="202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4" name="Freeform: Shape 943">
                <a:extLst>
                  <a:ext uri="{FF2B5EF4-FFF2-40B4-BE49-F238E27FC236}">
                    <a16:creationId xmlns:a16="http://schemas.microsoft.com/office/drawing/2014/main" id="{9D4B4A54-0850-8165-B0C0-203B624081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18393" y="1492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5" name="Freeform: Shape 944">
                <a:extLst>
                  <a:ext uri="{FF2B5EF4-FFF2-40B4-BE49-F238E27FC236}">
                    <a16:creationId xmlns:a16="http://schemas.microsoft.com/office/drawing/2014/main" id="{B3F35628-EFD4-A310-5336-61020327BC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06246" y="984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6" name="Freeform: Shape 945">
                <a:extLst>
                  <a:ext uri="{FF2B5EF4-FFF2-40B4-BE49-F238E27FC236}">
                    <a16:creationId xmlns:a16="http://schemas.microsoft.com/office/drawing/2014/main" id="{586210EC-4C3E-D6C5-C4C0-9991274FDBD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94509" y="104399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7" name="Freeform: Shape 946">
                <a:extLst>
                  <a:ext uri="{FF2B5EF4-FFF2-40B4-BE49-F238E27FC236}">
                    <a16:creationId xmlns:a16="http://schemas.microsoft.com/office/drawing/2014/main" id="{A0C68F52-6326-D6B1-3D8A-51283EFA9AA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2817" y="1289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8" name="Freeform: Shape 947">
                <a:extLst>
                  <a:ext uri="{FF2B5EF4-FFF2-40B4-BE49-F238E27FC236}">
                    <a16:creationId xmlns:a16="http://schemas.microsoft.com/office/drawing/2014/main" id="{FCB8B279-68F1-94BF-2F9D-96BA96DB4D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17931" y="106828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9" name="Freeform: Shape 948">
                <a:extLst>
                  <a:ext uri="{FF2B5EF4-FFF2-40B4-BE49-F238E27FC236}">
                    <a16:creationId xmlns:a16="http://schemas.microsoft.com/office/drawing/2014/main" id="{9820ABA2-A1F9-6D6B-BDF2-65DAA78AAF8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28225" y="9271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0" name="Freeform: Shape 949">
                <a:extLst>
                  <a:ext uri="{FF2B5EF4-FFF2-40B4-BE49-F238E27FC236}">
                    <a16:creationId xmlns:a16="http://schemas.microsoft.com/office/drawing/2014/main" id="{4F4FE05F-8442-3C66-0090-C0A5EA998E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82277" y="917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1" name="Freeform: Shape 950">
                <a:extLst>
                  <a:ext uri="{FF2B5EF4-FFF2-40B4-BE49-F238E27FC236}">
                    <a16:creationId xmlns:a16="http://schemas.microsoft.com/office/drawing/2014/main" id="{2A8CAA28-95F8-646D-F5FD-61835413D4A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29256" y="11859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2" name="Freeform: Shape 951">
                <a:extLst>
                  <a:ext uri="{FF2B5EF4-FFF2-40B4-BE49-F238E27FC236}">
                    <a16:creationId xmlns:a16="http://schemas.microsoft.com/office/drawing/2014/main" id="{51F1B81E-6963-538C-B0ED-6AAA3A3F1B9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29877" y="16599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3" name="Freeform: Shape 952">
                <a:extLst>
                  <a:ext uri="{FF2B5EF4-FFF2-40B4-BE49-F238E27FC236}">
                    <a16:creationId xmlns:a16="http://schemas.microsoft.com/office/drawing/2014/main" id="{E2493D05-CA83-D9D0-BA1D-89211C4FFC4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9298" y="1716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4" name="Freeform: Shape 953">
                <a:extLst>
                  <a:ext uri="{FF2B5EF4-FFF2-40B4-BE49-F238E27FC236}">
                    <a16:creationId xmlns:a16="http://schemas.microsoft.com/office/drawing/2014/main" id="{D6A57450-F763-CE91-94F6-087F30E5A43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27632" y="1675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5" name="Freeform: Shape 954">
                <a:extLst>
                  <a:ext uri="{FF2B5EF4-FFF2-40B4-BE49-F238E27FC236}">
                    <a16:creationId xmlns:a16="http://schemas.microsoft.com/office/drawing/2014/main" id="{BB450C60-6EAA-BDF7-916D-36D503BCB4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55312" y="17980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6" name="Freeform: Shape 955">
                <a:extLst>
                  <a:ext uri="{FF2B5EF4-FFF2-40B4-BE49-F238E27FC236}">
                    <a16:creationId xmlns:a16="http://schemas.microsoft.com/office/drawing/2014/main" id="{ECAD1601-96EB-F0A5-C601-00600D54179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5444" y="27082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7" name="Freeform: Shape 956">
                <a:extLst>
                  <a:ext uri="{FF2B5EF4-FFF2-40B4-BE49-F238E27FC236}">
                    <a16:creationId xmlns:a16="http://schemas.microsoft.com/office/drawing/2014/main" id="{D5866444-DD52-3512-AF9E-7B528063723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93684" y="2646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8" name="Freeform: Shape 957">
                <a:extLst>
                  <a:ext uri="{FF2B5EF4-FFF2-40B4-BE49-F238E27FC236}">
                    <a16:creationId xmlns:a16="http://schemas.microsoft.com/office/drawing/2014/main" id="{AC3FC895-E006-8CCC-C8DC-4D3BB65191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81442" y="2436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9" name="Freeform: Shape 958">
                <a:extLst>
                  <a:ext uri="{FF2B5EF4-FFF2-40B4-BE49-F238E27FC236}">
                    <a16:creationId xmlns:a16="http://schemas.microsoft.com/office/drawing/2014/main" id="{740D757B-95D7-CE4F-F68C-0B760BB5BED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40008" y="18148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0" name="Freeform: Shape 959">
                <a:extLst>
                  <a:ext uri="{FF2B5EF4-FFF2-40B4-BE49-F238E27FC236}">
                    <a16:creationId xmlns:a16="http://schemas.microsoft.com/office/drawing/2014/main" id="{503961D5-24E0-2310-1425-50DBAC429C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37341" y="126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1" name="Freeform: Shape 960">
                <a:extLst>
                  <a:ext uri="{FF2B5EF4-FFF2-40B4-BE49-F238E27FC236}">
                    <a16:creationId xmlns:a16="http://schemas.microsoft.com/office/drawing/2014/main" id="{45331D2E-9C03-FB67-F88B-48E9F40456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85715" y="1177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2" name="Freeform: Shape 961">
                <a:extLst>
                  <a:ext uri="{FF2B5EF4-FFF2-40B4-BE49-F238E27FC236}">
                    <a16:creationId xmlns:a16="http://schemas.microsoft.com/office/drawing/2014/main" id="{9DC86F12-A6A6-E13D-55E0-29DA8F3494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90475" y="24345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3" name="Freeform: Shape 962">
                <a:extLst>
                  <a:ext uri="{FF2B5EF4-FFF2-40B4-BE49-F238E27FC236}">
                    <a16:creationId xmlns:a16="http://schemas.microsoft.com/office/drawing/2014/main" id="{6BFA759C-100C-013D-6C7F-EE80D24B42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26907" y="27874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4" name="Freeform: Shape 963">
                <a:extLst>
                  <a:ext uri="{FF2B5EF4-FFF2-40B4-BE49-F238E27FC236}">
                    <a16:creationId xmlns:a16="http://schemas.microsoft.com/office/drawing/2014/main" id="{15E5FD91-E7C2-EAC9-664E-6D2A9B8F3B0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30532" y="28331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5" name="Freeform: Shape 964">
                <a:extLst>
                  <a:ext uri="{FF2B5EF4-FFF2-40B4-BE49-F238E27FC236}">
                    <a16:creationId xmlns:a16="http://schemas.microsoft.com/office/drawing/2014/main" id="{F66DE776-E12D-50AA-D137-15E4A324ADA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12451" y="287708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6" name="Freeform: Shape 965">
                <a:extLst>
                  <a:ext uri="{FF2B5EF4-FFF2-40B4-BE49-F238E27FC236}">
                    <a16:creationId xmlns:a16="http://schemas.microsoft.com/office/drawing/2014/main" id="{9DF88D7D-8BF8-D72A-F366-F49127CA670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90561" y="27972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7" name="Freeform: Shape 966">
                <a:extLst>
                  <a:ext uri="{FF2B5EF4-FFF2-40B4-BE49-F238E27FC236}">
                    <a16:creationId xmlns:a16="http://schemas.microsoft.com/office/drawing/2014/main" id="{2208CC6B-25C2-3B98-C9EF-32B8CA0CA5A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92980" y="30656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8" name="Freeform: Shape 967">
                <a:extLst>
                  <a:ext uri="{FF2B5EF4-FFF2-40B4-BE49-F238E27FC236}">
                    <a16:creationId xmlns:a16="http://schemas.microsoft.com/office/drawing/2014/main" id="{FA43E67E-521B-245F-C467-7547D3B3F6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55679" y="361222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9" name="Freeform: Shape 968">
                <a:extLst>
                  <a:ext uri="{FF2B5EF4-FFF2-40B4-BE49-F238E27FC236}">
                    <a16:creationId xmlns:a16="http://schemas.microsoft.com/office/drawing/2014/main" id="{4CFA251E-164C-F8F3-4DEB-AFA9BFB482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2912" y="3782911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0" name="Freeform: Shape 969">
                <a:extLst>
                  <a:ext uri="{FF2B5EF4-FFF2-40B4-BE49-F238E27FC236}">
                    <a16:creationId xmlns:a16="http://schemas.microsoft.com/office/drawing/2014/main" id="{E929020B-795F-931E-1953-812CE4DEC1A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26125" y="38781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1" name="Freeform: Shape 970">
                <a:extLst>
                  <a:ext uri="{FF2B5EF4-FFF2-40B4-BE49-F238E27FC236}">
                    <a16:creationId xmlns:a16="http://schemas.microsoft.com/office/drawing/2014/main" id="{BCEA4E77-5D62-DBDE-BB53-062F09545D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61934" y="3900925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2" name="Freeform: Shape 971">
                <a:extLst>
                  <a:ext uri="{FF2B5EF4-FFF2-40B4-BE49-F238E27FC236}">
                    <a16:creationId xmlns:a16="http://schemas.microsoft.com/office/drawing/2014/main" id="{17F7582B-6504-34A0-774C-E69CA13DE7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8746" y="39196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3" name="Freeform: Shape 972">
                <a:extLst>
                  <a:ext uri="{FF2B5EF4-FFF2-40B4-BE49-F238E27FC236}">
                    <a16:creationId xmlns:a16="http://schemas.microsoft.com/office/drawing/2014/main" id="{68C86ED5-F385-A26B-5E63-51AE134C7EC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40303" y="285565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4" name="Freeform: Shape 973">
                <a:extLst>
                  <a:ext uri="{FF2B5EF4-FFF2-40B4-BE49-F238E27FC236}">
                    <a16:creationId xmlns:a16="http://schemas.microsoft.com/office/drawing/2014/main" id="{2F8F2236-BC6B-08D2-DA90-C6707B7A7CF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14420" y="32822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5" name="Freeform: Shape 974">
                <a:extLst>
                  <a:ext uri="{FF2B5EF4-FFF2-40B4-BE49-F238E27FC236}">
                    <a16:creationId xmlns:a16="http://schemas.microsoft.com/office/drawing/2014/main" id="{6374BCCD-E017-1B00-41AA-32266C3A195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54773" y="35685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6" name="Freeform: Shape 975">
                <a:extLst>
                  <a:ext uri="{FF2B5EF4-FFF2-40B4-BE49-F238E27FC236}">
                    <a16:creationId xmlns:a16="http://schemas.microsoft.com/office/drawing/2014/main" id="{4A4CAD04-63F2-2DB5-369D-BEF05EDA7D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19225" y="369413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7" name="Freeform: Shape 976">
                <a:extLst>
                  <a:ext uri="{FF2B5EF4-FFF2-40B4-BE49-F238E27FC236}">
                    <a16:creationId xmlns:a16="http://schemas.microsoft.com/office/drawing/2014/main" id="{5B6F1D8C-C70C-B0A4-D59D-F5ECCC4AF4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850612" y="38417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8" name="Freeform: Shape 977">
                <a:extLst>
                  <a:ext uri="{FF2B5EF4-FFF2-40B4-BE49-F238E27FC236}">
                    <a16:creationId xmlns:a16="http://schemas.microsoft.com/office/drawing/2014/main" id="{B8A9ABEF-5DBD-5037-1202-79FD28D7D27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61292" y="432116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9" name="Freeform: Shape 978">
                <a:extLst>
                  <a:ext uri="{FF2B5EF4-FFF2-40B4-BE49-F238E27FC236}">
                    <a16:creationId xmlns:a16="http://schemas.microsoft.com/office/drawing/2014/main" id="{72FA10A9-46D2-9A0D-2396-56224983C2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73808" y="4587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0" name="Freeform: Shape 979">
                <a:extLst>
                  <a:ext uri="{FF2B5EF4-FFF2-40B4-BE49-F238E27FC236}">
                    <a16:creationId xmlns:a16="http://schemas.microsoft.com/office/drawing/2014/main" id="{78FD05D3-8302-3BF1-C84B-B5E3E15CCB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55226" y="47658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1" name="Freeform: Shape 980">
                <a:extLst>
                  <a:ext uri="{FF2B5EF4-FFF2-40B4-BE49-F238E27FC236}">
                    <a16:creationId xmlns:a16="http://schemas.microsoft.com/office/drawing/2014/main" id="{9208BFA5-D158-2CEB-7A5C-7E5DF50EFFF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13640" y="4887525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2" name="Freeform: Shape 981">
                <a:extLst>
                  <a:ext uri="{FF2B5EF4-FFF2-40B4-BE49-F238E27FC236}">
                    <a16:creationId xmlns:a16="http://schemas.microsoft.com/office/drawing/2014/main" id="{60033385-527C-0569-FACC-2B0440B913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14940" y="4481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3" name="Freeform: Shape 982">
                <a:extLst>
                  <a:ext uri="{FF2B5EF4-FFF2-40B4-BE49-F238E27FC236}">
                    <a16:creationId xmlns:a16="http://schemas.microsoft.com/office/drawing/2014/main" id="{BE332C49-88F0-51DF-71FC-AF7E4963F86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05593" y="419020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4" name="Freeform: Shape 983">
                <a:extLst>
                  <a:ext uri="{FF2B5EF4-FFF2-40B4-BE49-F238E27FC236}">
                    <a16:creationId xmlns:a16="http://schemas.microsoft.com/office/drawing/2014/main" id="{437603B3-1363-5776-04ED-288B55F383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52742" y="396236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5" name="Freeform: Shape 984">
                <a:extLst>
                  <a:ext uri="{FF2B5EF4-FFF2-40B4-BE49-F238E27FC236}">
                    <a16:creationId xmlns:a16="http://schemas.microsoft.com/office/drawing/2014/main" id="{97BC391A-D5EE-3343-5ED2-5E8FF123C0F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39420" y="3594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6" name="Freeform: Shape 985">
                <a:extLst>
                  <a:ext uri="{FF2B5EF4-FFF2-40B4-BE49-F238E27FC236}">
                    <a16:creationId xmlns:a16="http://schemas.microsoft.com/office/drawing/2014/main" id="{024D24B6-14AB-D5CE-185B-79EF43481F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40197" y="35435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7" name="Freeform: Shape 986">
                <a:extLst>
                  <a:ext uri="{FF2B5EF4-FFF2-40B4-BE49-F238E27FC236}">
                    <a16:creationId xmlns:a16="http://schemas.microsoft.com/office/drawing/2014/main" id="{6E52F795-DEB2-14A6-9B93-C8256D86FA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3964" y="452500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4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4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8" name="Freeform: Shape 987">
                <a:extLst>
                  <a:ext uri="{FF2B5EF4-FFF2-40B4-BE49-F238E27FC236}">
                    <a16:creationId xmlns:a16="http://schemas.microsoft.com/office/drawing/2014/main" id="{A31768A4-D1E2-C72F-1A67-AF3E103718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271016" y="48410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9" name="Freeform: Shape 988">
                <a:extLst>
                  <a:ext uri="{FF2B5EF4-FFF2-40B4-BE49-F238E27FC236}">
                    <a16:creationId xmlns:a16="http://schemas.microsoft.com/office/drawing/2014/main" id="{2E6B2D58-F0BF-0C8F-D8A8-7D59C48E4A9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57220" y="471388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0" name="Freeform: Shape 989">
                <a:extLst>
                  <a:ext uri="{FF2B5EF4-FFF2-40B4-BE49-F238E27FC236}">
                    <a16:creationId xmlns:a16="http://schemas.microsoft.com/office/drawing/2014/main" id="{F3707EAF-C54A-8C38-D065-B4BB352234C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13207" y="344658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1" name="Freeform: Shape 990">
                <a:extLst>
                  <a:ext uri="{FF2B5EF4-FFF2-40B4-BE49-F238E27FC236}">
                    <a16:creationId xmlns:a16="http://schemas.microsoft.com/office/drawing/2014/main" id="{95B8A197-22C4-7C1A-50F6-5F4F9A07E4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09868" y="38472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2" name="Freeform: Shape 991">
                <a:extLst>
                  <a:ext uri="{FF2B5EF4-FFF2-40B4-BE49-F238E27FC236}">
                    <a16:creationId xmlns:a16="http://schemas.microsoft.com/office/drawing/2014/main" id="{A35E0F99-66C0-7B0B-11FD-2EFDE856A3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11297" y="4772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3" name="Freeform: Shape 992">
                <a:extLst>
                  <a:ext uri="{FF2B5EF4-FFF2-40B4-BE49-F238E27FC236}">
                    <a16:creationId xmlns:a16="http://schemas.microsoft.com/office/drawing/2014/main" id="{7A5B372E-CBF3-87CF-38C6-B39C60EF22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37822" y="46488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4" name="Freeform: Shape 993">
                <a:extLst>
                  <a:ext uri="{FF2B5EF4-FFF2-40B4-BE49-F238E27FC236}">
                    <a16:creationId xmlns:a16="http://schemas.microsoft.com/office/drawing/2014/main" id="{9570C7F8-756C-0E49-4E4C-B1EF3D3B8A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7159" y="475074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5" name="Freeform: Shape 994">
                <a:extLst>
                  <a:ext uri="{FF2B5EF4-FFF2-40B4-BE49-F238E27FC236}">
                    <a16:creationId xmlns:a16="http://schemas.microsoft.com/office/drawing/2014/main" id="{A8FB7222-9A47-E7BF-99A7-206C777FFC1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32347" y="40358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6" name="Freeform: Shape 995">
                <a:extLst>
                  <a:ext uri="{FF2B5EF4-FFF2-40B4-BE49-F238E27FC236}">
                    <a16:creationId xmlns:a16="http://schemas.microsoft.com/office/drawing/2014/main" id="{26965390-202B-EA92-475C-4FA3D86DB5C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87327" y="499268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7" name="Freeform: Shape 996">
                <a:extLst>
                  <a:ext uri="{FF2B5EF4-FFF2-40B4-BE49-F238E27FC236}">
                    <a16:creationId xmlns:a16="http://schemas.microsoft.com/office/drawing/2014/main" id="{14D23B52-5476-AC5B-1A36-AED8AE95E6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12009" y="5098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8" name="Freeform: Shape 997">
                <a:extLst>
                  <a:ext uri="{FF2B5EF4-FFF2-40B4-BE49-F238E27FC236}">
                    <a16:creationId xmlns:a16="http://schemas.microsoft.com/office/drawing/2014/main" id="{412E5ED4-687F-C373-975E-1F471D42D9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7382" y="32671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9" name="Freeform: Shape 998">
                <a:extLst>
                  <a:ext uri="{FF2B5EF4-FFF2-40B4-BE49-F238E27FC236}">
                    <a16:creationId xmlns:a16="http://schemas.microsoft.com/office/drawing/2014/main" id="{8796CE2F-0B03-5A5E-62F6-989680CED97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01208" y="2902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0" name="Freeform: Shape 999">
                <a:extLst>
                  <a:ext uri="{FF2B5EF4-FFF2-40B4-BE49-F238E27FC236}">
                    <a16:creationId xmlns:a16="http://schemas.microsoft.com/office/drawing/2014/main" id="{5CDC1A1F-B72D-11CB-9AA1-380FA3DD29A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00053" y="41160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1" name="Freeform: Shape 1000">
                <a:extLst>
                  <a:ext uri="{FF2B5EF4-FFF2-40B4-BE49-F238E27FC236}">
                    <a16:creationId xmlns:a16="http://schemas.microsoft.com/office/drawing/2014/main" id="{FD2157DD-6BBF-4C89-006F-5C52F8BBEB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80825" y="525280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2" name="Freeform: Shape 1001">
                <a:extLst>
                  <a:ext uri="{FF2B5EF4-FFF2-40B4-BE49-F238E27FC236}">
                    <a16:creationId xmlns:a16="http://schemas.microsoft.com/office/drawing/2014/main" id="{CA91F96D-8689-FD88-2883-DC73785440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56777" y="56645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3" name="Freeform: Shape 1002">
                <a:extLst>
                  <a:ext uri="{FF2B5EF4-FFF2-40B4-BE49-F238E27FC236}">
                    <a16:creationId xmlns:a16="http://schemas.microsoft.com/office/drawing/2014/main" id="{96680F82-BE30-3184-3120-4CD60B67792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13803" y="4600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4" name="Freeform: Shape 1003">
                <a:extLst>
                  <a:ext uri="{FF2B5EF4-FFF2-40B4-BE49-F238E27FC236}">
                    <a16:creationId xmlns:a16="http://schemas.microsoft.com/office/drawing/2014/main" id="{CB7E9213-F66F-5EED-76A9-AC7199352C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09149" y="437784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5" name="Freeform: Shape 1004">
                <a:extLst>
                  <a:ext uri="{FF2B5EF4-FFF2-40B4-BE49-F238E27FC236}">
                    <a16:creationId xmlns:a16="http://schemas.microsoft.com/office/drawing/2014/main" id="{FF0E49CD-AEE1-4322-C875-7864A27E9A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90417" y="544864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6" name="Freeform: Shape 1005">
                <a:extLst>
                  <a:ext uri="{FF2B5EF4-FFF2-40B4-BE49-F238E27FC236}">
                    <a16:creationId xmlns:a16="http://schemas.microsoft.com/office/drawing/2014/main" id="{69D44BA3-AF80-D944-1B7B-F25B36EB893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20905" y="572743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7" name="Freeform: Shape 1006">
                <a:extLst>
                  <a:ext uri="{FF2B5EF4-FFF2-40B4-BE49-F238E27FC236}">
                    <a16:creationId xmlns:a16="http://schemas.microsoft.com/office/drawing/2014/main" id="{9194BF99-8E10-B58C-FE90-235F9F04DF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68467" y="5921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8" name="Freeform: Shape 1007">
                <a:extLst>
                  <a:ext uri="{FF2B5EF4-FFF2-40B4-BE49-F238E27FC236}">
                    <a16:creationId xmlns:a16="http://schemas.microsoft.com/office/drawing/2014/main" id="{BD92B819-5F04-7618-A489-C273080A363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39421" y="58315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9" name="Freeform: Shape 1008">
                <a:extLst>
                  <a:ext uri="{FF2B5EF4-FFF2-40B4-BE49-F238E27FC236}">
                    <a16:creationId xmlns:a16="http://schemas.microsoft.com/office/drawing/2014/main" id="{05C8A775-09E4-1C93-1ADA-54EEF25893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97388" y="548560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0" name="Freeform: Shape 1009">
                <a:extLst>
                  <a:ext uri="{FF2B5EF4-FFF2-40B4-BE49-F238E27FC236}">
                    <a16:creationId xmlns:a16="http://schemas.microsoft.com/office/drawing/2014/main" id="{B5545794-314C-8791-6DDB-A7385176A2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89374" y="5751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1" name="Freeform: Shape 1010">
                <a:extLst>
                  <a:ext uri="{FF2B5EF4-FFF2-40B4-BE49-F238E27FC236}">
                    <a16:creationId xmlns:a16="http://schemas.microsoft.com/office/drawing/2014/main" id="{44D9BA0C-3B04-6D40-4A87-BBF736E547A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08312" y="3566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2" name="Freeform: Shape 1011">
                <a:extLst>
                  <a:ext uri="{FF2B5EF4-FFF2-40B4-BE49-F238E27FC236}">
                    <a16:creationId xmlns:a16="http://schemas.microsoft.com/office/drawing/2014/main" id="{E9AD103C-98CF-E0EC-A5E2-7B7F68A85FE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19924" y="385930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3" name="Freeform: Shape 1012">
                <a:extLst>
                  <a:ext uri="{FF2B5EF4-FFF2-40B4-BE49-F238E27FC236}">
                    <a16:creationId xmlns:a16="http://schemas.microsoft.com/office/drawing/2014/main" id="{12AAB63D-D9A1-0CB3-AEB7-A646A8859BF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95631" y="36935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4" name="Freeform: Shape 1013">
                <a:extLst>
                  <a:ext uri="{FF2B5EF4-FFF2-40B4-BE49-F238E27FC236}">
                    <a16:creationId xmlns:a16="http://schemas.microsoft.com/office/drawing/2014/main" id="{53ECCA71-544E-CB79-08A7-44AB882D4E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78323" y="3431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5" name="Freeform: Shape 1014">
                <a:extLst>
                  <a:ext uri="{FF2B5EF4-FFF2-40B4-BE49-F238E27FC236}">
                    <a16:creationId xmlns:a16="http://schemas.microsoft.com/office/drawing/2014/main" id="{41EBE635-0390-B615-C13D-4E471DB9419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64545" y="45436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6" name="Freeform: Shape 1015">
                <a:extLst>
                  <a:ext uri="{FF2B5EF4-FFF2-40B4-BE49-F238E27FC236}">
                    <a16:creationId xmlns:a16="http://schemas.microsoft.com/office/drawing/2014/main" id="{3ABFC07C-85A3-C756-A877-D20B38D6EB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48199" y="5191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7" name="Freeform: Shape 1016">
                <a:extLst>
                  <a:ext uri="{FF2B5EF4-FFF2-40B4-BE49-F238E27FC236}">
                    <a16:creationId xmlns:a16="http://schemas.microsoft.com/office/drawing/2014/main" id="{D617BF31-FD8B-5B6F-F703-7F536F7AD35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87720" y="53008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8" name="Freeform: Shape 1017">
                <a:extLst>
                  <a:ext uri="{FF2B5EF4-FFF2-40B4-BE49-F238E27FC236}">
                    <a16:creationId xmlns:a16="http://schemas.microsoft.com/office/drawing/2014/main" id="{9D203CC9-C2E3-B01D-AA61-A99B9089C368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2421478" y="472320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9" name="Freeform: Shape 1018">
                <a:extLst>
                  <a:ext uri="{FF2B5EF4-FFF2-40B4-BE49-F238E27FC236}">
                    <a16:creationId xmlns:a16="http://schemas.microsoft.com/office/drawing/2014/main" id="{3A16C50A-CA73-72A4-BC38-A1487B870E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93506" y="648124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0" name="Freeform: Shape 1019">
                <a:extLst>
                  <a:ext uri="{FF2B5EF4-FFF2-40B4-BE49-F238E27FC236}">
                    <a16:creationId xmlns:a16="http://schemas.microsoft.com/office/drawing/2014/main" id="{658B343F-7561-1E07-FB86-12541BF9A4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69927" y="5848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1" name="Freeform: Shape 1020">
                <a:extLst>
                  <a:ext uri="{FF2B5EF4-FFF2-40B4-BE49-F238E27FC236}">
                    <a16:creationId xmlns:a16="http://schemas.microsoft.com/office/drawing/2014/main" id="{124D53F3-0B4F-9184-2343-1E08002B2F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15424" y="5363204"/>
                <a:ext cx="16273" cy="15410"/>
              </a:xfrm>
              <a:custGeom>
                <a:avLst/>
                <a:gdLst>
                  <a:gd name="connsiteX0" fmla="*/ 15423 w 16273"/>
                  <a:gd name="connsiteY0" fmla="*/ 4133 h 15410"/>
                  <a:gd name="connsiteX1" fmla="*/ 4375 w 16273"/>
                  <a:gd name="connsiteY1" fmla="*/ 14611 h 15410"/>
                  <a:gd name="connsiteX2" fmla="*/ 850 w 16273"/>
                  <a:gd name="connsiteY2" fmla="*/ 11277 h 15410"/>
                  <a:gd name="connsiteX3" fmla="*/ 11899 w 16273"/>
                  <a:gd name="connsiteY3" fmla="*/ 800 h 15410"/>
                  <a:gd name="connsiteX4" fmla="*/ 15423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4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2" name="Freeform: Shape 1021">
                <a:extLst>
                  <a:ext uri="{FF2B5EF4-FFF2-40B4-BE49-F238E27FC236}">
                    <a16:creationId xmlns:a16="http://schemas.microsoft.com/office/drawing/2014/main" id="{8F848107-05FC-FDC7-B670-051906A5FF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45970" y="5849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3" name="Freeform: Shape 1022">
                <a:extLst>
                  <a:ext uri="{FF2B5EF4-FFF2-40B4-BE49-F238E27FC236}">
                    <a16:creationId xmlns:a16="http://schemas.microsoft.com/office/drawing/2014/main" id="{D59F20A1-AC83-3634-9D23-2FF13B932D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03824" y="50119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4" name="Freeform: Shape 1023">
                <a:extLst>
                  <a:ext uri="{FF2B5EF4-FFF2-40B4-BE49-F238E27FC236}">
                    <a16:creationId xmlns:a16="http://schemas.microsoft.com/office/drawing/2014/main" id="{B1666F74-6C67-2721-B1DD-2DF3C201C9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05448" y="563057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5" name="Freeform: Shape 1024">
                <a:extLst>
                  <a:ext uri="{FF2B5EF4-FFF2-40B4-BE49-F238E27FC236}">
                    <a16:creationId xmlns:a16="http://schemas.microsoft.com/office/drawing/2014/main" id="{C7E44DC1-7EB2-7325-925E-A3BA674415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30850" y="51581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6" name="Freeform: Shape 1025">
                <a:extLst>
                  <a:ext uri="{FF2B5EF4-FFF2-40B4-BE49-F238E27FC236}">
                    <a16:creationId xmlns:a16="http://schemas.microsoft.com/office/drawing/2014/main" id="{01784048-2773-20E5-12DC-FA4DF9FC7E1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98529" y="5561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7" name="Freeform: Shape 1026">
                <a:extLst>
                  <a:ext uri="{FF2B5EF4-FFF2-40B4-BE49-F238E27FC236}">
                    <a16:creationId xmlns:a16="http://schemas.microsoft.com/office/drawing/2014/main" id="{D96FF8A4-C131-8AB9-DA76-1DBC8831A7C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97672" y="63488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8" name="Freeform: Shape 1027">
                <a:extLst>
                  <a:ext uri="{FF2B5EF4-FFF2-40B4-BE49-F238E27FC236}">
                    <a16:creationId xmlns:a16="http://schemas.microsoft.com/office/drawing/2014/main" id="{D4681D14-20E8-3F78-9D25-880C2F2406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31932" y="5566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9" name="Freeform: Shape 1028">
                <a:extLst>
                  <a:ext uri="{FF2B5EF4-FFF2-40B4-BE49-F238E27FC236}">
                    <a16:creationId xmlns:a16="http://schemas.microsoft.com/office/drawing/2014/main" id="{9D21FECD-0F00-6FE9-EAA7-DA8FB8BB8A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11215" y="58905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0" name="Freeform: Shape 1029">
                <a:extLst>
                  <a:ext uri="{FF2B5EF4-FFF2-40B4-BE49-F238E27FC236}">
                    <a16:creationId xmlns:a16="http://schemas.microsoft.com/office/drawing/2014/main" id="{5C4A383D-3100-962C-F55B-E095C7A02B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17915" y="492638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1" name="Freeform: Shape 1030">
                <a:extLst>
                  <a:ext uri="{FF2B5EF4-FFF2-40B4-BE49-F238E27FC236}">
                    <a16:creationId xmlns:a16="http://schemas.microsoft.com/office/drawing/2014/main" id="{18AB3BFE-53E5-1794-2FEC-3DAF362D5F7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36704" y="38172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2" name="Freeform: Shape 1031">
                <a:extLst>
                  <a:ext uri="{FF2B5EF4-FFF2-40B4-BE49-F238E27FC236}">
                    <a16:creationId xmlns:a16="http://schemas.microsoft.com/office/drawing/2014/main" id="{8137A7BE-D5E1-DF49-733E-270D2F84144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23735" y="48786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3" name="Freeform: Shape 1032">
                <a:extLst>
                  <a:ext uri="{FF2B5EF4-FFF2-40B4-BE49-F238E27FC236}">
                    <a16:creationId xmlns:a16="http://schemas.microsoft.com/office/drawing/2014/main" id="{677D28C7-272F-A5B8-978F-A95DB2008E93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251386" y="577907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4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4" name="Freeform: Shape 1033">
                <a:extLst>
                  <a:ext uri="{FF2B5EF4-FFF2-40B4-BE49-F238E27FC236}">
                    <a16:creationId xmlns:a16="http://schemas.microsoft.com/office/drawing/2014/main" id="{95AA98E0-0C4E-93D0-CDCB-933BE6300F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05890" y="603566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5" name="Freeform: Shape 1034">
                <a:extLst>
                  <a:ext uri="{FF2B5EF4-FFF2-40B4-BE49-F238E27FC236}">
                    <a16:creationId xmlns:a16="http://schemas.microsoft.com/office/drawing/2014/main" id="{EC4CC973-7031-3D7E-6EED-7CCB8B2D169B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688192" y="486233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4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6" name="Freeform: Shape 1035">
                <a:extLst>
                  <a:ext uri="{FF2B5EF4-FFF2-40B4-BE49-F238E27FC236}">
                    <a16:creationId xmlns:a16="http://schemas.microsoft.com/office/drawing/2014/main" id="{8BFD0978-C36B-5976-6C42-9D4939791C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49299" y="4643494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7" name="Freeform: Shape 1036">
                <a:extLst>
                  <a:ext uri="{FF2B5EF4-FFF2-40B4-BE49-F238E27FC236}">
                    <a16:creationId xmlns:a16="http://schemas.microsoft.com/office/drawing/2014/main" id="{E9C5BECA-2FCC-BFEE-2FD3-8EC4C8AFBA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61702" y="5826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8" name="Freeform: Shape 1037">
                <a:extLst>
                  <a:ext uri="{FF2B5EF4-FFF2-40B4-BE49-F238E27FC236}">
                    <a16:creationId xmlns:a16="http://schemas.microsoft.com/office/drawing/2014/main" id="{DB7E93E7-528B-F305-20F8-7BC50307300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93937" y="4976298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9" name="Freeform: Shape 1038">
                <a:extLst>
                  <a:ext uri="{FF2B5EF4-FFF2-40B4-BE49-F238E27FC236}">
                    <a16:creationId xmlns:a16="http://schemas.microsoft.com/office/drawing/2014/main" id="{E29868CA-CF21-B1AF-8F1C-B4F5735B700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89726" y="43392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0" name="Freeform: Shape 1039">
                <a:extLst>
                  <a:ext uri="{FF2B5EF4-FFF2-40B4-BE49-F238E27FC236}">
                    <a16:creationId xmlns:a16="http://schemas.microsoft.com/office/drawing/2014/main" id="{02D0A730-3685-99E3-D4D5-FC7D5DC38A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29159" y="249655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1" name="Freeform: Shape 1040">
                <a:extLst>
                  <a:ext uri="{FF2B5EF4-FFF2-40B4-BE49-F238E27FC236}">
                    <a16:creationId xmlns:a16="http://schemas.microsoft.com/office/drawing/2014/main" id="{138CE8D1-270A-A159-BC46-82FA5AB34A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27009" y="19403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2" name="Freeform: Shape 1041">
                <a:extLst>
                  <a:ext uri="{FF2B5EF4-FFF2-40B4-BE49-F238E27FC236}">
                    <a16:creationId xmlns:a16="http://schemas.microsoft.com/office/drawing/2014/main" id="{554CE8BF-A0AB-D32D-5B0D-AAC18137720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89977" y="212384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3" name="Freeform: Shape 1042">
                <a:extLst>
                  <a:ext uri="{FF2B5EF4-FFF2-40B4-BE49-F238E27FC236}">
                    <a16:creationId xmlns:a16="http://schemas.microsoft.com/office/drawing/2014/main" id="{47C61FA9-4158-191E-31BE-81E7ABBC36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82788" y="25615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4" name="Freeform: Shape 1043">
                <a:extLst>
                  <a:ext uri="{FF2B5EF4-FFF2-40B4-BE49-F238E27FC236}">
                    <a16:creationId xmlns:a16="http://schemas.microsoft.com/office/drawing/2014/main" id="{9BF76C7C-EF1B-9A42-15F9-02FF742AB98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38292" y="16893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5" name="Freeform: Shape 1044">
                <a:extLst>
                  <a:ext uri="{FF2B5EF4-FFF2-40B4-BE49-F238E27FC236}">
                    <a16:creationId xmlns:a16="http://schemas.microsoft.com/office/drawing/2014/main" id="{825347C3-8128-A6E7-5502-729B7832C946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4317973" y="2549265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6" name="Freeform: Shape 1045">
                <a:extLst>
                  <a:ext uri="{FF2B5EF4-FFF2-40B4-BE49-F238E27FC236}">
                    <a16:creationId xmlns:a16="http://schemas.microsoft.com/office/drawing/2014/main" id="{8EFAEC78-93A9-CE5A-D005-7FE55C55ADF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74577" y="30526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7" name="Freeform: Shape 1046">
                <a:extLst>
                  <a:ext uri="{FF2B5EF4-FFF2-40B4-BE49-F238E27FC236}">
                    <a16:creationId xmlns:a16="http://schemas.microsoft.com/office/drawing/2014/main" id="{3B688D07-884E-B67E-4360-212F24D5C3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90684" y="164692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8" name="Freeform: Shape 1047">
                <a:extLst>
                  <a:ext uri="{FF2B5EF4-FFF2-40B4-BE49-F238E27FC236}">
                    <a16:creationId xmlns:a16="http://schemas.microsoft.com/office/drawing/2014/main" id="{94691FDA-AE30-5E4D-4879-ED57E39C23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63691" y="2517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9" name="Freeform: Shape 1048">
                <a:extLst>
                  <a:ext uri="{FF2B5EF4-FFF2-40B4-BE49-F238E27FC236}">
                    <a16:creationId xmlns:a16="http://schemas.microsoft.com/office/drawing/2014/main" id="{0AC25D71-3A7D-3056-537F-EF5309A01C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85614" y="20465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0" name="Freeform: Shape 1049">
                <a:extLst>
                  <a:ext uri="{FF2B5EF4-FFF2-40B4-BE49-F238E27FC236}">
                    <a16:creationId xmlns:a16="http://schemas.microsoft.com/office/drawing/2014/main" id="{E30D3A40-7F5E-91FC-6D65-529EE62ED0B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19270" y="22464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1" name="Freeform: Shape 1050">
                <a:extLst>
                  <a:ext uri="{FF2B5EF4-FFF2-40B4-BE49-F238E27FC236}">
                    <a16:creationId xmlns:a16="http://schemas.microsoft.com/office/drawing/2014/main" id="{9D7A162B-B070-5BCA-F36F-443EC973BE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73678" y="12285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2" name="Freeform: Shape 1051">
                <a:extLst>
                  <a:ext uri="{FF2B5EF4-FFF2-40B4-BE49-F238E27FC236}">
                    <a16:creationId xmlns:a16="http://schemas.microsoft.com/office/drawing/2014/main" id="{480B1FFC-2412-96FC-94D2-C2937768610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60393" y="14131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3" name="Freeform: Shape 1052">
                <a:extLst>
                  <a:ext uri="{FF2B5EF4-FFF2-40B4-BE49-F238E27FC236}">
                    <a16:creationId xmlns:a16="http://schemas.microsoft.com/office/drawing/2014/main" id="{7374B332-5819-3B5C-523E-E90147EF60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49282" y="18981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4" name="Freeform: Shape 1053">
                <a:extLst>
                  <a:ext uri="{FF2B5EF4-FFF2-40B4-BE49-F238E27FC236}">
                    <a16:creationId xmlns:a16="http://schemas.microsoft.com/office/drawing/2014/main" id="{159528FE-E3A3-C094-040B-CF51ED24C615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3240431" y="188678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5" name="Freeform: Shape 1054">
                <a:extLst>
                  <a:ext uri="{FF2B5EF4-FFF2-40B4-BE49-F238E27FC236}">
                    <a16:creationId xmlns:a16="http://schemas.microsoft.com/office/drawing/2014/main" id="{9F7E458F-B23E-246C-771F-E030815999D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71901" y="1308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6" name="Freeform: Shape 1055">
                <a:extLst>
                  <a:ext uri="{FF2B5EF4-FFF2-40B4-BE49-F238E27FC236}">
                    <a16:creationId xmlns:a16="http://schemas.microsoft.com/office/drawing/2014/main" id="{0B6D6244-334D-3588-F657-8562234665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89692" y="19127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7" name="Freeform: Shape 1056">
                <a:extLst>
                  <a:ext uri="{FF2B5EF4-FFF2-40B4-BE49-F238E27FC236}">
                    <a16:creationId xmlns:a16="http://schemas.microsoft.com/office/drawing/2014/main" id="{8D9907CF-5ADF-A2C3-60C0-ADCFF5729E4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45472" y="18228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8" name="Freeform: Shape 1057">
                <a:extLst>
                  <a:ext uri="{FF2B5EF4-FFF2-40B4-BE49-F238E27FC236}">
                    <a16:creationId xmlns:a16="http://schemas.microsoft.com/office/drawing/2014/main" id="{460B61F2-A55E-E5E9-D205-388B4294EBE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65785" y="18095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9" name="Freeform: Shape 1058">
                <a:extLst>
                  <a:ext uri="{FF2B5EF4-FFF2-40B4-BE49-F238E27FC236}">
                    <a16:creationId xmlns:a16="http://schemas.microsoft.com/office/drawing/2014/main" id="{87051D54-3970-9548-5BD7-53D3FF43E2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08833" y="11379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0" name="Freeform: Shape 1059">
                <a:extLst>
                  <a:ext uri="{FF2B5EF4-FFF2-40B4-BE49-F238E27FC236}">
                    <a16:creationId xmlns:a16="http://schemas.microsoft.com/office/drawing/2014/main" id="{1DEA4221-179B-1FF0-F5F6-09637F607CB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49600" y="13329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1" name="Freeform: Shape 1060">
                <a:extLst>
                  <a:ext uri="{FF2B5EF4-FFF2-40B4-BE49-F238E27FC236}">
                    <a16:creationId xmlns:a16="http://schemas.microsoft.com/office/drawing/2014/main" id="{FDACAC0F-B44D-7011-97FE-53CA83931F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46535" y="18679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2" name="Freeform: Shape 1061">
                <a:extLst>
                  <a:ext uri="{FF2B5EF4-FFF2-40B4-BE49-F238E27FC236}">
                    <a16:creationId xmlns:a16="http://schemas.microsoft.com/office/drawing/2014/main" id="{0E550C61-3A5C-8EBA-7CF7-F08EA1D7E1A3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2526094" y="229036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3" name="Freeform: Shape 1062">
                <a:extLst>
                  <a:ext uri="{FF2B5EF4-FFF2-40B4-BE49-F238E27FC236}">
                    <a16:creationId xmlns:a16="http://schemas.microsoft.com/office/drawing/2014/main" id="{FB23858E-F1AF-D976-BB9F-F07EC7E4C7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52433" y="18499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4" name="Freeform: Shape 1063">
                <a:extLst>
                  <a:ext uri="{FF2B5EF4-FFF2-40B4-BE49-F238E27FC236}">
                    <a16:creationId xmlns:a16="http://schemas.microsoft.com/office/drawing/2014/main" id="{293A92DF-4E24-5355-D9B1-DB58B32723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24893" y="17202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5" name="Freeform: Shape 1064">
                <a:extLst>
                  <a:ext uri="{FF2B5EF4-FFF2-40B4-BE49-F238E27FC236}">
                    <a16:creationId xmlns:a16="http://schemas.microsoft.com/office/drawing/2014/main" id="{2E10DB2A-4DC3-CA23-1BDA-29002011197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03462" y="21592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6" name="Freeform: Shape 1065">
                <a:extLst>
                  <a:ext uri="{FF2B5EF4-FFF2-40B4-BE49-F238E27FC236}">
                    <a16:creationId xmlns:a16="http://schemas.microsoft.com/office/drawing/2014/main" id="{91BEFA49-48E8-76BE-0848-D42990AA9D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04244" y="20043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7" name="Freeform: Shape 1066">
                <a:extLst>
                  <a:ext uri="{FF2B5EF4-FFF2-40B4-BE49-F238E27FC236}">
                    <a16:creationId xmlns:a16="http://schemas.microsoft.com/office/drawing/2014/main" id="{FAB2A9B4-706E-4094-542B-5F173FCE66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31879" y="1340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8" name="Freeform: Shape 1067">
                <a:extLst>
                  <a:ext uri="{FF2B5EF4-FFF2-40B4-BE49-F238E27FC236}">
                    <a16:creationId xmlns:a16="http://schemas.microsoft.com/office/drawing/2014/main" id="{BA959E14-0D0A-3695-51BC-07516DB65A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01138" y="17203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9" name="Freeform: Shape 1068">
                <a:extLst>
                  <a:ext uri="{FF2B5EF4-FFF2-40B4-BE49-F238E27FC236}">
                    <a16:creationId xmlns:a16="http://schemas.microsoft.com/office/drawing/2014/main" id="{98CFBE8D-C073-3880-96FE-A7FAC5AA48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51343" y="1370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0" name="Freeform: Shape 1069">
                <a:extLst>
                  <a:ext uri="{FF2B5EF4-FFF2-40B4-BE49-F238E27FC236}">
                    <a16:creationId xmlns:a16="http://schemas.microsoft.com/office/drawing/2014/main" id="{8742D91E-43D3-7535-423A-50086A7741F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00599" y="10262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1" name="Freeform: Shape 1070">
                <a:extLst>
                  <a:ext uri="{FF2B5EF4-FFF2-40B4-BE49-F238E27FC236}">
                    <a16:creationId xmlns:a16="http://schemas.microsoft.com/office/drawing/2014/main" id="{52501229-340C-1E3C-6F22-81218973031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38592" y="141271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2" name="Freeform: Shape 1071">
                <a:extLst>
                  <a:ext uri="{FF2B5EF4-FFF2-40B4-BE49-F238E27FC236}">
                    <a16:creationId xmlns:a16="http://schemas.microsoft.com/office/drawing/2014/main" id="{8BDBBDF4-9A46-B207-D0E6-67DE65C3653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1135" y="21893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3" name="Freeform: Shape 1072">
                <a:extLst>
                  <a:ext uri="{FF2B5EF4-FFF2-40B4-BE49-F238E27FC236}">
                    <a16:creationId xmlns:a16="http://schemas.microsoft.com/office/drawing/2014/main" id="{5E81B2DA-4996-300D-B9C9-C23BECEA9A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42121" y="1896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4" name="Freeform: Shape 1073">
                <a:extLst>
                  <a:ext uri="{FF2B5EF4-FFF2-40B4-BE49-F238E27FC236}">
                    <a16:creationId xmlns:a16="http://schemas.microsoft.com/office/drawing/2014/main" id="{E2FA8CE6-D171-296B-3310-AD9062F8E0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85828" y="5967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5" name="Freeform: Shape 1074">
                <a:extLst>
                  <a:ext uri="{FF2B5EF4-FFF2-40B4-BE49-F238E27FC236}">
                    <a16:creationId xmlns:a16="http://schemas.microsoft.com/office/drawing/2014/main" id="{FFAD81C3-CC21-3D17-09B1-0E5641D6240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89808" y="7661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6" name="Freeform: Shape 1075">
                <a:extLst>
                  <a:ext uri="{FF2B5EF4-FFF2-40B4-BE49-F238E27FC236}">
                    <a16:creationId xmlns:a16="http://schemas.microsoft.com/office/drawing/2014/main" id="{A607CC3F-1428-6DC5-A8F6-D1710267AC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64948" y="8991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7" name="Freeform: Shape 1076">
                <a:extLst>
                  <a:ext uri="{FF2B5EF4-FFF2-40B4-BE49-F238E27FC236}">
                    <a16:creationId xmlns:a16="http://schemas.microsoft.com/office/drawing/2014/main" id="{05A9DA84-15F2-D3F5-521A-CD6A9E80F49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01760" y="7171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8" name="Freeform: Shape 1077">
                <a:extLst>
                  <a:ext uri="{FF2B5EF4-FFF2-40B4-BE49-F238E27FC236}">
                    <a16:creationId xmlns:a16="http://schemas.microsoft.com/office/drawing/2014/main" id="{712CBFE8-D7E7-80FB-E82C-A1FDA28FC2B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31846" y="13670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9" name="Freeform: Shape 1078">
                <a:extLst>
                  <a:ext uri="{FF2B5EF4-FFF2-40B4-BE49-F238E27FC236}">
                    <a16:creationId xmlns:a16="http://schemas.microsoft.com/office/drawing/2014/main" id="{A3C1EACC-D87C-55A2-AB9F-25D4E35447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28673" y="15770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0" name="Freeform: Shape 1079">
                <a:extLst>
                  <a:ext uri="{FF2B5EF4-FFF2-40B4-BE49-F238E27FC236}">
                    <a16:creationId xmlns:a16="http://schemas.microsoft.com/office/drawing/2014/main" id="{6BB138EE-8099-A006-35BD-C7DAAF2720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7729" y="8859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1" name="Freeform: Shape 1080">
                <a:extLst>
                  <a:ext uri="{FF2B5EF4-FFF2-40B4-BE49-F238E27FC236}">
                    <a16:creationId xmlns:a16="http://schemas.microsoft.com/office/drawing/2014/main" id="{06E63893-5B4A-55E6-2EA1-8ACCCAF037B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33957" y="9386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2" name="Freeform: Shape 1081">
                <a:extLst>
                  <a:ext uri="{FF2B5EF4-FFF2-40B4-BE49-F238E27FC236}">
                    <a16:creationId xmlns:a16="http://schemas.microsoft.com/office/drawing/2014/main" id="{BCDEB9B5-8AA0-06DD-6747-F20722928CA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37055" y="8326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3" name="Freeform: Shape 1082">
                <a:extLst>
                  <a:ext uri="{FF2B5EF4-FFF2-40B4-BE49-F238E27FC236}">
                    <a16:creationId xmlns:a16="http://schemas.microsoft.com/office/drawing/2014/main" id="{3CCC8566-9331-2D1F-77EA-5E7FF58882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5693" y="13286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4" name="Freeform: Shape 1083">
                <a:extLst>
                  <a:ext uri="{FF2B5EF4-FFF2-40B4-BE49-F238E27FC236}">
                    <a16:creationId xmlns:a16="http://schemas.microsoft.com/office/drawing/2014/main" id="{EE276DE0-64A8-CC68-5D86-82A6E2F9FB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9281" y="2805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5" name="Freeform: Shape 1084">
                <a:extLst>
                  <a:ext uri="{FF2B5EF4-FFF2-40B4-BE49-F238E27FC236}">
                    <a16:creationId xmlns:a16="http://schemas.microsoft.com/office/drawing/2014/main" id="{57BD9AD9-7371-11B4-2C4D-5FDC9CC45B8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46149" y="30126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6" name="Freeform: Shape 1085">
                <a:extLst>
                  <a:ext uri="{FF2B5EF4-FFF2-40B4-BE49-F238E27FC236}">
                    <a16:creationId xmlns:a16="http://schemas.microsoft.com/office/drawing/2014/main" id="{E527EBD4-E7E9-24DD-95A3-3CE77852A0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0784" y="375081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7" name="Freeform: Shape 1086">
                <a:extLst>
                  <a:ext uri="{FF2B5EF4-FFF2-40B4-BE49-F238E27FC236}">
                    <a16:creationId xmlns:a16="http://schemas.microsoft.com/office/drawing/2014/main" id="{73021B0C-0C4F-1147-D3E9-7A1F41D2A9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5559" y="39987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8" name="Freeform: Shape 1087">
                <a:extLst>
                  <a:ext uri="{FF2B5EF4-FFF2-40B4-BE49-F238E27FC236}">
                    <a16:creationId xmlns:a16="http://schemas.microsoft.com/office/drawing/2014/main" id="{3A3C3575-6337-CB4A-DC83-21C60567611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08721" y="25792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9" name="Freeform: Shape 1088">
                <a:extLst>
                  <a:ext uri="{FF2B5EF4-FFF2-40B4-BE49-F238E27FC236}">
                    <a16:creationId xmlns:a16="http://schemas.microsoft.com/office/drawing/2014/main" id="{74121535-2A27-06B9-1360-DAE30C2BF1D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76158" y="303186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0" name="Freeform: Shape 1089">
                <a:extLst>
                  <a:ext uri="{FF2B5EF4-FFF2-40B4-BE49-F238E27FC236}">
                    <a16:creationId xmlns:a16="http://schemas.microsoft.com/office/drawing/2014/main" id="{CCAD14B8-35E8-F976-D0DF-F92FB137D1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21153" y="18955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1" name="Freeform: Shape 1090">
                <a:extLst>
                  <a:ext uri="{FF2B5EF4-FFF2-40B4-BE49-F238E27FC236}">
                    <a16:creationId xmlns:a16="http://schemas.microsoft.com/office/drawing/2014/main" id="{15B0ACBE-1E64-5F8D-8E11-2A1060C8C5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59937" y="11814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2" name="Freeform: Shape 1091">
                <a:extLst>
                  <a:ext uri="{FF2B5EF4-FFF2-40B4-BE49-F238E27FC236}">
                    <a16:creationId xmlns:a16="http://schemas.microsoft.com/office/drawing/2014/main" id="{EAB61546-188D-0EF9-B5A7-BB5757092C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78769" y="9088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3" name="Freeform: Shape 1092">
                <a:extLst>
                  <a:ext uri="{FF2B5EF4-FFF2-40B4-BE49-F238E27FC236}">
                    <a16:creationId xmlns:a16="http://schemas.microsoft.com/office/drawing/2014/main" id="{4B204A08-899C-BD8E-9D72-8D33A5CCEFF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88567" y="10973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4" name="Freeform: Shape 1093">
                <a:extLst>
                  <a:ext uri="{FF2B5EF4-FFF2-40B4-BE49-F238E27FC236}">
                    <a16:creationId xmlns:a16="http://schemas.microsoft.com/office/drawing/2014/main" id="{CD905F60-6683-2D65-653F-6BDE8B31B88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38027" y="16689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5" name="Freeform: Shape 1094">
                <a:extLst>
                  <a:ext uri="{FF2B5EF4-FFF2-40B4-BE49-F238E27FC236}">
                    <a16:creationId xmlns:a16="http://schemas.microsoft.com/office/drawing/2014/main" id="{61B178D8-E051-E52A-E7C8-1CCB8C40032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87614" y="14409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6" name="Freeform: Shape 1095">
                <a:extLst>
                  <a:ext uri="{FF2B5EF4-FFF2-40B4-BE49-F238E27FC236}">
                    <a16:creationId xmlns:a16="http://schemas.microsoft.com/office/drawing/2014/main" id="{A6322D54-381E-0D3D-DF22-F355D6A3F87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50790" y="12177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7" name="Freeform: Shape 1096">
                <a:extLst>
                  <a:ext uri="{FF2B5EF4-FFF2-40B4-BE49-F238E27FC236}">
                    <a16:creationId xmlns:a16="http://schemas.microsoft.com/office/drawing/2014/main" id="{BF5E94BF-8556-F702-C610-796D4C26D7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29997" y="945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8" name="Freeform: Shape 1097">
                <a:extLst>
                  <a:ext uri="{FF2B5EF4-FFF2-40B4-BE49-F238E27FC236}">
                    <a16:creationId xmlns:a16="http://schemas.microsoft.com/office/drawing/2014/main" id="{B82EC33F-E8E8-E577-2BF8-F162745B4A1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81155" y="12838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9" name="Freeform: Shape 1098">
                <a:extLst>
                  <a:ext uri="{FF2B5EF4-FFF2-40B4-BE49-F238E27FC236}">
                    <a16:creationId xmlns:a16="http://schemas.microsoft.com/office/drawing/2014/main" id="{C0C2AF62-4987-A00A-E0EC-617F982AF7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29977" y="14887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0" name="Freeform: Shape 1099">
                <a:extLst>
                  <a:ext uri="{FF2B5EF4-FFF2-40B4-BE49-F238E27FC236}">
                    <a16:creationId xmlns:a16="http://schemas.microsoft.com/office/drawing/2014/main" id="{48E0FE0D-7FED-17AD-D435-4C7930123E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67208" y="19323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1" name="Freeform: Shape 1100">
                <a:extLst>
                  <a:ext uri="{FF2B5EF4-FFF2-40B4-BE49-F238E27FC236}">
                    <a16:creationId xmlns:a16="http://schemas.microsoft.com/office/drawing/2014/main" id="{9641BA7B-BC0F-776A-20AF-6DA0673369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69155" y="17757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2" name="Freeform: Shape 1101">
                <a:extLst>
                  <a:ext uri="{FF2B5EF4-FFF2-40B4-BE49-F238E27FC236}">
                    <a16:creationId xmlns:a16="http://schemas.microsoft.com/office/drawing/2014/main" id="{69F7F212-D354-22CA-40EF-C0AC1BC095F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86879" y="9300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3" name="Freeform: Shape 1102">
                <a:extLst>
                  <a:ext uri="{FF2B5EF4-FFF2-40B4-BE49-F238E27FC236}">
                    <a16:creationId xmlns:a16="http://schemas.microsoft.com/office/drawing/2014/main" id="{C91CBF8A-D7AA-ED5C-6A25-A34AFF21B79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19993" y="148281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4" name="Freeform: Shape 1103">
                <a:extLst>
                  <a:ext uri="{FF2B5EF4-FFF2-40B4-BE49-F238E27FC236}">
                    <a16:creationId xmlns:a16="http://schemas.microsoft.com/office/drawing/2014/main" id="{27A94827-5865-03CD-C88A-D51094B370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88644" y="16312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5" name="Freeform: Shape 1104">
                <a:extLst>
                  <a:ext uri="{FF2B5EF4-FFF2-40B4-BE49-F238E27FC236}">
                    <a16:creationId xmlns:a16="http://schemas.microsoft.com/office/drawing/2014/main" id="{52AD4472-AB07-7EFD-34A8-1AF345D9CD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97763" y="1815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6" name="Freeform: Shape 1105">
                <a:extLst>
                  <a:ext uri="{FF2B5EF4-FFF2-40B4-BE49-F238E27FC236}">
                    <a16:creationId xmlns:a16="http://schemas.microsoft.com/office/drawing/2014/main" id="{B1BB7682-DF39-C4E5-6577-93B03094F33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31742" y="1346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7" name="Freeform: Shape 1106">
                <a:extLst>
                  <a:ext uri="{FF2B5EF4-FFF2-40B4-BE49-F238E27FC236}">
                    <a16:creationId xmlns:a16="http://schemas.microsoft.com/office/drawing/2014/main" id="{2AB508B5-FE18-E4B2-050D-73DCBF881D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94752" y="7381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8" name="Freeform: Shape 1107">
                <a:extLst>
                  <a:ext uri="{FF2B5EF4-FFF2-40B4-BE49-F238E27FC236}">
                    <a16:creationId xmlns:a16="http://schemas.microsoft.com/office/drawing/2014/main" id="{927FCD44-64B1-0854-4F25-9390F51C994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06212" y="10028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9" name="Freeform: Shape 1108">
                <a:extLst>
                  <a:ext uri="{FF2B5EF4-FFF2-40B4-BE49-F238E27FC236}">
                    <a16:creationId xmlns:a16="http://schemas.microsoft.com/office/drawing/2014/main" id="{A79D0B4D-FAD4-4EFC-716E-9F63CA9AAB6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68017" y="1054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0" name="Freeform: Shape 1109">
                <a:extLst>
                  <a:ext uri="{FF2B5EF4-FFF2-40B4-BE49-F238E27FC236}">
                    <a16:creationId xmlns:a16="http://schemas.microsoft.com/office/drawing/2014/main" id="{BD7EB4AC-417A-3DB7-9022-3314A66A47B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53887" y="838447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1" name="Freeform: Shape 1110">
                <a:extLst>
                  <a:ext uri="{FF2B5EF4-FFF2-40B4-BE49-F238E27FC236}">
                    <a16:creationId xmlns:a16="http://schemas.microsoft.com/office/drawing/2014/main" id="{76851462-7A53-2C7D-9A3D-83CC6D0D8AE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25412" y="1530058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2" name="Freeform: Shape 1111">
                <a:extLst>
                  <a:ext uri="{FF2B5EF4-FFF2-40B4-BE49-F238E27FC236}">
                    <a16:creationId xmlns:a16="http://schemas.microsoft.com/office/drawing/2014/main" id="{63628E69-2C24-23AB-4CA4-4F409066A7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36183" y="17954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3" name="Freeform: Shape 1112">
                <a:extLst>
                  <a:ext uri="{FF2B5EF4-FFF2-40B4-BE49-F238E27FC236}">
                    <a16:creationId xmlns:a16="http://schemas.microsoft.com/office/drawing/2014/main" id="{98F8EA9B-0ECA-3214-E09C-8739AD57438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06304" y="21067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4" name="Freeform: Shape 1113">
                <a:extLst>
                  <a:ext uri="{FF2B5EF4-FFF2-40B4-BE49-F238E27FC236}">
                    <a16:creationId xmlns:a16="http://schemas.microsoft.com/office/drawing/2014/main" id="{1ECAAD4F-0192-401E-F377-E8A4613C2A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63740" y="241235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5" name="Freeform: Shape 1114">
                <a:extLst>
                  <a:ext uri="{FF2B5EF4-FFF2-40B4-BE49-F238E27FC236}">
                    <a16:creationId xmlns:a16="http://schemas.microsoft.com/office/drawing/2014/main" id="{BD85C0DF-4A91-C6F6-EDB0-6CC2DE3876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65284" y="7982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6" name="Freeform: Shape 1115">
                <a:extLst>
                  <a:ext uri="{FF2B5EF4-FFF2-40B4-BE49-F238E27FC236}">
                    <a16:creationId xmlns:a16="http://schemas.microsoft.com/office/drawing/2014/main" id="{8965FE20-F2DA-3E48-9C25-0D0D5A11EEA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94373" y="16797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7" name="Freeform: Shape 1116">
                <a:extLst>
                  <a:ext uri="{FF2B5EF4-FFF2-40B4-BE49-F238E27FC236}">
                    <a16:creationId xmlns:a16="http://schemas.microsoft.com/office/drawing/2014/main" id="{48BA2C9D-3E87-1A95-9A96-DD0E5F7E21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28555" y="1903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8" name="Freeform: Shape 1117">
                <a:extLst>
                  <a:ext uri="{FF2B5EF4-FFF2-40B4-BE49-F238E27FC236}">
                    <a16:creationId xmlns:a16="http://schemas.microsoft.com/office/drawing/2014/main" id="{993D0B16-7491-827E-46DC-30B384E92A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26402" y="28188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9" name="Freeform: Shape 1118">
                <a:extLst>
                  <a:ext uri="{FF2B5EF4-FFF2-40B4-BE49-F238E27FC236}">
                    <a16:creationId xmlns:a16="http://schemas.microsoft.com/office/drawing/2014/main" id="{4FF19E24-D568-6CBB-58E0-0F90672F2E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20642" y="24096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0" name="Freeform: Shape 1119">
                <a:extLst>
                  <a:ext uri="{FF2B5EF4-FFF2-40B4-BE49-F238E27FC236}">
                    <a16:creationId xmlns:a16="http://schemas.microsoft.com/office/drawing/2014/main" id="{C85E6582-3AC9-CDB9-CC05-B4C1AE2CFBC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59706" y="36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1" name="Freeform: Shape 1120">
                <a:extLst>
                  <a:ext uri="{FF2B5EF4-FFF2-40B4-BE49-F238E27FC236}">
                    <a16:creationId xmlns:a16="http://schemas.microsoft.com/office/drawing/2014/main" id="{9A501E61-EE22-41A8-6611-07F96E48A3E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21263" y="858545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8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2" name="Freeform: Shape 1121">
                <a:extLst>
                  <a:ext uri="{FF2B5EF4-FFF2-40B4-BE49-F238E27FC236}">
                    <a16:creationId xmlns:a16="http://schemas.microsoft.com/office/drawing/2014/main" id="{EEB1AD83-55E6-A20B-47BA-BC3096DEEDC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75937" y="1247832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3" name="Freeform: Shape 1122">
                <a:extLst>
                  <a:ext uri="{FF2B5EF4-FFF2-40B4-BE49-F238E27FC236}">
                    <a16:creationId xmlns:a16="http://schemas.microsoft.com/office/drawing/2014/main" id="{6E7A4D9E-ACDF-DB44-5040-8B8D0B38288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58804" y="10060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4" name="Freeform: Shape 1123">
                <a:extLst>
                  <a:ext uri="{FF2B5EF4-FFF2-40B4-BE49-F238E27FC236}">
                    <a16:creationId xmlns:a16="http://schemas.microsoft.com/office/drawing/2014/main" id="{EF346C76-BAAA-C31C-F54C-26CF273B474B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978150" y="236413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5" name="Freeform: Shape 1124">
                <a:extLst>
                  <a:ext uri="{FF2B5EF4-FFF2-40B4-BE49-F238E27FC236}">
                    <a16:creationId xmlns:a16="http://schemas.microsoft.com/office/drawing/2014/main" id="{9CA758D2-2893-2116-FF6B-EA2C3CAF7FA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51756" y="22647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6" name="Freeform: Shape 1125">
                <a:extLst>
                  <a:ext uri="{FF2B5EF4-FFF2-40B4-BE49-F238E27FC236}">
                    <a16:creationId xmlns:a16="http://schemas.microsoft.com/office/drawing/2014/main" id="{96A5BAAC-D8FE-1506-65C4-C308A1542D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80389" y="3961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7" name="Freeform: Shape 1126">
                <a:extLst>
                  <a:ext uri="{FF2B5EF4-FFF2-40B4-BE49-F238E27FC236}">
                    <a16:creationId xmlns:a16="http://schemas.microsoft.com/office/drawing/2014/main" id="{38CDD776-4275-AF1C-7263-54DD022B801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34942" y="351821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8" name="Freeform: Shape 1127">
                <a:extLst>
                  <a:ext uri="{FF2B5EF4-FFF2-40B4-BE49-F238E27FC236}">
                    <a16:creationId xmlns:a16="http://schemas.microsoft.com/office/drawing/2014/main" id="{A1411ED6-17B7-7DB0-D9A0-631EEA90B7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05058" y="37160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9" name="Freeform: Shape 1128">
                <a:extLst>
                  <a:ext uri="{FF2B5EF4-FFF2-40B4-BE49-F238E27FC236}">
                    <a16:creationId xmlns:a16="http://schemas.microsoft.com/office/drawing/2014/main" id="{1C5264FD-BD60-688E-9FBB-6C7D8B5596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83416" y="44109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8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0" name="Freeform: Shape 1129">
                <a:extLst>
                  <a:ext uri="{FF2B5EF4-FFF2-40B4-BE49-F238E27FC236}">
                    <a16:creationId xmlns:a16="http://schemas.microsoft.com/office/drawing/2014/main" id="{15BCB66A-BB99-F2B5-C38E-AC9DDC5FB5A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77606" y="33299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1" name="Freeform: Shape 1130">
                <a:extLst>
                  <a:ext uri="{FF2B5EF4-FFF2-40B4-BE49-F238E27FC236}">
                    <a16:creationId xmlns:a16="http://schemas.microsoft.com/office/drawing/2014/main" id="{DFF5D53A-FD7F-08CA-26D1-39233123591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20551" y="517756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2" name="Freeform: Shape 1131">
                <a:extLst>
                  <a:ext uri="{FF2B5EF4-FFF2-40B4-BE49-F238E27FC236}">
                    <a16:creationId xmlns:a16="http://schemas.microsoft.com/office/drawing/2014/main" id="{8CAFD2EA-3FF9-6F35-7D76-9DBC1E389F9B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1223300" y="435331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3" name="Freeform: Shape 1132">
                <a:extLst>
                  <a:ext uri="{FF2B5EF4-FFF2-40B4-BE49-F238E27FC236}">
                    <a16:creationId xmlns:a16="http://schemas.microsoft.com/office/drawing/2014/main" id="{9E463ECA-4C5F-13D7-3764-1F25645AF5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57458" y="568724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4" name="Freeform: Shape 1133">
                <a:extLst>
                  <a:ext uri="{FF2B5EF4-FFF2-40B4-BE49-F238E27FC236}">
                    <a16:creationId xmlns:a16="http://schemas.microsoft.com/office/drawing/2014/main" id="{F5C2ED28-E5F4-AFB6-0264-F5082534BFD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46727" y="54470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5" name="Freeform: Shape 1134">
                <a:extLst>
                  <a:ext uri="{FF2B5EF4-FFF2-40B4-BE49-F238E27FC236}">
                    <a16:creationId xmlns:a16="http://schemas.microsoft.com/office/drawing/2014/main" id="{3BC00B34-F7A8-1832-35C7-2AB02CD4B39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20268" y="4256684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6" name="Freeform: Shape 1135">
                <a:extLst>
                  <a:ext uri="{FF2B5EF4-FFF2-40B4-BE49-F238E27FC236}">
                    <a16:creationId xmlns:a16="http://schemas.microsoft.com/office/drawing/2014/main" id="{6FB2B786-3747-02BC-6E39-90890EAC70D9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888397" y="410795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3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7" name="Freeform: Shape 1136">
                <a:extLst>
                  <a:ext uri="{FF2B5EF4-FFF2-40B4-BE49-F238E27FC236}">
                    <a16:creationId xmlns:a16="http://schemas.microsoft.com/office/drawing/2014/main" id="{D8A67D6D-12E5-1CDA-744D-ADE18C170D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13390" y="441318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8" name="Freeform: Shape 1137">
                <a:extLst>
                  <a:ext uri="{FF2B5EF4-FFF2-40B4-BE49-F238E27FC236}">
                    <a16:creationId xmlns:a16="http://schemas.microsoft.com/office/drawing/2014/main" id="{D67E500D-963F-8521-C356-A534DE4417C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49142" y="520737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9" name="Freeform: Shape 1138">
                <a:extLst>
                  <a:ext uri="{FF2B5EF4-FFF2-40B4-BE49-F238E27FC236}">
                    <a16:creationId xmlns:a16="http://schemas.microsoft.com/office/drawing/2014/main" id="{21EE8B51-CBE8-0599-E218-B92A54E2CEA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26402" y="50653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0" name="Freeform: Shape 1139">
                <a:extLst>
                  <a:ext uri="{FF2B5EF4-FFF2-40B4-BE49-F238E27FC236}">
                    <a16:creationId xmlns:a16="http://schemas.microsoft.com/office/drawing/2014/main" id="{B700027E-EF3E-0358-D97A-4DB39522DF8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04983" y="44409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1" name="Freeform: Shape 1140">
                <a:extLst>
                  <a:ext uri="{FF2B5EF4-FFF2-40B4-BE49-F238E27FC236}">
                    <a16:creationId xmlns:a16="http://schemas.microsoft.com/office/drawing/2014/main" id="{9D7C20C6-751C-2C7C-6332-C9709342BE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70398" y="26501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2" name="Freeform: Shape 1141">
                <a:extLst>
                  <a:ext uri="{FF2B5EF4-FFF2-40B4-BE49-F238E27FC236}">
                    <a16:creationId xmlns:a16="http://schemas.microsoft.com/office/drawing/2014/main" id="{2AD36061-BA8D-D7A1-9FB4-B27E742F9B0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81174" y="27804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3" name="Freeform: Shape 1142">
                <a:extLst>
                  <a:ext uri="{FF2B5EF4-FFF2-40B4-BE49-F238E27FC236}">
                    <a16:creationId xmlns:a16="http://schemas.microsoft.com/office/drawing/2014/main" id="{199FD3CF-E81E-5452-A115-90758451F28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18938" y="23868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4" name="Freeform: Shape 1143">
                <a:extLst>
                  <a:ext uri="{FF2B5EF4-FFF2-40B4-BE49-F238E27FC236}">
                    <a16:creationId xmlns:a16="http://schemas.microsoft.com/office/drawing/2014/main" id="{89A9199C-F339-FB68-91AE-8BF5255B3E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22400" y="261867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5" name="Freeform: Shape 1144">
                <a:extLst>
                  <a:ext uri="{FF2B5EF4-FFF2-40B4-BE49-F238E27FC236}">
                    <a16:creationId xmlns:a16="http://schemas.microsoft.com/office/drawing/2014/main" id="{762D085E-8D7B-A3E0-5CD6-54F62EDC493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38369" y="349182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6" name="Freeform: Shape 1145">
                <a:extLst>
                  <a:ext uri="{FF2B5EF4-FFF2-40B4-BE49-F238E27FC236}">
                    <a16:creationId xmlns:a16="http://schemas.microsoft.com/office/drawing/2014/main" id="{DFCDBF01-E334-20AA-8D26-8824DD5417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61059" y="29652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7" name="Freeform: Shape 1146">
                <a:extLst>
                  <a:ext uri="{FF2B5EF4-FFF2-40B4-BE49-F238E27FC236}">
                    <a16:creationId xmlns:a16="http://schemas.microsoft.com/office/drawing/2014/main" id="{C00BD737-2070-596D-3535-464F7363FFA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22913" y="293747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8" name="Freeform: Shape 1147">
                <a:extLst>
                  <a:ext uri="{FF2B5EF4-FFF2-40B4-BE49-F238E27FC236}">
                    <a16:creationId xmlns:a16="http://schemas.microsoft.com/office/drawing/2014/main" id="{325ECF7B-B1B2-3F3B-E2F2-FF95A639F10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41257" y="21487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9" name="Freeform: Shape 1148">
                <a:extLst>
                  <a:ext uri="{FF2B5EF4-FFF2-40B4-BE49-F238E27FC236}">
                    <a16:creationId xmlns:a16="http://schemas.microsoft.com/office/drawing/2014/main" id="{655A2C1A-EB88-F631-423C-9BBCE3CA88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16116" y="2490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0" name="Freeform: Shape 1149">
                <a:extLst>
                  <a:ext uri="{FF2B5EF4-FFF2-40B4-BE49-F238E27FC236}">
                    <a16:creationId xmlns:a16="http://schemas.microsoft.com/office/drawing/2014/main" id="{92B8738D-46D2-43EF-7C7A-C4BDADEDECB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886616" y="24029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1" name="Freeform: Shape 1150">
                <a:extLst>
                  <a:ext uri="{FF2B5EF4-FFF2-40B4-BE49-F238E27FC236}">
                    <a16:creationId xmlns:a16="http://schemas.microsoft.com/office/drawing/2014/main" id="{09456D56-BCF8-A334-2BD0-5C7DBB30A93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27496" y="245284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2" name="Freeform: Shape 1151">
                <a:extLst>
                  <a:ext uri="{FF2B5EF4-FFF2-40B4-BE49-F238E27FC236}">
                    <a16:creationId xmlns:a16="http://schemas.microsoft.com/office/drawing/2014/main" id="{B1F378B4-93A9-8D2B-24B7-86C7E54E004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51555" y="301995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3" name="Freeform: Shape 1152">
                <a:extLst>
                  <a:ext uri="{FF2B5EF4-FFF2-40B4-BE49-F238E27FC236}">
                    <a16:creationId xmlns:a16="http://schemas.microsoft.com/office/drawing/2014/main" id="{D52B2BB7-A995-4171-285E-B4169BFE69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42080" y="31403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4" name="Freeform: Shape 1153">
                <a:extLst>
                  <a:ext uri="{FF2B5EF4-FFF2-40B4-BE49-F238E27FC236}">
                    <a16:creationId xmlns:a16="http://schemas.microsoft.com/office/drawing/2014/main" id="{B43516F4-65BF-0E73-DD4A-2D4CFBEFBFD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11214" y="32814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5" name="Freeform: Shape 1154">
                <a:extLst>
                  <a:ext uri="{FF2B5EF4-FFF2-40B4-BE49-F238E27FC236}">
                    <a16:creationId xmlns:a16="http://schemas.microsoft.com/office/drawing/2014/main" id="{165F0E6B-F392-5612-321C-6044399FEA4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82532" y="32316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6" name="Freeform: Shape 1155">
                <a:extLst>
                  <a:ext uri="{FF2B5EF4-FFF2-40B4-BE49-F238E27FC236}">
                    <a16:creationId xmlns:a16="http://schemas.microsoft.com/office/drawing/2014/main" id="{717F3C52-98F6-E4C2-3434-BCD294DCE5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11520" y="3808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7" name="Freeform: Shape 1156">
                <a:extLst>
                  <a:ext uri="{FF2B5EF4-FFF2-40B4-BE49-F238E27FC236}">
                    <a16:creationId xmlns:a16="http://schemas.microsoft.com/office/drawing/2014/main" id="{A7FA5FFD-E24D-A6A7-4FAC-83A311A98AF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53132" y="4804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8" name="Freeform: Shape 1157">
                <a:extLst>
                  <a:ext uri="{FF2B5EF4-FFF2-40B4-BE49-F238E27FC236}">
                    <a16:creationId xmlns:a16="http://schemas.microsoft.com/office/drawing/2014/main" id="{56F2248C-5A71-2F93-ADA5-69A26634BF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66931" y="45087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9" name="Freeform: Shape 1158">
                <a:extLst>
                  <a:ext uri="{FF2B5EF4-FFF2-40B4-BE49-F238E27FC236}">
                    <a16:creationId xmlns:a16="http://schemas.microsoft.com/office/drawing/2014/main" id="{D9063B2E-28E5-6D93-3099-C0FDFAD8072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69999" y="55210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0" name="Freeform: Shape 1159">
                <a:extLst>
                  <a:ext uri="{FF2B5EF4-FFF2-40B4-BE49-F238E27FC236}">
                    <a16:creationId xmlns:a16="http://schemas.microsoft.com/office/drawing/2014/main" id="{7C6AB36F-19F3-E149-363E-47E3D7D971E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80965" y="51266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1" name="Freeform: Shape 1160">
                <a:extLst>
                  <a:ext uri="{FF2B5EF4-FFF2-40B4-BE49-F238E27FC236}">
                    <a16:creationId xmlns:a16="http://schemas.microsoft.com/office/drawing/2014/main" id="{8E964760-6E4F-953F-FE42-64D2E5F7AEA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64963" y="5678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2" name="Freeform: Shape 1161">
                <a:extLst>
                  <a:ext uri="{FF2B5EF4-FFF2-40B4-BE49-F238E27FC236}">
                    <a16:creationId xmlns:a16="http://schemas.microsoft.com/office/drawing/2014/main" id="{C4E34548-9E46-780B-D44F-88013083C0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12017" y="566895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3" name="Freeform: Shape 1162">
                <a:extLst>
                  <a:ext uri="{FF2B5EF4-FFF2-40B4-BE49-F238E27FC236}">
                    <a16:creationId xmlns:a16="http://schemas.microsoft.com/office/drawing/2014/main" id="{40B47F20-3CFC-F746-FCC8-5048C70FE0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37483" y="537272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4" name="Freeform: Shape 1163">
                <a:extLst>
                  <a:ext uri="{FF2B5EF4-FFF2-40B4-BE49-F238E27FC236}">
                    <a16:creationId xmlns:a16="http://schemas.microsoft.com/office/drawing/2014/main" id="{D73F17E3-47D1-4272-A636-8269CA6B33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47199" y="5300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5" name="Freeform: Shape 1164">
                <a:extLst>
                  <a:ext uri="{FF2B5EF4-FFF2-40B4-BE49-F238E27FC236}">
                    <a16:creationId xmlns:a16="http://schemas.microsoft.com/office/drawing/2014/main" id="{08E0FD10-5E50-0F8C-0B65-7FAE2505A65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28477" y="52777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6" name="Freeform: Shape 1165">
                <a:extLst>
                  <a:ext uri="{FF2B5EF4-FFF2-40B4-BE49-F238E27FC236}">
                    <a16:creationId xmlns:a16="http://schemas.microsoft.com/office/drawing/2014/main" id="{5D1912AA-9E3D-389B-587E-CF4A1ED04C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831372" y="573982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7" name="Freeform: Shape 1166">
                <a:extLst>
                  <a:ext uri="{FF2B5EF4-FFF2-40B4-BE49-F238E27FC236}">
                    <a16:creationId xmlns:a16="http://schemas.microsoft.com/office/drawing/2014/main" id="{D6814E97-1D89-2011-6EF3-42039B4502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89324" y="580240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8" name="Freeform: Shape 1167">
                <a:extLst>
                  <a:ext uri="{FF2B5EF4-FFF2-40B4-BE49-F238E27FC236}">
                    <a16:creationId xmlns:a16="http://schemas.microsoft.com/office/drawing/2014/main" id="{193C720A-1DCD-BF2A-8559-F94423EF8F8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19361" y="5626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9" name="Freeform: Shape 1168">
                <a:extLst>
                  <a:ext uri="{FF2B5EF4-FFF2-40B4-BE49-F238E27FC236}">
                    <a16:creationId xmlns:a16="http://schemas.microsoft.com/office/drawing/2014/main" id="{4945A2B3-F4A3-6154-2A2F-1604DF99BF9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72191" y="5146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0" name="Freeform: Shape 1169">
                <a:extLst>
                  <a:ext uri="{FF2B5EF4-FFF2-40B4-BE49-F238E27FC236}">
                    <a16:creationId xmlns:a16="http://schemas.microsoft.com/office/drawing/2014/main" id="{7A8D4E74-C918-B87E-61E7-ED015D753C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59511" y="47066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1" name="Freeform: Shape 1170">
                <a:extLst>
                  <a:ext uri="{FF2B5EF4-FFF2-40B4-BE49-F238E27FC236}">
                    <a16:creationId xmlns:a16="http://schemas.microsoft.com/office/drawing/2014/main" id="{8B590F16-B292-BBAA-BD2E-B29D34B56F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235869" y="47824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2" name="Freeform: Shape 1171">
                <a:extLst>
                  <a:ext uri="{FF2B5EF4-FFF2-40B4-BE49-F238E27FC236}">
                    <a16:creationId xmlns:a16="http://schemas.microsoft.com/office/drawing/2014/main" id="{5D7EBA50-3095-AB0D-A91F-DF7B6D3882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46163" y="5299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3" name="Freeform: Shape 1172">
                <a:extLst>
                  <a:ext uri="{FF2B5EF4-FFF2-40B4-BE49-F238E27FC236}">
                    <a16:creationId xmlns:a16="http://schemas.microsoft.com/office/drawing/2014/main" id="{5B69A814-7304-26B7-968D-97DDEC7C9E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87510" y="4951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4" name="Freeform: Shape 1173">
                <a:extLst>
                  <a:ext uri="{FF2B5EF4-FFF2-40B4-BE49-F238E27FC236}">
                    <a16:creationId xmlns:a16="http://schemas.microsoft.com/office/drawing/2014/main" id="{CFFD6B11-07C7-7445-FF77-62588C39EB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15886" y="50690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5" name="Freeform: Shape 1174">
                <a:extLst>
                  <a:ext uri="{FF2B5EF4-FFF2-40B4-BE49-F238E27FC236}">
                    <a16:creationId xmlns:a16="http://schemas.microsoft.com/office/drawing/2014/main" id="{6A342B40-4064-D16C-5AD2-4D061F348B7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11703" y="4658830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6" name="Freeform: Shape 1175">
                <a:extLst>
                  <a:ext uri="{FF2B5EF4-FFF2-40B4-BE49-F238E27FC236}">
                    <a16:creationId xmlns:a16="http://schemas.microsoft.com/office/drawing/2014/main" id="{92FA8DDE-5395-446A-0FF0-D7E5297226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98919" y="39365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7" name="Freeform: Shape 1176">
                <a:extLst>
                  <a:ext uri="{FF2B5EF4-FFF2-40B4-BE49-F238E27FC236}">
                    <a16:creationId xmlns:a16="http://schemas.microsoft.com/office/drawing/2014/main" id="{07E23E30-B9E1-CB80-9B48-7D1BD39445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43045" y="433307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8" name="Freeform: Shape 1177">
                <a:extLst>
                  <a:ext uri="{FF2B5EF4-FFF2-40B4-BE49-F238E27FC236}">
                    <a16:creationId xmlns:a16="http://schemas.microsoft.com/office/drawing/2014/main" id="{1AED75CD-CAA0-928F-FB5F-6A3A5CF1EBD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12826" y="37765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9" name="Freeform: Shape 1178">
                <a:extLst>
                  <a:ext uri="{FF2B5EF4-FFF2-40B4-BE49-F238E27FC236}">
                    <a16:creationId xmlns:a16="http://schemas.microsoft.com/office/drawing/2014/main" id="{F5A48054-239E-4DA1-A6EB-4C464C0C193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00857" y="46170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0" name="Freeform: Shape 1179">
                <a:extLst>
                  <a:ext uri="{FF2B5EF4-FFF2-40B4-BE49-F238E27FC236}">
                    <a16:creationId xmlns:a16="http://schemas.microsoft.com/office/drawing/2014/main" id="{263D6692-DA5B-8387-71B7-3F3BB09EB0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19050" y="47545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1" name="Freeform: Shape 1180">
                <a:extLst>
                  <a:ext uri="{FF2B5EF4-FFF2-40B4-BE49-F238E27FC236}">
                    <a16:creationId xmlns:a16="http://schemas.microsoft.com/office/drawing/2014/main" id="{7864A312-16E6-5FAF-E40A-DDB5CEC835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99822" y="4402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2" name="Freeform: Shape 1181">
                <a:extLst>
                  <a:ext uri="{FF2B5EF4-FFF2-40B4-BE49-F238E27FC236}">
                    <a16:creationId xmlns:a16="http://schemas.microsoft.com/office/drawing/2014/main" id="{C0B34575-F8C9-F920-2FE5-253349B1BC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48114" y="4400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3" name="Freeform: Shape 1182">
                <a:extLst>
                  <a:ext uri="{FF2B5EF4-FFF2-40B4-BE49-F238E27FC236}">
                    <a16:creationId xmlns:a16="http://schemas.microsoft.com/office/drawing/2014/main" id="{E83ACDE2-59F7-3FAF-820F-C3DAF6C6FE9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89630" y="42204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4" name="Freeform: Shape 1183">
                <a:extLst>
                  <a:ext uri="{FF2B5EF4-FFF2-40B4-BE49-F238E27FC236}">
                    <a16:creationId xmlns:a16="http://schemas.microsoft.com/office/drawing/2014/main" id="{E41FDF96-305F-A81C-0714-96BD9C96829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74440" y="4372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5" name="Freeform: Shape 1184">
                <a:extLst>
                  <a:ext uri="{FF2B5EF4-FFF2-40B4-BE49-F238E27FC236}">
                    <a16:creationId xmlns:a16="http://schemas.microsoft.com/office/drawing/2014/main" id="{DEC69A82-AA1C-E89E-53A8-B54184999C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42519" y="42072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6" name="Freeform: Shape 1185">
                <a:extLst>
                  <a:ext uri="{FF2B5EF4-FFF2-40B4-BE49-F238E27FC236}">
                    <a16:creationId xmlns:a16="http://schemas.microsoft.com/office/drawing/2014/main" id="{5E9294F9-CD0D-9F79-9FA0-365B8AFD73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26670" y="42905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7" name="Freeform: Shape 1186">
                <a:extLst>
                  <a:ext uri="{FF2B5EF4-FFF2-40B4-BE49-F238E27FC236}">
                    <a16:creationId xmlns:a16="http://schemas.microsoft.com/office/drawing/2014/main" id="{B3317F8E-955B-27DE-DCAE-289E88F497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05176" y="4537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8" name="Freeform: Shape 1187">
                <a:extLst>
                  <a:ext uri="{FF2B5EF4-FFF2-40B4-BE49-F238E27FC236}">
                    <a16:creationId xmlns:a16="http://schemas.microsoft.com/office/drawing/2014/main" id="{E00C3051-C56A-3141-F3E8-58C60F4CD9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54954" y="4402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9" name="Freeform: Shape 1188">
                <a:extLst>
                  <a:ext uri="{FF2B5EF4-FFF2-40B4-BE49-F238E27FC236}">
                    <a16:creationId xmlns:a16="http://schemas.microsoft.com/office/drawing/2014/main" id="{3D24BEEA-E42A-5777-93C4-E06F01C6E7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37904" y="417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0" name="Freeform: Shape 1189">
                <a:extLst>
                  <a:ext uri="{FF2B5EF4-FFF2-40B4-BE49-F238E27FC236}">
                    <a16:creationId xmlns:a16="http://schemas.microsoft.com/office/drawing/2014/main" id="{2DFFB7DE-C7AE-CBA6-4509-DBC8BCADC20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31916" y="4189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1" name="Freeform: Shape 1190">
                <a:extLst>
                  <a:ext uri="{FF2B5EF4-FFF2-40B4-BE49-F238E27FC236}">
                    <a16:creationId xmlns:a16="http://schemas.microsoft.com/office/drawing/2014/main" id="{0C2BC2B0-C878-16E9-C60C-8B22DCDA1E2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97792" y="417743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2" name="Freeform: Shape 1191">
                <a:extLst>
                  <a:ext uri="{FF2B5EF4-FFF2-40B4-BE49-F238E27FC236}">
                    <a16:creationId xmlns:a16="http://schemas.microsoft.com/office/drawing/2014/main" id="{6E512518-4B93-2472-A598-B5C359FBB3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46688" y="3816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3" name="Freeform: Shape 1192">
                <a:extLst>
                  <a:ext uri="{FF2B5EF4-FFF2-40B4-BE49-F238E27FC236}">
                    <a16:creationId xmlns:a16="http://schemas.microsoft.com/office/drawing/2014/main" id="{B3F301FF-D3E8-9C8B-0CCA-60B63515689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02016" y="37540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4" name="Freeform: Shape 1193">
                <a:extLst>
                  <a:ext uri="{FF2B5EF4-FFF2-40B4-BE49-F238E27FC236}">
                    <a16:creationId xmlns:a16="http://schemas.microsoft.com/office/drawing/2014/main" id="{1CF1CD74-8A60-BA65-ECF7-97AE342093F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92466" y="40991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5" name="Freeform: Shape 1194">
                <a:extLst>
                  <a:ext uri="{FF2B5EF4-FFF2-40B4-BE49-F238E27FC236}">
                    <a16:creationId xmlns:a16="http://schemas.microsoft.com/office/drawing/2014/main" id="{DEEA0337-CC7D-D3F0-5E31-D165509458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57521" y="4541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6" name="Freeform: Shape 1195">
                <a:extLst>
                  <a:ext uri="{FF2B5EF4-FFF2-40B4-BE49-F238E27FC236}">
                    <a16:creationId xmlns:a16="http://schemas.microsoft.com/office/drawing/2014/main" id="{6252E93A-83BC-BCF5-13A9-05937A3C3D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53127" y="48078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7" name="Freeform: Shape 1196">
                <a:extLst>
                  <a:ext uri="{FF2B5EF4-FFF2-40B4-BE49-F238E27FC236}">
                    <a16:creationId xmlns:a16="http://schemas.microsoft.com/office/drawing/2014/main" id="{EDB72BD1-8246-4316-05D5-7CD3C3B9A0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52884" y="54495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8" name="Freeform: Shape 1197">
                <a:extLst>
                  <a:ext uri="{FF2B5EF4-FFF2-40B4-BE49-F238E27FC236}">
                    <a16:creationId xmlns:a16="http://schemas.microsoft.com/office/drawing/2014/main" id="{34904972-72F0-B6CE-8BB6-1379232A6D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63839" y="47981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9" name="Freeform: Shape 1198">
                <a:extLst>
                  <a:ext uri="{FF2B5EF4-FFF2-40B4-BE49-F238E27FC236}">
                    <a16:creationId xmlns:a16="http://schemas.microsoft.com/office/drawing/2014/main" id="{F1812021-2627-82B2-CD6D-F13C77747B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50592" y="425954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0" name="Freeform: Shape 1199">
                <a:extLst>
                  <a:ext uri="{FF2B5EF4-FFF2-40B4-BE49-F238E27FC236}">
                    <a16:creationId xmlns:a16="http://schemas.microsoft.com/office/drawing/2014/main" id="{23C3379D-F2DD-24B0-9CD9-AC7E9E3D930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20555" y="40336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1" name="Freeform: Shape 1200">
                <a:extLst>
                  <a:ext uri="{FF2B5EF4-FFF2-40B4-BE49-F238E27FC236}">
                    <a16:creationId xmlns:a16="http://schemas.microsoft.com/office/drawing/2014/main" id="{E91E093D-7C2F-E73E-9DBC-BB7F7FC73FC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05245" y="359641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2" name="Freeform: Shape 1201">
                <a:extLst>
                  <a:ext uri="{FF2B5EF4-FFF2-40B4-BE49-F238E27FC236}">
                    <a16:creationId xmlns:a16="http://schemas.microsoft.com/office/drawing/2014/main" id="{4604FE60-7C33-2C0F-459B-076EFAEC75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21342" y="3256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3" name="Freeform: Shape 1202">
                <a:extLst>
                  <a:ext uri="{FF2B5EF4-FFF2-40B4-BE49-F238E27FC236}">
                    <a16:creationId xmlns:a16="http://schemas.microsoft.com/office/drawing/2014/main" id="{C25CCD9E-01E2-43EB-18C0-D7606B98B1D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53371" y="34957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4" name="Freeform: Shape 1203">
                <a:extLst>
                  <a:ext uri="{FF2B5EF4-FFF2-40B4-BE49-F238E27FC236}">
                    <a16:creationId xmlns:a16="http://schemas.microsoft.com/office/drawing/2014/main" id="{52221C70-1408-D1B3-C411-C7898E2FB2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48973" y="335533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5" name="Freeform: Shape 1204">
                <a:extLst>
                  <a:ext uri="{FF2B5EF4-FFF2-40B4-BE49-F238E27FC236}">
                    <a16:creationId xmlns:a16="http://schemas.microsoft.com/office/drawing/2014/main" id="{C2D74833-70CE-1129-06BA-7B5B4B4256B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40669" y="32510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6" name="Freeform: Shape 1205">
                <a:extLst>
                  <a:ext uri="{FF2B5EF4-FFF2-40B4-BE49-F238E27FC236}">
                    <a16:creationId xmlns:a16="http://schemas.microsoft.com/office/drawing/2014/main" id="{F34719FC-0D7F-1D83-095F-9CBC3E0ABCF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31214" y="31250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7" name="Freeform: Shape 1206">
                <a:extLst>
                  <a:ext uri="{FF2B5EF4-FFF2-40B4-BE49-F238E27FC236}">
                    <a16:creationId xmlns:a16="http://schemas.microsoft.com/office/drawing/2014/main" id="{E4E3AD14-634B-9CBB-83FF-ABBE1A96D1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12615" y="26430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8" name="Freeform: Shape 1207">
                <a:extLst>
                  <a:ext uri="{FF2B5EF4-FFF2-40B4-BE49-F238E27FC236}">
                    <a16:creationId xmlns:a16="http://schemas.microsoft.com/office/drawing/2014/main" id="{C3A6CF79-3FE7-A0EA-A71B-22C76752BC9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45419" y="315711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9" name="Freeform: Shape 1208">
                <a:extLst>
                  <a:ext uri="{FF2B5EF4-FFF2-40B4-BE49-F238E27FC236}">
                    <a16:creationId xmlns:a16="http://schemas.microsoft.com/office/drawing/2014/main" id="{3C930700-DF8F-34FF-EB20-A9250C824B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52600" y="37078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0" name="Freeform: Shape 1209">
                <a:extLst>
                  <a:ext uri="{FF2B5EF4-FFF2-40B4-BE49-F238E27FC236}">
                    <a16:creationId xmlns:a16="http://schemas.microsoft.com/office/drawing/2014/main" id="{06ED64BF-3482-0FF5-8C61-C27AE71BE8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670619" y="34191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1" name="Freeform: Shape 1210">
                <a:extLst>
                  <a:ext uri="{FF2B5EF4-FFF2-40B4-BE49-F238E27FC236}">
                    <a16:creationId xmlns:a16="http://schemas.microsoft.com/office/drawing/2014/main" id="{E4DA6811-0466-7D76-7B4F-76599B9DB69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06533" y="30383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0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2" name="Freeform: Shape 1211">
                <a:extLst>
                  <a:ext uri="{FF2B5EF4-FFF2-40B4-BE49-F238E27FC236}">
                    <a16:creationId xmlns:a16="http://schemas.microsoft.com/office/drawing/2014/main" id="{BCE6554F-E17C-EC7F-70FD-77FF225EC5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23086" y="328599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3" name="Freeform: Shape 1212">
                <a:extLst>
                  <a:ext uri="{FF2B5EF4-FFF2-40B4-BE49-F238E27FC236}">
                    <a16:creationId xmlns:a16="http://schemas.microsoft.com/office/drawing/2014/main" id="{D508AB6B-F6D5-12F8-23D9-143FBB0090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42613" y="32069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4" name="Freeform: Shape 1213">
                <a:extLst>
                  <a:ext uri="{FF2B5EF4-FFF2-40B4-BE49-F238E27FC236}">
                    <a16:creationId xmlns:a16="http://schemas.microsoft.com/office/drawing/2014/main" id="{B0BCBF35-1064-95B2-3951-3048734129A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08177" y="2354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5" name="Freeform: Shape 1214">
                <a:extLst>
                  <a:ext uri="{FF2B5EF4-FFF2-40B4-BE49-F238E27FC236}">
                    <a16:creationId xmlns:a16="http://schemas.microsoft.com/office/drawing/2014/main" id="{08337EE5-9082-0CA7-9F19-0E27961CD3C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11917" y="2125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6" name="Freeform: Shape 1215">
                <a:extLst>
                  <a:ext uri="{FF2B5EF4-FFF2-40B4-BE49-F238E27FC236}">
                    <a16:creationId xmlns:a16="http://schemas.microsoft.com/office/drawing/2014/main" id="{CF115231-7A0E-E1C9-B632-4685265386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16735" y="29835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7" name="Freeform: Shape 1216">
                <a:extLst>
                  <a:ext uri="{FF2B5EF4-FFF2-40B4-BE49-F238E27FC236}">
                    <a16:creationId xmlns:a16="http://schemas.microsoft.com/office/drawing/2014/main" id="{8CED0969-CB0A-9C45-C440-B87343A10AC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11052" y="38266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8" name="Freeform: Shape 1217">
                <a:extLst>
                  <a:ext uri="{FF2B5EF4-FFF2-40B4-BE49-F238E27FC236}">
                    <a16:creationId xmlns:a16="http://schemas.microsoft.com/office/drawing/2014/main" id="{A3C9EFAD-EF09-6D4A-B51E-2BE75733E2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71233" y="42761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9" name="Freeform: Shape 1218">
                <a:extLst>
                  <a:ext uri="{FF2B5EF4-FFF2-40B4-BE49-F238E27FC236}">
                    <a16:creationId xmlns:a16="http://schemas.microsoft.com/office/drawing/2014/main" id="{97FBFDAE-3DB3-C4E5-3378-3C7F0806F88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29158" y="3815296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609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0" name="Freeform: Shape 1219">
                <a:extLst>
                  <a:ext uri="{FF2B5EF4-FFF2-40B4-BE49-F238E27FC236}">
                    <a16:creationId xmlns:a16="http://schemas.microsoft.com/office/drawing/2014/main" id="{BACB94C6-B25F-78EC-FB7F-56347257CD5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52937" y="40654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1" name="Freeform: Shape 1220">
                <a:extLst>
                  <a:ext uri="{FF2B5EF4-FFF2-40B4-BE49-F238E27FC236}">
                    <a16:creationId xmlns:a16="http://schemas.microsoft.com/office/drawing/2014/main" id="{E7FE73D7-5006-8136-E2DE-7115A17811F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68177" y="45154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2" name="Freeform: Shape 1221">
                <a:extLst>
                  <a:ext uri="{FF2B5EF4-FFF2-40B4-BE49-F238E27FC236}">
                    <a16:creationId xmlns:a16="http://schemas.microsoft.com/office/drawing/2014/main" id="{2BAEB4C5-BC10-FA31-C413-160DA33CEF7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17098" y="4717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3" name="Freeform: Shape 1222">
                <a:extLst>
                  <a:ext uri="{FF2B5EF4-FFF2-40B4-BE49-F238E27FC236}">
                    <a16:creationId xmlns:a16="http://schemas.microsoft.com/office/drawing/2014/main" id="{2AFD38E4-0EC4-E6CE-5B56-BF64D4C7447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99655" y="501601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4" name="Freeform: Shape 1223">
                <a:extLst>
                  <a:ext uri="{FF2B5EF4-FFF2-40B4-BE49-F238E27FC236}">
                    <a16:creationId xmlns:a16="http://schemas.microsoft.com/office/drawing/2014/main" id="{BAB35B78-F86C-FFE1-B6B7-B232405C08F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64570" y="52197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5" name="Freeform: Shape 1224">
                <a:extLst>
                  <a:ext uri="{FF2B5EF4-FFF2-40B4-BE49-F238E27FC236}">
                    <a16:creationId xmlns:a16="http://schemas.microsoft.com/office/drawing/2014/main" id="{464C547C-0B97-0BB9-63B1-D821DB2F80F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09769" y="430107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6" name="Freeform: Shape 1225">
                <a:extLst>
                  <a:ext uri="{FF2B5EF4-FFF2-40B4-BE49-F238E27FC236}">
                    <a16:creationId xmlns:a16="http://schemas.microsoft.com/office/drawing/2014/main" id="{570B06BD-5A96-4476-B46E-CC6F68229F3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92077" y="43448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7" name="Freeform: Shape 1226">
                <a:extLst>
                  <a:ext uri="{FF2B5EF4-FFF2-40B4-BE49-F238E27FC236}">
                    <a16:creationId xmlns:a16="http://schemas.microsoft.com/office/drawing/2014/main" id="{9E12B89B-94D2-B74C-46F2-B4F51F38C9C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24537" y="46081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8" name="Freeform: Shape 1227">
                <a:extLst>
                  <a:ext uri="{FF2B5EF4-FFF2-40B4-BE49-F238E27FC236}">
                    <a16:creationId xmlns:a16="http://schemas.microsoft.com/office/drawing/2014/main" id="{0D70B5AA-7A71-ABE4-0DB2-139CE062E86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16479" y="47633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9" name="Freeform: Shape 1228">
                <a:extLst>
                  <a:ext uri="{FF2B5EF4-FFF2-40B4-BE49-F238E27FC236}">
                    <a16:creationId xmlns:a16="http://schemas.microsoft.com/office/drawing/2014/main" id="{F86D6329-D28E-D69D-9519-7CBBC2AF1F3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59088" y="4895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0" name="Freeform: Shape 1229">
                <a:extLst>
                  <a:ext uri="{FF2B5EF4-FFF2-40B4-BE49-F238E27FC236}">
                    <a16:creationId xmlns:a16="http://schemas.microsoft.com/office/drawing/2014/main" id="{D315CF4B-3820-1956-236E-10A9AFC9A2C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49293" y="510526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1" name="Freeform: Shape 1230">
                <a:extLst>
                  <a:ext uri="{FF2B5EF4-FFF2-40B4-BE49-F238E27FC236}">
                    <a16:creationId xmlns:a16="http://schemas.microsoft.com/office/drawing/2014/main" id="{641E964A-EAD8-F686-0FC5-2FDD6701C8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36364" y="51903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2" name="Freeform: Shape 1231">
                <a:extLst>
                  <a:ext uri="{FF2B5EF4-FFF2-40B4-BE49-F238E27FC236}">
                    <a16:creationId xmlns:a16="http://schemas.microsoft.com/office/drawing/2014/main" id="{5AE63428-6873-F074-7E02-DCFC399DCE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45131" y="4638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3" name="Freeform: Shape 1232">
                <a:extLst>
                  <a:ext uri="{FF2B5EF4-FFF2-40B4-BE49-F238E27FC236}">
                    <a16:creationId xmlns:a16="http://schemas.microsoft.com/office/drawing/2014/main" id="{FCA41E8E-281D-47EF-EE23-6788A3211A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19286" y="422239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4" name="Freeform: Shape 1233">
                <a:extLst>
                  <a:ext uri="{FF2B5EF4-FFF2-40B4-BE49-F238E27FC236}">
                    <a16:creationId xmlns:a16="http://schemas.microsoft.com/office/drawing/2014/main" id="{F20DEBB0-3D38-8A66-4F95-D84229902E8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51969" y="40506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5" name="Freeform: Shape 1234">
                <a:extLst>
                  <a:ext uri="{FF2B5EF4-FFF2-40B4-BE49-F238E27FC236}">
                    <a16:creationId xmlns:a16="http://schemas.microsoft.com/office/drawing/2014/main" id="{9AACC1BE-98EB-ED85-FF07-D302DE3F0A1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38870" y="33380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6" name="Freeform: Shape 1235">
                <a:extLst>
                  <a:ext uri="{FF2B5EF4-FFF2-40B4-BE49-F238E27FC236}">
                    <a16:creationId xmlns:a16="http://schemas.microsoft.com/office/drawing/2014/main" id="{08D0EC6E-2A9F-E5AB-A8A9-8241C02A1F0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75707" y="39958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7" name="Freeform: Shape 1236">
                <a:extLst>
                  <a:ext uri="{FF2B5EF4-FFF2-40B4-BE49-F238E27FC236}">
                    <a16:creationId xmlns:a16="http://schemas.microsoft.com/office/drawing/2014/main" id="{7153D341-9475-D10C-1200-29E4D8F65B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46838" y="31494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8" name="Freeform: Shape 1237">
                <a:extLst>
                  <a:ext uri="{FF2B5EF4-FFF2-40B4-BE49-F238E27FC236}">
                    <a16:creationId xmlns:a16="http://schemas.microsoft.com/office/drawing/2014/main" id="{2ED30A9A-6CB5-BFEF-5B7D-DA82E067407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02941" y="3222269"/>
                <a:ext cx="16273" cy="15410"/>
              </a:xfrm>
              <a:custGeom>
                <a:avLst/>
                <a:gdLst>
                  <a:gd name="connsiteX0" fmla="*/ 15424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4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9" name="Freeform: Shape 1238">
                <a:extLst>
                  <a:ext uri="{FF2B5EF4-FFF2-40B4-BE49-F238E27FC236}">
                    <a16:creationId xmlns:a16="http://schemas.microsoft.com/office/drawing/2014/main" id="{61DBA325-E218-DD9E-7B17-34E2ABFC3EA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49187" y="40909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0" name="Freeform: Shape 1239">
                <a:extLst>
                  <a:ext uri="{FF2B5EF4-FFF2-40B4-BE49-F238E27FC236}">
                    <a16:creationId xmlns:a16="http://schemas.microsoft.com/office/drawing/2014/main" id="{0307FB96-AFD9-C0B7-E7DC-07CF0FCAA2C3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242610" y="414897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3"/>
                      <a:pt x="3625" y="0"/>
                      <a:pt x="8096" y="0"/>
                    </a:cubicBezTo>
                    <a:cubicBezTo>
                      <a:pt x="12568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1" name="Freeform: Shape 1240">
                <a:extLst>
                  <a:ext uri="{FF2B5EF4-FFF2-40B4-BE49-F238E27FC236}">
                    <a16:creationId xmlns:a16="http://schemas.microsoft.com/office/drawing/2014/main" id="{AADC4011-1610-74FE-DD32-336B1F632BF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69901" y="385606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2" name="Freeform: Shape 1241">
                <a:extLst>
                  <a:ext uri="{FF2B5EF4-FFF2-40B4-BE49-F238E27FC236}">
                    <a16:creationId xmlns:a16="http://schemas.microsoft.com/office/drawing/2014/main" id="{352238F8-877E-AC43-1329-C91362E632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83522" y="368118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3" name="Freeform: Shape 1242">
                <a:extLst>
                  <a:ext uri="{FF2B5EF4-FFF2-40B4-BE49-F238E27FC236}">
                    <a16:creationId xmlns:a16="http://schemas.microsoft.com/office/drawing/2014/main" id="{F3672688-FC85-4AC6-D884-6ABBAF7CD6D6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390915" y="361676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4" name="Freeform: Shape 1243">
                <a:extLst>
                  <a:ext uri="{FF2B5EF4-FFF2-40B4-BE49-F238E27FC236}">
                    <a16:creationId xmlns:a16="http://schemas.microsoft.com/office/drawing/2014/main" id="{2615F6C7-8D00-9E09-60F4-320153FE4FE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92455" y="4544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5" name="Freeform: Shape 1244">
                <a:extLst>
                  <a:ext uri="{FF2B5EF4-FFF2-40B4-BE49-F238E27FC236}">
                    <a16:creationId xmlns:a16="http://schemas.microsoft.com/office/drawing/2014/main" id="{DE1E9E0D-1F01-5F0D-1D12-E12FA0C8B4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77857" y="51174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2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6" name="Freeform: Shape 1245">
                <a:extLst>
                  <a:ext uri="{FF2B5EF4-FFF2-40B4-BE49-F238E27FC236}">
                    <a16:creationId xmlns:a16="http://schemas.microsoft.com/office/drawing/2014/main" id="{CEAF1AE3-02B9-3AA2-2CBF-7EF01E5C7B3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12313" y="52188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7" name="Freeform: Shape 1246">
                <a:extLst>
                  <a:ext uri="{FF2B5EF4-FFF2-40B4-BE49-F238E27FC236}">
                    <a16:creationId xmlns:a16="http://schemas.microsoft.com/office/drawing/2014/main" id="{7AFB5047-CFB5-C12A-FBD3-B1ABE25AEB0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96368" y="5467883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8" name="Freeform: Shape 1247">
                <a:extLst>
                  <a:ext uri="{FF2B5EF4-FFF2-40B4-BE49-F238E27FC236}">
                    <a16:creationId xmlns:a16="http://schemas.microsoft.com/office/drawing/2014/main" id="{A07A6F74-45C8-FB93-E441-374C73C08FB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10237" y="550626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9" name="Freeform: Shape 1248">
                <a:extLst>
                  <a:ext uri="{FF2B5EF4-FFF2-40B4-BE49-F238E27FC236}">
                    <a16:creationId xmlns:a16="http://schemas.microsoft.com/office/drawing/2014/main" id="{8BAECF9E-5E3F-C203-66AE-FDAFDAF42A4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24322" y="5572658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0" name="Freeform: Shape 1249">
                <a:extLst>
                  <a:ext uri="{FF2B5EF4-FFF2-40B4-BE49-F238E27FC236}">
                    <a16:creationId xmlns:a16="http://schemas.microsoft.com/office/drawing/2014/main" id="{484A6646-3EB9-92DA-C461-46A81AB7A1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29453" y="58094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1" name="Freeform: Shape 1250">
                <a:extLst>
                  <a:ext uri="{FF2B5EF4-FFF2-40B4-BE49-F238E27FC236}">
                    <a16:creationId xmlns:a16="http://schemas.microsoft.com/office/drawing/2014/main" id="{CA803E60-AE69-847E-B6E3-C6DF0CE7FDC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72361" y="598213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2" name="Freeform: Shape 1251">
                <a:extLst>
                  <a:ext uri="{FF2B5EF4-FFF2-40B4-BE49-F238E27FC236}">
                    <a16:creationId xmlns:a16="http://schemas.microsoft.com/office/drawing/2014/main" id="{79A4246E-15E6-A14D-4509-ED5FC4E3C4F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07578" y="6120441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3" name="Freeform: Shape 1252">
                <a:extLst>
                  <a:ext uri="{FF2B5EF4-FFF2-40B4-BE49-F238E27FC236}">
                    <a16:creationId xmlns:a16="http://schemas.microsoft.com/office/drawing/2014/main" id="{5FDD456C-ADC7-C05F-F372-F22C906C4CE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63854" y="608224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4" name="Freeform: Shape 1253">
                <a:extLst>
                  <a:ext uri="{FF2B5EF4-FFF2-40B4-BE49-F238E27FC236}">
                    <a16:creationId xmlns:a16="http://schemas.microsoft.com/office/drawing/2014/main" id="{96827738-8895-705B-1ABD-F4DB150E972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31654" y="6098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5" name="Freeform: Shape 1254">
                <a:extLst>
                  <a:ext uri="{FF2B5EF4-FFF2-40B4-BE49-F238E27FC236}">
                    <a16:creationId xmlns:a16="http://schemas.microsoft.com/office/drawing/2014/main" id="{A57656A1-7ED0-0040-A5FA-E55318FDB9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28341" y="620769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6" name="Freeform: Shape 1255">
                <a:extLst>
                  <a:ext uri="{FF2B5EF4-FFF2-40B4-BE49-F238E27FC236}">
                    <a16:creationId xmlns:a16="http://schemas.microsoft.com/office/drawing/2014/main" id="{0C019CD3-1186-880C-C9FA-2A51FE7BC2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64759" y="62638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7" name="Freeform: Shape 1256">
                <a:extLst>
                  <a:ext uri="{FF2B5EF4-FFF2-40B4-BE49-F238E27FC236}">
                    <a16:creationId xmlns:a16="http://schemas.microsoft.com/office/drawing/2014/main" id="{5BDC557D-07DF-0C47-49E1-258B36C60A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86782" y="6291605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8" name="Freeform: Shape 1257">
                <a:extLst>
                  <a:ext uri="{FF2B5EF4-FFF2-40B4-BE49-F238E27FC236}">
                    <a16:creationId xmlns:a16="http://schemas.microsoft.com/office/drawing/2014/main" id="{33276CBE-77FB-FACF-589A-100D386650B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64882" y="6291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9" name="Freeform: Shape 1258">
                <a:extLst>
                  <a:ext uri="{FF2B5EF4-FFF2-40B4-BE49-F238E27FC236}">
                    <a16:creationId xmlns:a16="http://schemas.microsoft.com/office/drawing/2014/main" id="{913DF3F3-9C0B-1ACB-E02B-39C2934BFC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13671" y="6316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0" name="Freeform: Shape 1259">
                <a:extLst>
                  <a:ext uri="{FF2B5EF4-FFF2-40B4-BE49-F238E27FC236}">
                    <a16:creationId xmlns:a16="http://schemas.microsoft.com/office/drawing/2014/main" id="{ABE6EB87-A825-EE6C-9EFB-64A3A3B4DFA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31726" y="628179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1" name="Freeform: Shape 1260">
                <a:extLst>
                  <a:ext uri="{FF2B5EF4-FFF2-40B4-BE49-F238E27FC236}">
                    <a16:creationId xmlns:a16="http://schemas.microsoft.com/office/drawing/2014/main" id="{0D52D262-DF61-3273-5FAF-9851625A53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0429" y="628836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2" name="Freeform: Shape 1261">
                <a:extLst>
                  <a:ext uri="{FF2B5EF4-FFF2-40B4-BE49-F238E27FC236}">
                    <a16:creationId xmlns:a16="http://schemas.microsoft.com/office/drawing/2014/main" id="{C9720E7F-A2B5-DD3E-CB8E-4E0AE14349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25339" y="6285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3" name="Freeform: Shape 1262">
                <a:extLst>
                  <a:ext uri="{FF2B5EF4-FFF2-40B4-BE49-F238E27FC236}">
                    <a16:creationId xmlns:a16="http://schemas.microsoft.com/office/drawing/2014/main" id="{3B48E5EF-7454-D375-1F47-1772CA40DC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59020" y="611482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4" name="Freeform: Shape 1263">
                <a:extLst>
                  <a:ext uri="{FF2B5EF4-FFF2-40B4-BE49-F238E27FC236}">
                    <a16:creationId xmlns:a16="http://schemas.microsoft.com/office/drawing/2014/main" id="{03461EB7-2697-81E7-B949-D0B83F6E9D7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3175" y="53991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5" name="Freeform: Shape 1264">
                <a:extLst>
                  <a:ext uri="{FF2B5EF4-FFF2-40B4-BE49-F238E27FC236}">
                    <a16:creationId xmlns:a16="http://schemas.microsoft.com/office/drawing/2014/main" id="{82E0264A-2EE9-6B31-AE80-0D97AFED0BED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68841" y="511797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6" name="Freeform: Shape 1265">
                <a:extLst>
                  <a:ext uri="{FF2B5EF4-FFF2-40B4-BE49-F238E27FC236}">
                    <a16:creationId xmlns:a16="http://schemas.microsoft.com/office/drawing/2014/main" id="{2940F252-25D7-D57F-28BE-69D04070A5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20963" y="47083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7" name="Freeform: Shape 1266">
                <a:extLst>
                  <a:ext uri="{FF2B5EF4-FFF2-40B4-BE49-F238E27FC236}">
                    <a16:creationId xmlns:a16="http://schemas.microsoft.com/office/drawing/2014/main" id="{F3FEF3C3-917E-AF34-874A-AACE7483862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11535" y="5358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8" name="Freeform: Shape 1267">
                <a:extLst>
                  <a:ext uri="{FF2B5EF4-FFF2-40B4-BE49-F238E27FC236}">
                    <a16:creationId xmlns:a16="http://schemas.microsoft.com/office/drawing/2014/main" id="{B7DFAE35-A727-D472-A68D-5F9C617FAC6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52199" y="555951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9" name="Freeform: Shape 1268">
                <a:extLst>
                  <a:ext uri="{FF2B5EF4-FFF2-40B4-BE49-F238E27FC236}">
                    <a16:creationId xmlns:a16="http://schemas.microsoft.com/office/drawing/2014/main" id="{61788E3F-E9CD-AC00-0594-F417043E1A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5202" y="52024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0" name="Freeform: Shape 1269">
                <a:extLst>
                  <a:ext uri="{FF2B5EF4-FFF2-40B4-BE49-F238E27FC236}">
                    <a16:creationId xmlns:a16="http://schemas.microsoft.com/office/drawing/2014/main" id="{30D47F1B-C204-2B92-D336-9742767922B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56753" y="588203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1" name="Freeform: Shape 1270">
                <a:extLst>
                  <a:ext uri="{FF2B5EF4-FFF2-40B4-BE49-F238E27FC236}">
                    <a16:creationId xmlns:a16="http://schemas.microsoft.com/office/drawing/2014/main" id="{241E6CA0-9C11-5D36-FD1C-3FACB4E0A5B6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4155678" y="518724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2" name="Freeform: Shape 1271">
                <a:extLst>
                  <a:ext uri="{FF2B5EF4-FFF2-40B4-BE49-F238E27FC236}">
                    <a16:creationId xmlns:a16="http://schemas.microsoft.com/office/drawing/2014/main" id="{8EBAC492-BE8F-6E02-11E0-DF3A3623D1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96026" y="440965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3" name="Freeform: Shape 1272">
                <a:extLst>
                  <a:ext uri="{FF2B5EF4-FFF2-40B4-BE49-F238E27FC236}">
                    <a16:creationId xmlns:a16="http://schemas.microsoft.com/office/drawing/2014/main" id="{878727CA-6E0C-1B2B-DCEF-28E73A3978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71990" y="50466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4" name="Freeform: Shape 1273">
                <a:extLst>
                  <a:ext uri="{FF2B5EF4-FFF2-40B4-BE49-F238E27FC236}">
                    <a16:creationId xmlns:a16="http://schemas.microsoft.com/office/drawing/2014/main" id="{FEBACF9F-EAF9-8C1B-C3F9-F4A1030C1A0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28025" y="4159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5" name="Freeform: Shape 1274">
                <a:extLst>
                  <a:ext uri="{FF2B5EF4-FFF2-40B4-BE49-F238E27FC236}">
                    <a16:creationId xmlns:a16="http://schemas.microsoft.com/office/drawing/2014/main" id="{962D09BF-D20D-00A7-CF1B-81A8B6C7B1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59338" y="45170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6" name="Freeform: Shape 1275">
                <a:extLst>
                  <a:ext uri="{FF2B5EF4-FFF2-40B4-BE49-F238E27FC236}">
                    <a16:creationId xmlns:a16="http://schemas.microsoft.com/office/drawing/2014/main" id="{4D89C53A-1CBC-5584-C6C7-D4DAB7ABE1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56716" y="4331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7" name="Freeform: Shape 1276">
                <a:extLst>
                  <a:ext uri="{FF2B5EF4-FFF2-40B4-BE49-F238E27FC236}">
                    <a16:creationId xmlns:a16="http://schemas.microsoft.com/office/drawing/2014/main" id="{06C8FD5F-3FC9-02B6-2134-993132D48C6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27574" y="38475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8" name="Freeform: Shape 1277">
                <a:extLst>
                  <a:ext uri="{FF2B5EF4-FFF2-40B4-BE49-F238E27FC236}">
                    <a16:creationId xmlns:a16="http://schemas.microsoft.com/office/drawing/2014/main" id="{9C3D13FE-5ED0-1D67-CF63-8A6B40AC76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77179" y="33359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9" name="Freeform: Shape 1278">
                <a:extLst>
                  <a:ext uri="{FF2B5EF4-FFF2-40B4-BE49-F238E27FC236}">
                    <a16:creationId xmlns:a16="http://schemas.microsoft.com/office/drawing/2014/main" id="{C598A860-9384-E266-B1C5-4F3A02A7B1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77776" y="26855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0" name="Freeform: Shape 1279">
                <a:extLst>
                  <a:ext uri="{FF2B5EF4-FFF2-40B4-BE49-F238E27FC236}">
                    <a16:creationId xmlns:a16="http://schemas.microsoft.com/office/drawing/2014/main" id="{3ECDDDA2-B769-ACAD-2890-B944F235968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77750" y="28130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1" name="Freeform: Shape 1280">
                <a:extLst>
                  <a:ext uri="{FF2B5EF4-FFF2-40B4-BE49-F238E27FC236}">
                    <a16:creationId xmlns:a16="http://schemas.microsoft.com/office/drawing/2014/main" id="{46CE1177-0AF1-0213-88F3-E9DD0919239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37791" y="300500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2" name="Freeform: Shape 1281">
                <a:extLst>
                  <a:ext uri="{FF2B5EF4-FFF2-40B4-BE49-F238E27FC236}">
                    <a16:creationId xmlns:a16="http://schemas.microsoft.com/office/drawing/2014/main" id="{6747532C-11E5-CE77-CC67-AF389FDABC2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90356" y="3188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3" name="Freeform: Shape 1282">
                <a:extLst>
                  <a:ext uri="{FF2B5EF4-FFF2-40B4-BE49-F238E27FC236}">
                    <a16:creationId xmlns:a16="http://schemas.microsoft.com/office/drawing/2014/main" id="{428D79F6-90A0-47BD-673E-427AFEA915C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14537" y="33464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4" name="Freeform: Shape 1283">
                <a:extLst>
                  <a:ext uri="{FF2B5EF4-FFF2-40B4-BE49-F238E27FC236}">
                    <a16:creationId xmlns:a16="http://schemas.microsoft.com/office/drawing/2014/main" id="{E314EC89-C82B-8EBB-06E9-83C26C00789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18442" y="2852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5" name="Freeform: Shape 1284">
                <a:extLst>
                  <a:ext uri="{FF2B5EF4-FFF2-40B4-BE49-F238E27FC236}">
                    <a16:creationId xmlns:a16="http://schemas.microsoft.com/office/drawing/2014/main" id="{3A9D723B-7D0E-4526-D950-8EF28B2CC41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16741" y="26094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6" name="Freeform: Shape 1285">
                <a:extLst>
                  <a:ext uri="{FF2B5EF4-FFF2-40B4-BE49-F238E27FC236}">
                    <a16:creationId xmlns:a16="http://schemas.microsoft.com/office/drawing/2014/main" id="{26C5B095-6B53-4EC6-763E-FE4A14BEB1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06288" y="2471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7" name="Freeform: Shape 1286">
                <a:extLst>
                  <a:ext uri="{FF2B5EF4-FFF2-40B4-BE49-F238E27FC236}">
                    <a16:creationId xmlns:a16="http://schemas.microsoft.com/office/drawing/2014/main" id="{BAD15229-80BB-316D-EF23-AB21ADAEC7C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51354" y="2254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8" name="Freeform: Shape 1287">
                <a:extLst>
                  <a:ext uri="{FF2B5EF4-FFF2-40B4-BE49-F238E27FC236}">
                    <a16:creationId xmlns:a16="http://schemas.microsoft.com/office/drawing/2014/main" id="{DE6CE0D4-E581-9145-EE0A-577AC39B7E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60220" y="203069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9" name="Freeform: Shape 1288">
                <a:extLst>
                  <a:ext uri="{FF2B5EF4-FFF2-40B4-BE49-F238E27FC236}">
                    <a16:creationId xmlns:a16="http://schemas.microsoft.com/office/drawing/2014/main" id="{C8512CE5-83BA-AA11-9D9E-918B7EE8F97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24150" y="19999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0" name="Freeform: Shape 1289">
                <a:extLst>
                  <a:ext uri="{FF2B5EF4-FFF2-40B4-BE49-F238E27FC236}">
                    <a16:creationId xmlns:a16="http://schemas.microsoft.com/office/drawing/2014/main" id="{2805FEAB-3C51-A5C7-D08A-439D17DD5E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68072" y="19573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1" name="Freeform: Shape 1290">
                <a:extLst>
                  <a:ext uri="{FF2B5EF4-FFF2-40B4-BE49-F238E27FC236}">
                    <a16:creationId xmlns:a16="http://schemas.microsoft.com/office/drawing/2014/main" id="{240DCE68-F842-4C92-AAC4-AD7A15D9C8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89877" y="21543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2" name="Freeform: Shape 1291">
                <a:extLst>
                  <a:ext uri="{FF2B5EF4-FFF2-40B4-BE49-F238E27FC236}">
                    <a16:creationId xmlns:a16="http://schemas.microsoft.com/office/drawing/2014/main" id="{F1138916-3472-12BE-BDB9-4B3C6F32D0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62781" y="2718492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3" name="Freeform: Shape 1292">
                <a:extLst>
                  <a:ext uri="{FF2B5EF4-FFF2-40B4-BE49-F238E27FC236}">
                    <a16:creationId xmlns:a16="http://schemas.microsoft.com/office/drawing/2014/main" id="{61BC2C3F-78A1-D692-348F-3B5571F0ADE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72318" y="262600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4" name="Freeform: Shape 1293">
                <a:extLst>
                  <a:ext uri="{FF2B5EF4-FFF2-40B4-BE49-F238E27FC236}">
                    <a16:creationId xmlns:a16="http://schemas.microsoft.com/office/drawing/2014/main" id="{3F71B526-2C23-AC26-8FDA-14FC6ACE298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74013" y="21834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5" name="Freeform: Shape 1294">
                <a:extLst>
                  <a:ext uri="{FF2B5EF4-FFF2-40B4-BE49-F238E27FC236}">
                    <a16:creationId xmlns:a16="http://schemas.microsoft.com/office/drawing/2014/main" id="{AF7E3A2B-61B3-AACB-F3D1-43276EDC263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03818" y="182733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6" name="Freeform: Shape 1295">
                <a:extLst>
                  <a:ext uri="{FF2B5EF4-FFF2-40B4-BE49-F238E27FC236}">
                    <a16:creationId xmlns:a16="http://schemas.microsoft.com/office/drawing/2014/main" id="{BBB191AB-61E2-C49C-DE1D-A1D325D93D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86578" y="14644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7" name="Freeform: Shape 1296">
                <a:extLst>
                  <a:ext uri="{FF2B5EF4-FFF2-40B4-BE49-F238E27FC236}">
                    <a16:creationId xmlns:a16="http://schemas.microsoft.com/office/drawing/2014/main" id="{F9521BA9-0736-4BDA-C87F-6A53EEC38CD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36005" y="2253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8" name="Freeform: Shape 1297">
                <a:extLst>
                  <a:ext uri="{FF2B5EF4-FFF2-40B4-BE49-F238E27FC236}">
                    <a16:creationId xmlns:a16="http://schemas.microsoft.com/office/drawing/2014/main" id="{62751D1B-9D74-8CD5-B547-F41B2961CD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93834" y="23634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9" name="Freeform: Shape 1298">
                <a:extLst>
                  <a:ext uri="{FF2B5EF4-FFF2-40B4-BE49-F238E27FC236}">
                    <a16:creationId xmlns:a16="http://schemas.microsoft.com/office/drawing/2014/main" id="{5058427B-003E-D479-3B50-CDE44B6622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80346" y="2066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0" name="Freeform: Shape 1299">
                <a:extLst>
                  <a:ext uri="{FF2B5EF4-FFF2-40B4-BE49-F238E27FC236}">
                    <a16:creationId xmlns:a16="http://schemas.microsoft.com/office/drawing/2014/main" id="{D9E9E0F7-EEE3-CF48-194E-2A1725A5D90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40208" y="180247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1" name="Freeform: Shape 1300">
                <a:extLst>
                  <a:ext uri="{FF2B5EF4-FFF2-40B4-BE49-F238E27FC236}">
                    <a16:creationId xmlns:a16="http://schemas.microsoft.com/office/drawing/2014/main" id="{DB87B145-F887-7AD0-C18A-23677ADECD6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07766" y="1284027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2" name="Freeform: Shape 1301">
                <a:extLst>
                  <a:ext uri="{FF2B5EF4-FFF2-40B4-BE49-F238E27FC236}">
                    <a16:creationId xmlns:a16="http://schemas.microsoft.com/office/drawing/2014/main" id="{B644D1C8-2675-11C2-68CA-A3D7F4C21BC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09497" y="1509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3" name="Freeform: Shape 1302">
                <a:extLst>
                  <a:ext uri="{FF2B5EF4-FFF2-40B4-BE49-F238E27FC236}">
                    <a16:creationId xmlns:a16="http://schemas.microsoft.com/office/drawing/2014/main" id="{71AB470E-2A37-151D-9A06-EC651C41C17B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396089" y="169484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4" name="Freeform: Shape 1303">
                <a:extLst>
                  <a:ext uri="{FF2B5EF4-FFF2-40B4-BE49-F238E27FC236}">
                    <a16:creationId xmlns:a16="http://schemas.microsoft.com/office/drawing/2014/main" id="{11A2BA1D-D29D-DB04-17D8-D5B87399BD9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179117" y="28953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5" name="Freeform: Shape 1304">
                <a:extLst>
                  <a:ext uri="{FF2B5EF4-FFF2-40B4-BE49-F238E27FC236}">
                    <a16:creationId xmlns:a16="http://schemas.microsoft.com/office/drawing/2014/main" id="{8D023C13-5EA2-C6E6-2223-6BCDE88B319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51660" y="33542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6" name="Freeform: Shape 1305">
                <a:extLst>
                  <a:ext uri="{FF2B5EF4-FFF2-40B4-BE49-F238E27FC236}">
                    <a16:creationId xmlns:a16="http://schemas.microsoft.com/office/drawing/2014/main" id="{36F0A2A2-9B25-0BE0-368B-6E33736733A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48683" y="31145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7" name="Freeform: Shape 1306">
                <a:extLst>
                  <a:ext uri="{FF2B5EF4-FFF2-40B4-BE49-F238E27FC236}">
                    <a16:creationId xmlns:a16="http://schemas.microsoft.com/office/drawing/2014/main" id="{EAC938F0-81AA-A411-3D5C-2316783CB9C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94332" y="40025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8" name="Freeform: Shape 1307">
                <a:extLst>
                  <a:ext uri="{FF2B5EF4-FFF2-40B4-BE49-F238E27FC236}">
                    <a16:creationId xmlns:a16="http://schemas.microsoft.com/office/drawing/2014/main" id="{4FB7CAF3-7D47-6DD3-EA66-DBD862A97D3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116443" y="4604251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9" name="Freeform: Shape 1308">
                <a:extLst>
                  <a:ext uri="{FF2B5EF4-FFF2-40B4-BE49-F238E27FC236}">
                    <a16:creationId xmlns:a16="http://schemas.microsoft.com/office/drawing/2014/main" id="{2039A3F6-1CA9-8164-512C-650E3940FC6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12989" y="48554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0" name="Freeform: Shape 1309">
                <a:extLst>
                  <a:ext uri="{FF2B5EF4-FFF2-40B4-BE49-F238E27FC236}">
                    <a16:creationId xmlns:a16="http://schemas.microsoft.com/office/drawing/2014/main" id="{6C00DCC6-9E91-3DE6-06A8-A4C0C15EC2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81150" y="44839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1" name="Freeform: Shape 1310">
                <a:extLst>
                  <a:ext uri="{FF2B5EF4-FFF2-40B4-BE49-F238E27FC236}">
                    <a16:creationId xmlns:a16="http://schemas.microsoft.com/office/drawing/2014/main" id="{8A15E7B7-5CE7-BD7E-1375-4209BFB3C76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83531" y="44313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2" name="Freeform: Shape 1311">
                <a:extLst>
                  <a:ext uri="{FF2B5EF4-FFF2-40B4-BE49-F238E27FC236}">
                    <a16:creationId xmlns:a16="http://schemas.microsoft.com/office/drawing/2014/main" id="{A64229CF-3F60-4495-9606-B7C7671F7A8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70706" y="5437975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3" name="Freeform: Shape 1312">
                <a:extLst>
                  <a:ext uri="{FF2B5EF4-FFF2-40B4-BE49-F238E27FC236}">
                    <a16:creationId xmlns:a16="http://schemas.microsoft.com/office/drawing/2014/main" id="{3AEA2C14-64D1-D0F6-49BB-AE072992CE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96187" y="562980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4" name="Freeform: Shape 1313">
                <a:extLst>
                  <a:ext uri="{FF2B5EF4-FFF2-40B4-BE49-F238E27FC236}">
                    <a16:creationId xmlns:a16="http://schemas.microsoft.com/office/drawing/2014/main" id="{7219C405-25D4-B15B-B7B0-322A4831952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74483" y="536110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5" name="Freeform: Shape 1314">
                <a:extLst>
                  <a:ext uri="{FF2B5EF4-FFF2-40B4-BE49-F238E27FC236}">
                    <a16:creationId xmlns:a16="http://schemas.microsoft.com/office/drawing/2014/main" id="{561402DE-9F01-7A02-0225-0899B964E0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86570" y="575363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6" name="Freeform: Shape 1315">
                <a:extLst>
                  <a:ext uri="{FF2B5EF4-FFF2-40B4-BE49-F238E27FC236}">
                    <a16:creationId xmlns:a16="http://schemas.microsoft.com/office/drawing/2014/main" id="{2595E1EF-1872-1040-E9CE-237470C1AD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60401" y="55416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7" name="Freeform: Shape 1316">
                <a:extLst>
                  <a:ext uri="{FF2B5EF4-FFF2-40B4-BE49-F238E27FC236}">
                    <a16:creationId xmlns:a16="http://schemas.microsoft.com/office/drawing/2014/main" id="{4747629E-BA16-F467-530E-7F3093D06C7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64560" y="55327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8" name="Freeform: Shape 1317">
                <a:extLst>
                  <a:ext uri="{FF2B5EF4-FFF2-40B4-BE49-F238E27FC236}">
                    <a16:creationId xmlns:a16="http://schemas.microsoft.com/office/drawing/2014/main" id="{0B291D90-CB05-87B4-DADD-D44FB45909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05504" y="55610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9" name="Freeform: Shape 1318">
                <a:extLst>
                  <a:ext uri="{FF2B5EF4-FFF2-40B4-BE49-F238E27FC236}">
                    <a16:creationId xmlns:a16="http://schemas.microsoft.com/office/drawing/2014/main" id="{B266FAD6-DF26-A28C-5BE6-A1B9AB99F2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00733" y="52243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0" name="Freeform: Shape 1319">
                <a:extLst>
                  <a:ext uri="{FF2B5EF4-FFF2-40B4-BE49-F238E27FC236}">
                    <a16:creationId xmlns:a16="http://schemas.microsoft.com/office/drawing/2014/main" id="{DB2B839A-1183-3BF6-787F-B6043FEFD97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66869" y="487961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1" name="Freeform: Shape 1320">
                <a:extLst>
                  <a:ext uri="{FF2B5EF4-FFF2-40B4-BE49-F238E27FC236}">
                    <a16:creationId xmlns:a16="http://schemas.microsoft.com/office/drawing/2014/main" id="{2FC74B03-F56B-A207-7257-488C1D9EDC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92561" y="47970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2" name="Freeform: Shape 1321">
                <a:extLst>
                  <a:ext uri="{FF2B5EF4-FFF2-40B4-BE49-F238E27FC236}">
                    <a16:creationId xmlns:a16="http://schemas.microsoft.com/office/drawing/2014/main" id="{B8620DCC-3E1B-83CD-FC72-AB51E342EB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48473" y="471055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3" name="Freeform: Shape 1322">
                <a:extLst>
                  <a:ext uri="{FF2B5EF4-FFF2-40B4-BE49-F238E27FC236}">
                    <a16:creationId xmlns:a16="http://schemas.microsoft.com/office/drawing/2014/main" id="{63A3C55A-E4EA-BC5F-DEA0-695BB5E814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04463" y="489009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4" name="Freeform: Shape 1323">
                <a:extLst>
                  <a:ext uri="{FF2B5EF4-FFF2-40B4-BE49-F238E27FC236}">
                    <a16:creationId xmlns:a16="http://schemas.microsoft.com/office/drawing/2014/main" id="{C9899899-3E37-D0DA-69A6-9644E39EBB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35692" y="5280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5" name="Freeform: Shape 1324">
                <a:extLst>
                  <a:ext uri="{FF2B5EF4-FFF2-40B4-BE49-F238E27FC236}">
                    <a16:creationId xmlns:a16="http://schemas.microsoft.com/office/drawing/2014/main" id="{83A37C25-AB71-904D-E9B0-B5AB7F059A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21881" y="5538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6" name="Freeform: Shape 1325">
                <a:extLst>
                  <a:ext uri="{FF2B5EF4-FFF2-40B4-BE49-F238E27FC236}">
                    <a16:creationId xmlns:a16="http://schemas.microsoft.com/office/drawing/2014/main" id="{BCE9C8DB-8443-8574-A8E3-4563928098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46037" y="5407876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7" name="Freeform: Shape 1326">
                <a:extLst>
                  <a:ext uri="{FF2B5EF4-FFF2-40B4-BE49-F238E27FC236}">
                    <a16:creationId xmlns:a16="http://schemas.microsoft.com/office/drawing/2014/main" id="{6FAB0706-7E92-23AA-A5C0-A470D55FB9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52083" y="43920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8" name="Freeform: Shape 1327">
                <a:extLst>
                  <a:ext uri="{FF2B5EF4-FFF2-40B4-BE49-F238E27FC236}">
                    <a16:creationId xmlns:a16="http://schemas.microsoft.com/office/drawing/2014/main" id="{B9CD1F41-BA30-4896-C475-A4B426C8562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04458" y="4206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1769" name="Picture Placeholder 1768">
            <a:extLst>
              <a:ext uri="{FF2B5EF4-FFF2-40B4-BE49-F238E27FC236}">
                <a16:creationId xmlns:a16="http://schemas.microsoft.com/office/drawing/2014/main" id="{06CB3CEB-EB57-56CF-BC5E-CB4D4BD4B72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46897" y="1643800"/>
            <a:ext cx="3860690" cy="3860690"/>
          </a:xfrm>
          <a:custGeom>
            <a:avLst/>
            <a:gdLst>
              <a:gd name="connsiteX0" fmla="*/ 1930345 w 3860690"/>
              <a:gd name="connsiteY0" fmla="*/ 0 h 3860690"/>
              <a:gd name="connsiteX1" fmla="*/ 3860690 w 3860690"/>
              <a:gd name="connsiteY1" fmla="*/ 1930345 h 3860690"/>
              <a:gd name="connsiteX2" fmla="*/ 1930345 w 3860690"/>
              <a:gd name="connsiteY2" fmla="*/ 3860690 h 3860690"/>
              <a:gd name="connsiteX3" fmla="*/ 0 w 3860690"/>
              <a:gd name="connsiteY3" fmla="*/ 1930345 h 3860690"/>
              <a:gd name="connsiteX4" fmla="*/ 1930345 w 3860690"/>
              <a:gd name="connsiteY4" fmla="*/ 0 h 3860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0690" h="3860690">
                <a:moveTo>
                  <a:pt x="1930345" y="0"/>
                </a:moveTo>
                <a:cubicBezTo>
                  <a:pt x="2996445" y="0"/>
                  <a:pt x="3860690" y="864245"/>
                  <a:pt x="3860690" y="1930345"/>
                </a:cubicBezTo>
                <a:cubicBezTo>
                  <a:pt x="3860690" y="2996445"/>
                  <a:pt x="2996445" y="3860690"/>
                  <a:pt x="1930345" y="3860690"/>
                </a:cubicBezTo>
                <a:cubicBezTo>
                  <a:pt x="864245" y="3860690"/>
                  <a:pt x="0" y="2996445"/>
                  <a:pt x="0" y="1930345"/>
                </a:cubicBezTo>
                <a:cubicBezTo>
                  <a:pt x="0" y="864245"/>
                  <a:pt x="864245" y="0"/>
                  <a:pt x="193034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6926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7">
            <a:extLst>
              <a:ext uri="{FF2B5EF4-FFF2-40B4-BE49-F238E27FC236}">
                <a16:creationId xmlns:a16="http://schemas.microsoft.com/office/drawing/2014/main" id="{A93E555A-EB6B-CFFD-CBD5-36FF0B0CEFE1}"/>
              </a:ext>
            </a:extLst>
          </p:cNvPr>
          <p:cNvGrpSpPr/>
          <p:nvPr/>
        </p:nvGrpSpPr>
        <p:grpSpPr>
          <a:xfrm>
            <a:off x="890593" y="361912"/>
            <a:ext cx="10409096" cy="6134747"/>
            <a:chOff x="890593" y="361912"/>
            <a:chExt cx="10409096" cy="6134747"/>
          </a:xfrm>
          <a:solidFill>
            <a:srgbClr val="FFFFFF"/>
          </a:solidFill>
        </p:grpSpPr>
        <p:grpSp>
          <p:nvGrpSpPr>
            <p:cNvPr id="12" name="Graphic 7">
              <a:extLst>
                <a:ext uri="{FF2B5EF4-FFF2-40B4-BE49-F238E27FC236}">
                  <a16:creationId xmlns:a16="http://schemas.microsoft.com/office/drawing/2014/main" id="{7C63227D-86DC-C7EF-88C1-398177A4A1B0}"/>
                </a:ext>
              </a:extLst>
            </p:cNvPr>
            <p:cNvGrpSpPr/>
            <p:nvPr/>
          </p:nvGrpSpPr>
          <p:grpSpPr>
            <a:xfrm>
              <a:off x="890593" y="361912"/>
              <a:ext cx="10408906" cy="6134747"/>
              <a:chOff x="890593" y="361912"/>
              <a:chExt cx="10408906" cy="6134747"/>
            </a:xfrm>
            <a:solidFill>
              <a:srgbClr val="FFFFFF"/>
            </a:solidFill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21A2020-06DF-67E5-061C-C419E8B47BB8}"/>
                  </a:ext>
                </a:extLst>
              </p:cNvPr>
              <p:cNvSpPr/>
              <p:nvPr/>
            </p:nvSpPr>
            <p:spPr>
              <a:xfrm rot="-3747056">
                <a:off x="10250209" y="105600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F82F195F-1793-08AD-5609-DFD20A8D2D69}"/>
                  </a:ext>
                </a:extLst>
              </p:cNvPr>
              <p:cNvSpPr/>
              <p:nvPr/>
            </p:nvSpPr>
            <p:spPr>
              <a:xfrm>
                <a:off x="8636895" y="10956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B472E24-A410-892B-E94C-82103F2DA4B2}"/>
                  </a:ext>
                </a:extLst>
              </p:cNvPr>
              <p:cNvSpPr/>
              <p:nvPr/>
            </p:nvSpPr>
            <p:spPr>
              <a:xfrm>
                <a:off x="8381625" y="124268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FD42D99E-A703-8A67-D4D3-1C9063E06B4A}"/>
                  </a:ext>
                </a:extLst>
              </p:cNvPr>
              <p:cNvSpPr/>
              <p:nvPr/>
            </p:nvSpPr>
            <p:spPr>
              <a:xfrm>
                <a:off x="8340858" y="10780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5C03EEFF-E4EE-D544-818E-AD0677E8D634}"/>
                  </a:ext>
                </a:extLst>
              </p:cNvPr>
              <p:cNvSpPr/>
              <p:nvPr/>
            </p:nvSpPr>
            <p:spPr>
              <a:xfrm>
                <a:off x="8017008" y="72357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3E932F53-C051-EE87-EB48-1C04BBF0266B}"/>
                  </a:ext>
                </a:extLst>
              </p:cNvPr>
              <p:cNvSpPr/>
              <p:nvPr/>
            </p:nvSpPr>
            <p:spPr>
              <a:xfrm>
                <a:off x="7176045" y="7592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60F838D8-9E15-6415-C7F3-572C33CDACF3}"/>
                  </a:ext>
                </a:extLst>
              </p:cNvPr>
              <p:cNvSpPr/>
              <p:nvPr/>
            </p:nvSpPr>
            <p:spPr>
              <a:xfrm>
                <a:off x="7029837" y="14371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70E15294-68D2-D3AA-3560-034C9A9A5B61}"/>
                  </a:ext>
                </a:extLst>
              </p:cNvPr>
              <p:cNvSpPr/>
              <p:nvPr/>
            </p:nvSpPr>
            <p:spPr>
              <a:xfrm>
                <a:off x="7769453" y="175875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E2CDC8B-99DB-D276-8ACC-0144784DFEA8}"/>
                  </a:ext>
                </a:extLst>
              </p:cNvPr>
              <p:cNvSpPr/>
              <p:nvPr/>
            </p:nvSpPr>
            <p:spPr>
              <a:xfrm>
                <a:off x="9372892" y="196525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12517046-ABA5-465E-10A8-00E01137D35A}"/>
                  </a:ext>
                </a:extLst>
              </p:cNvPr>
              <p:cNvSpPr/>
              <p:nvPr/>
            </p:nvSpPr>
            <p:spPr>
              <a:xfrm>
                <a:off x="9612636" y="17790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B54FC13-E157-0EFD-12BD-8E9BC2182F56}"/>
                  </a:ext>
                </a:extLst>
              </p:cNvPr>
              <p:cNvSpPr/>
              <p:nvPr/>
            </p:nvSpPr>
            <p:spPr>
              <a:xfrm>
                <a:off x="10057834" y="133222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60EBDA3F-CAA2-03D1-C4EC-1AFB23E5AE81}"/>
                  </a:ext>
                </a:extLst>
              </p:cNvPr>
              <p:cNvSpPr/>
              <p:nvPr/>
            </p:nvSpPr>
            <p:spPr>
              <a:xfrm>
                <a:off x="10201662" y="116753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1B0F3DC4-2112-2871-EE70-0E3830035273}"/>
                  </a:ext>
                </a:extLst>
              </p:cNvPr>
              <p:cNvSpPr/>
              <p:nvPr/>
            </p:nvSpPr>
            <p:spPr>
              <a:xfrm>
                <a:off x="10544847" y="20258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97049FAD-CD6E-7C7D-3C73-1A9205F7EB04}"/>
                  </a:ext>
                </a:extLst>
              </p:cNvPr>
              <p:cNvSpPr/>
              <p:nvPr/>
            </p:nvSpPr>
            <p:spPr>
              <a:xfrm>
                <a:off x="10464076" y="20823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B97889EF-4E98-F854-BF6D-FDA561276282}"/>
                  </a:ext>
                </a:extLst>
              </p:cNvPr>
              <p:cNvSpPr/>
              <p:nvPr/>
            </p:nvSpPr>
            <p:spPr>
              <a:xfrm>
                <a:off x="10678674" y="19542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7E0CDF7E-0F7B-667C-6A71-9568CE0E4944}"/>
                  </a:ext>
                </a:extLst>
              </p:cNvPr>
              <p:cNvSpPr/>
              <p:nvPr/>
            </p:nvSpPr>
            <p:spPr>
              <a:xfrm>
                <a:off x="9857047" y="3545262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3BB5AA6A-5E9F-EEE0-1EB8-0521775838C3}"/>
                  </a:ext>
                </a:extLst>
              </p:cNvPr>
              <p:cNvSpPr/>
              <p:nvPr/>
            </p:nvSpPr>
            <p:spPr>
              <a:xfrm rot="-3747056">
                <a:off x="9809954" y="324657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6C57CC44-6A5A-C313-9C3D-7A2710559136}"/>
                  </a:ext>
                </a:extLst>
              </p:cNvPr>
              <p:cNvSpPr/>
              <p:nvPr/>
            </p:nvSpPr>
            <p:spPr>
              <a:xfrm>
                <a:off x="9466236" y="3339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365DCCD8-115E-69CF-8931-D2197131DEB9}"/>
                  </a:ext>
                </a:extLst>
              </p:cNvPr>
              <p:cNvSpPr/>
              <p:nvPr/>
            </p:nvSpPr>
            <p:spPr>
              <a:xfrm>
                <a:off x="8586222" y="285469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1A930454-494A-8871-6A8F-325030C16EAC}"/>
                  </a:ext>
                </a:extLst>
              </p:cNvPr>
              <p:cNvSpPr/>
              <p:nvPr/>
            </p:nvSpPr>
            <p:spPr>
              <a:xfrm>
                <a:off x="8952839" y="24902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8CDC37F9-DE9D-A588-E3C8-F57947124CA3}"/>
                  </a:ext>
                </a:extLst>
              </p:cNvPr>
              <p:cNvSpPr/>
              <p:nvPr/>
            </p:nvSpPr>
            <p:spPr>
              <a:xfrm>
                <a:off x="8900166" y="24639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B3355DE-F4AA-A0CF-8382-11A744A68089}"/>
                  </a:ext>
                </a:extLst>
              </p:cNvPr>
              <p:cNvSpPr/>
              <p:nvPr/>
            </p:nvSpPr>
            <p:spPr>
              <a:xfrm>
                <a:off x="5595943" y="12123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DC9FEB4-26BC-E2D7-6362-72C0D94F94AD}"/>
                  </a:ext>
                </a:extLst>
              </p:cNvPr>
              <p:cNvSpPr/>
              <p:nvPr/>
            </p:nvSpPr>
            <p:spPr>
              <a:xfrm>
                <a:off x="4191768" y="11161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88343F4-6A67-9FF9-4AE2-D7C7CDAA0D2C}"/>
                  </a:ext>
                </a:extLst>
              </p:cNvPr>
              <p:cNvSpPr/>
              <p:nvPr/>
            </p:nvSpPr>
            <p:spPr>
              <a:xfrm>
                <a:off x="3340328" y="1353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4071A5F-0897-0BCC-EF44-14407BAEBAEE}"/>
                  </a:ext>
                </a:extLst>
              </p:cNvPr>
              <p:cNvSpPr/>
              <p:nvPr/>
            </p:nvSpPr>
            <p:spPr>
              <a:xfrm>
                <a:off x="3363664" y="17129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345A1C1-4B5B-1A01-89DF-2BD35BB97F50}"/>
                  </a:ext>
                </a:extLst>
              </p:cNvPr>
              <p:cNvSpPr/>
              <p:nvPr/>
            </p:nvSpPr>
            <p:spPr>
              <a:xfrm>
                <a:off x="3109823" y="16964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4BE2D8EE-38B9-1EA6-2C52-A78818CE474D}"/>
                  </a:ext>
                </a:extLst>
              </p:cNvPr>
              <p:cNvSpPr/>
              <p:nvPr/>
            </p:nvSpPr>
            <p:spPr>
              <a:xfrm rot="-3747056">
                <a:off x="3110543" y="15987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C7575F4C-7948-6B4D-0748-DE9001C59ABA}"/>
                  </a:ext>
                </a:extLst>
              </p:cNvPr>
              <p:cNvSpPr/>
              <p:nvPr/>
            </p:nvSpPr>
            <p:spPr>
              <a:xfrm>
                <a:off x="2971711" y="10581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B66441EB-02ED-AC1C-43F5-EBFF6D2F640F}"/>
                  </a:ext>
                </a:extLst>
              </p:cNvPr>
              <p:cNvSpPr/>
              <p:nvPr/>
            </p:nvSpPr>
            <p:spPr>
              <a:xfrm>
                <a:off x="2653861" y="9541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631C7214-5D09-4A1D-35BA-17D6D8EDB818}"/>
                  </a:ext>
                </a:extLst>
              </p:cNvPr>
              <p:cNvSpPr/>
              <p:nvPr/>
            </p:nvSpPr>
            <p:spPr>
              <a:xfrm>
                <a:off x="1935676" y="13324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5E4538B4-B424-9CDA-2DE0-5363EE394099}"/>
                  </a:ext>
                </a:extLst>
              </p:cNvPr>
              <p:cNvSpPr/>
              <p:nvPr/>
            </p:nvSpPr>
            <p:spPr>
              <a:xfrm>
                <a:off x="1769846" y="1933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18066F82-BC6A-86C9-5C40-96172751BE39}"/>
                  </a:ext>
                </a:extLst>
              </p:cNvPr>
              <p:cNvSpPr/>
              <p:nvPr/>
            </p:nvSpPr>
            <p:spPr>
              <a:xfrm>
                <a:off x="1939201" y="244636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D3983F3C-C8D6-B4C6-2B56-2063677ACCC3}"/>
                  </a:ext>
                </a:extLst>
              </p:cNvPr>
              <p:cNvSpPr/>
              <p:nvPr/>
            </p:nvSpPr>
            <p:spPr>
              <a:xfrm>
                <a:off x="2619857" y="26715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6865BF80-2CF8-4E48-FF80-B448FD957795}"/>
                  </a:ext>
                </a:extLst>
              </p:cNvPr>
              <p:cNvSpPr/>
              <p:nvPr/>
            </p:nvSpPr>
            <p:spPr>
              <a:xfrm>
                <a:off x="2680912" y="28542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FE9E1168-37AB-0BEC-4413-2DD99B6362AD}"/>
                  </a:ext>
                </a:extLst>
              </p:cNvPr>
              <p:cNvSpPr/>
              <p:nvPr/>
            </p:nvSpPr>
            <p:spPr>
              <a:xfrm>
                <a:off x="1860238" y="334942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950B7637-35F8-2A88-BAB5-5B857E77639C}"/>
                  </a:ext>
                </a:extLst>
              </p:cNvPr>
              <p:cNvSpPr/>
              <p:nvPr/>
            </p:nvSpPr>
            <p:spPr>
              <a:xfrm>
                <a:off x="1742414" y="339819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0DE34358-F0A7-C93C-55BB-EF769B122190}"/>
                  </a:ext>
                </a:extLst>
              </p:cNvPr>
              <p:cNvSpPr/>
              <p:nvPr/>
            </p:nvSpPr>
            <p:spPr>
              <a:xfrm>
                <a:off x="2916656" y="27055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3D71350B-1526-ACDD-62B4-37942244DBF1}"/>
                  </a:ext>
                </a:extLst>
              </p:cNvPr>
              <p:cNvSpPr/>
              <p:nvPr/>
            </p:nvSpPr>
            <p:spPr>
              <a:xfrm>
                <a:off x="2742634" y="31078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C6D3626F-022E-A600-3BD0-F442750ED32E}"/>
                  </a:ext>
                </a:extLst>
              </p:cNvPr>
              <p:cNvSpPr/>
              <p:nvPr/>
            </p:nvSpPr>
            <p:spPr>
              <a:xfrm>
                <a:off x="2653195" y="32614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A6240BE1-5135-B269-4D32-F32557BFC3FD}"/>
                  </a:ext>
                </a:extLst>
              </p:cNvPr>
              <p:cNvSpPr/>
              <p:nvPr/>
            </p:nvSpPr>
            <p:spPr>
              <a:xfrm>
                <a:off x="2343251" y="35406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F22B8E0-E2C1-152E-9CB6-262ED25B05D2}"/>
                  </a:ext>
                </a:extLst>
              </p:cNvPr>
              <p:cNvSpPr/>
              <p:nvPr/>
            </p:nvSpPr>
            <p:spPr>
              <a:xfrm>
                <a:off x="2251716" y="35590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8D39E467-2439-9E77-B75C-685ECA6E8AEA}"/>
                  </a:ext>
                </a:extLst>
              </p:cNvPr>
              <p:cNvSpPr/>
              <p:nvPr/>
            </p:nvSpPr>
            <p:spPr>
              <a:xfrm>
                <a:off x="2059406" y="3401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212A0465-10EC-F54C-E081-105207BCE9A4}"/>
                  </a:ext>
                </a:extLst>
              </p:cNvPr>
              <p:cNvSpPr/>
              <p:nvPr/>
            </p:nvSpPr>
            <p:spPr>
              <a:xfrm>
                <a:off x="1694027" y="30095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A1062D81-9BC7-1810-0743-5FB73815C2F8}"/>
                  </a:ext>
                </a:extLst>
              </p:cNvPr>
              <p:cNvSpPr/>
              <p:nvPr/>
            </p:nvSpPr>
            <p:spPr>
              <a:xfrm>
                <a:off x="1572583" y="278545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0996811-544B-7DAF-13D4-444BA709EE74}"/>
                  </a:ext>
                </a:extLst>
              </p:cNvPr>
              <p:cNvSpPr/>
              <p:nvPr/>
            </p:nvSpPr>
            <p:spPr>
              <a:xfrm>
                <a:off x="2021211" y="3630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B2909343-75EA-D7F7-D83F-AE008230A89F}"/>
                  </a:ext>
                </a:extLst>
              </p:cNvPr>
              <p:cNvSpPr/>
              <p:nvPr/>
            </p:nvSpPr>
            <p:spPr>
              <a:xfrm>
                <a:off x="2124271" y="38474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A31B0D57-1E42-5485-7B49-025F94C2DC7F}"/>
                  </a:ext>
                </a:extLst>
              </p:cNvPr>
              <p:cNvSpPr/>
              <p:nvPr/>
            </p:nvSpPr>
            <p:spPr>
              <a:xfrm>
                <a:off x="2367826" y="408456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4A256DD2-100B-924F-68E5-2B26AACABEC6}"/>
                  </a:ext>
                </a:extLst>
              </p:cNvPr>
              <p:cNvSpPr/>
              <p:nvPr/>
            </p:nvSpPr>
            <p:spPr>
              <a:xfrm>
                <a:off x="1997208" y="431554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5B46B065-8BC1-C4C5-89E6-A02E4E209974}"/>
                  </a:ext>
                </a:extLst>
              </p:cNvPr>
              <p:cNvSpPr/>
              <p:nvPr/>
            </p:nvSpPr>
            <p:spPr>
              <a:xfrm>
                <a:off x="1721745" y="4048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9883446-9412-834F-36FB-4AE396BFA1C0}"/>
                  </a:ext>
                </a:extLst>
              </p:cNvPr>
              <p:cNvSpPr/>
              <p:nvPr/>
            </p:nvSpPr>
            <p:spPr>
              <a:xfrm>
                <a:off x="1746034" y="3246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38548513-73F7-7E45-FCBA-83B5FA6A5383}"/>
                  </a:ext>
                </a:extLst>
              </p:cNvPr>
              <p:cNvSpPr/>
              <p:nvPr/>
            </p:nvSpPr>
            <p:spPr>
              <a:xfrm>
                <a:off x="1634877" y="26445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5ED02238-76C0-E790-C14F-AF0C624D4BA5}"/>
                  </a:ext>
                </a:extLst>
              </p:cNvPr>
              <p:cNvSpPr/>
              <p:nvPr/>
            </p:nvSpPr>
            <p:spPr>
              <a:xfrm>
                <a:off x="1534388" y="202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4D24FF2-6C06-35E5-6528-F67D6DB16AD7}"/>
                  </a:ext>
                </a:extLst>
              </p:cNvPr>
              <p:cNvSpPr/>
              <p:nvPr/>
            </p:nvSpPr>
            <p:spPr>
              <a:xfrm>
                <a:off x="1455712" y="1492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0A5D3EFF-0EAC-0422-38E9-A1FDF718DDB0}"/>
                  </a:ext>
                </a:extLst>
              </p:cNvPr>
              <p:cNvSpPr/>
              <p:nvPr/>
            </p:nvSpPr>
            <p:spPr>
              <a:xfrm>
                <a:off x="1867763" y="984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10AADA06-560C-40E8-118D-001691DC44C8}"/>
                  </a:ext>
                </a:extLst>
              </p:cNvPr>
              <p:cNvSpPr/>
              <p:nvPr/>
            </p:nvSpPr>
            <p:spPr>
              <a:xfrm>
                <a:off x="3579501" y="104399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CE2C6DD-0C57-BB0D-08F7-98D24E65392C}"/>
                  </a:ext>
                </a:extLst>
              </p:cNvPr>
              <p:cNvSpPr/>
              <p:nvPr/>
            </p:nvSpPr>
            <p:spPr>
              <a:xfrm>
                <a:off x="4161192" y="1289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7A699D8-5A08-1715-FA9A-CF375C512FB6}"/>
                  </a:ext>
                </a:extLst>
              </p:cNvPr>
              <p:cNvSpPr/>
              <p:nvPr/>
            </p:nvSpPr>
            <p:spPr>
              <a:xfrm>
                <a:off x="5156079" y="1068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8FD0082E-C103-0B82-1E2A-5130E0E44734}"/>
                  </a:ext>
                </a:extLst>
              </p:cNvPr>
              <p:cNvSpPr/>
              <p:nvPr/>
            </p:nvSpPr>
            <p:spPr>
              <a:xfrm>
                <a:off x="5845784" y="92712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3278E28F-89F8-2B74-5EBC-2A062BE7EEAB}"/>
                  </a:ext>
                </a:extLst>
              </p:cNvPr>
              <p:cNvSpPr/>
              <p:nvPr/>
            </p:nvSpPr>
            <p:spPr>
              <a:xfrm>
                <a:off x="6191732" y="9170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37A77C9A-9698-F3A0-B8F9-753B6547137B}"/>
                  </a:ext>
                </a:extLst>
              </p:cNvPr>
              <p:cNvSpPr/>
              <p:nvPr/>
            </p:nvSpPr>
            <p:spPr>
              <a:xfrm>
                <a:off x="6744754" y="11859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12EDEA5F-8723-B846-AD70-40CA9CA1A107}"/>
                  </a:ext>
                </a:extLst>
              </p:cNvPr>
              <p:cNvSpPr/>
              <p:nvPr/>
            </p:nvSpPr>
            <p:spPr>
              <a:xfrm>
                <a:off x="6344132" y="165997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CCBE8083-D1E9-AD68-0897-FFA64B7DDAC8}"/>
                  </a:ext>
                </a:extLst>
              </p:cNvPr>
              <p:cNvSpPr/>
              <p:nvPr/>
            </p:nvSpPr>
            <p:spPr>
              <a:xfrm>
                <a:off x="6404711" y="1717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989608B0-953A-6875-AD48-C53A62A95BB3}"/>
                  </a:ext>
                </a:extLst>
              </p:cNvPr>
              <p:cNvSpPr/>
              <p:nvPr/>
            </p:nvSpPr>
            <p:spPr>
              <a:xfrm>
                <a:off x="7546377" y="1675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B61B027E-56B5-310C-488A-14D57E2AA099}"/>
                  </a:ext>
                </a:extLst>
              </p:cNvPr>
              <p:cNvSpPr/>
              <p:nvPr/>
            </p:nvSpPr>
            <p:spPr>
              <a:xfrm>
                <a:off x="7818697" y="17980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34B31124-F663-A454-17B9-65936633BEC0}"/>
                  </a:ext>
                </a:extLst>
              </p:cNvPr>
              <p:cNvSpPr/>
              <p:nvPr/>
            </p:nvSpPr>
            <p:spPr>
              <a:xfrm>
                <a:off x="9808565" y="270820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4886150E-C552-D022-9DD9-4F004BC5BF82}"/>
                  </a:ext>
                </a:extLst>
              </p:cNvPr>
              <p:cNvSpPr/>
              <p:nvPr/>
            </p:nvSpPr>
            <p:spPr>
              <a:xfrm>
                <a:off x="10180326" y="26465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798B2FDB-07E5-E2DC-745C-FD9CFE80A879}"/>
                  </a:ext>
                </a:extLst>
              </p:cNvPr>
              <p:cNvSpPr/>
              <p:nvPr/>
            </p:nvSpPr>
            <p:spPr>
              <a:xfrm>
                <a:off x="10592663" y="2436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B8EFB72A-18CA-CF32-8917-96D50E6313B8}"/>
                  </a:ext>
                </a:extLst>
              </p:cNvPr>
              <p:cNvSpPr/>
              <p:nvPr/>
            </p:nvSpPr>
            <p:spPr>
              <a:xfrm>
                <a:off x="10634002" y="181485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2838C86C-A0F8-1B64-A4CB-03DB321938E0}"/>
                  </a:ext>
                </a:extLst>
              </p:cNvPr>
              <p:cNvSpPr/>
              <p:nvPr/>
            </p:nvSpPr>
            <p:spPr>
              <a:xfrm>
                <a:off x="10636669" y="126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6C53E8FF-03FE-7E08-3844-C9827BB897D2}"/>
                  </a:ext>
                </a:extLst>
              </p:cNvPr>
              <p:cNvSpPr/>
              <p:nvPr/>
            </p:nvSpPr>
            <p:spPr>
              <a:xfrm>
                <a:off x="10688294" y="11778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68385B86-DB16-CA97-FB7F-1FAA64B71A2C}"/>
                  </a:ext>
                </a:extLst>
              </p:cNvPr>
              <p:cNvSpPr/>
              <p:nvPr/>
            </p:nvSpPr>
            <p:spPr>
              <a:xfrm>
                <a:off x="9183535" y="24345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E3FC245E-165A-F836-3162-FE549DAB8E07}"/>
                  </a:ext>
                </a:extLst>
              </p:cNvPr>
              <p:cNvSpPr/>
              <p:nvPr/>
            </p:nvSpPr>
            <p:spPr>
              <a:xfrm>
                <a:off x="7247102" y="278745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5F673D15-30CF-A8C5-75E6-48469B4DD6E1}"/>
                  </a:ext>
                </a:extLst>
              </p:cNvPr>
              <p:cNvSpPr/>
              <p:nvPr/>
            </p:nvSpPr>
            <p:spPr>
              <a:xfrm>
                <a:off x="6443478" y="28331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C2CC6F8C-767A-75FE-9662-D0ECA6D96856}"/>
                  </a:ext>
                </a:extLst>
              </p:cNvPr>
              <p:cNvSpPr/>
              <p:nvPr/>
            </p:nvSpPr>
            <p:spPr>
              <a:xfrm>
                <a:off x="5561558" y="287708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470CD04D-A351-15CC-252A-B64468CCEDF5}"/>
                  </a:ext>
                </a:extLst>
              </p:cNvPr>
              <p:cNvSpPr/>
              <p:nvPr/>
            </p:nvSpPr>
            <p:spPr>
              <a:xfrm>
                <a:off x="4683448" y="27972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A3A9E10E-7C24-A0CC-C044-79367F904F5D}"/>
                  </a:ext>
                </a:extLst>
              </p:cNvPr>
              <p:cNvSpPr/>
              <p:nvPr/>
            </p:nvSpPr>
            <p:spPr>
              <a:xfrm rot="-3747056">
                <a:off x="4381814" y="306535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6CC8F162-19C8-E687-98C6-7E857725346A}"/>
                  </a:ext>
                </a:extLst>
              </p:cNvPr>
              <p:cNvSpPr/>
              <p:nvPr/>
            </p:nvSpPr>
            <p:spPr>
              <a:xfrm>
                <a:off x="4118425" y="361222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622BFE66-FEA9-FECB-3279-7CAAFB6FD283}"/>
                  </a:ext>
                </a:extLst>
              </p:cNvPr>
              <p:cNvSpPr/>
              <p:nvPr/>
            </p:nvSpPr>
            <p:spPr>
              <a:xfrm>
                <a:off x="4161097" y="37829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51528FC1-EF56-0A6D-3FCF-86AC6900A726}"/>
                  </a:ext>
                </a:extLst>
              </p:cNvPr>
              <p:cNvSpPr/>
              <p:nvPr/>
            </p:nvSpPr>
            <p:spPr>
              <a:xfrm>
                <a:off x="6647884" y="387816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531A13D8-7119-C1D1-92A5-BF27E2205008}"/>
                  </a:ext>
                </a:extLst>
              </p:cNvPr>
              <p:cNvSpPr/>
              <p:nvPr/>
            </p:nvSpPr>
            <p:spPr>
              <a:xfrm>
                <a:off x="7412075" y="3900925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CFCED46D-BA9A-DC19-3547-37D252402EEC}"/>
                  </a:ext>
                </a:extLst>
              </p:cNvPr>
              <p:cNvSpPr/>
              <p:nvPr/>
            </p:nvSpPr>
            <p:spPr>
              <a:xfrm>
                <a:off x="7775263" y="3919690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62097AEB-A0FF-2ED8-4ADB-5C1E6267ED35}"/>
                  </a:ext>
                </a:extLst>
              </p:cNvPr>
              <p:cNvSpPr/>
              <p:nvPr/>
            </p:nvSpPr>
            <p:spPr>
              <a:xfrm>
                <a:off x="9033706" y="2855652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5F9AD5F0-6BE9-C2C2-D811-EF20FA64E55C}"/>
                  </a:ext>
                </a:extLst>
              </p:cNvPr>
              <p:cNvSpPr/>
              <p:nvPr/>
            </p:nvSpPr>
            <p:spPr>
              <a:xfrm>
                <a:off x="8859589" y="328227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184D115D-BACD-5C72-08EF-D15F90B3742E}"/>
                  </a:ext>
                </a:extLst>
              </p:cNvPr>
              <p:cNvSpPr/>
              <p:nvPr/>
            </p:nvSpPr>
            <p:spPr>
              <a:xfrm>
                <a:off x="8319331" y="3568503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8B81E0DD-C46B-F27C-893D-F2283E9CAD80}"/>
                  </a:ext>
                </a:extLst>
              </p:cNvPr>
              <p:cNvSpPr/>
              <p:nvPr/>
            </p:nvSpPr>
            <p:spPr>
              <a:xfrm>
                <a:off x="7754785" y="369413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92B73E4D-623C-FFFD-F189-843B2A13D324}"/>
                  </a:ext>
                </a:extLst>
              </p:cNvPr>
              <p:cNvSpPr/>
              <p:nvPr/>
            </p:nvSpPr>
            <p:spPr>
              <a:xfrm>
                <a:off x="7323397" y="384177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CEB264C9-21C2-4E17-480B-0650CAAC6651}"/>
                  </a:ext>
                </a:extLst>
              </p:cNvPr>
              <p:cNvSpPr/>
              <p:nvPr/>
            </p:nvSpPr>
            <p:spPr>
              <a:xfrm>
                <a:off x="7212717" y="432116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65714B66-1AAC-4939-D06A-F71311FECCA7}"/>
                  </a:ext>
                </a:extLst>
              </p:cNvPr>
              <p:cNvSpPr/>
              <p:nvPr/>
            </p:nvSpPr>
            <p:spPr>
              <a:xfrm>
                <a:off x="6900202" y="45877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A8B2A22A-8742-53B2-A4DC-B05DF960C764}"/>
                  </a:ext>
                </a:extLst>
              </p:cNvPr>
              <p:cNvSpPr/>
              <p:nvPr/>
            </p:nvSpPr>
            <p:spPr>
              <a:xfrm>
                <a:off x="6218783" y="47658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FEB9386B-2BCB-AA72-8950-E9372C360425}"/>
                  </a:ext>
                </a:extLst>
              </p:cNvPr>
              <p:cNvSpPr/>
              <p:nvPr/>
            </p:nvSpPr>
            <p:spPr>
              <a:xfrm>
                <a:off x="5960465" y="48875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39E64EB1-9EBB-FA9B-D73D-4EE352FC4E8D}"/>
                  </a:ext>
                </a:extLst>
              </p:cNvPr>
              <p:cNvSpPr/>
              <p:nvPr/>
            </p:nvSpPr>
            <p:spPr>
              <a:xfrm>
                <a:off x="5459069" y="448176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2657E9FA-4767-8DF4-37D5-3555ADCB34DA}"/>
                  </a:ext>
                </a:extLst>
              </p:cNvPr>
              <p:cNvSpPr/>
              <p:nvPr/>
            </p:nvSpPr>
            <p:spPr>
              <a:xfrm>
                <a:off x="5568416" y="419020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6217F511-6EAC-7E2A-3682-FBE6D47E079A}"/>
                  </a:ext>
                </a:extLst>
              </p:cNvPr>
              <p:cNvSpPr/>
              <p:nvPr/>
            </p:nvSpPr>
            <p:spPr>
              <a:xfrm>
                <a:off x="5521267" y="396236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D45921B6-6FE2-51BF-60DA-E9F5BACA7319}"/>
                  </a:ext>
                </a:extLst>
              </p:cNvPr>
              <p:cNvSpPr/>
              <p:nvPr/>
            </p:nvSpPr>
            <p:spPr>
              <a:xfrm>
                <a:off x="5434590" y="35948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E148640A-C156-D222-AD10-F1A0EE383C43}"/>
                  </a:ext>
                </a:extLst>
              </p:cNvPr>
              <p:cNvSpPr/>
              <p:nvPr/>
            </p:nvSpPr>
            <p:spPr>
              <a:xfrm>
                <a:off x="6833812" y="35435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6AF681A1-8859-3DAA-1F6B-59D2E89424B6}"/>
                  </a:ext>
                </a:extLst>
              </p:cNvPr>
              <p:cNvSpPr/>
              <p:nvPr/>
            </p:nvSpPr>
            <p:spPr>
              <a:xfrm>
                <a:off x="6410045" y="452500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7907FAA9-A899-E684-CDB8-D565485B565B}"/>
                  </a:ext>
                </a:extLst>
              </p:cNvPr>
              <p:cNvSpPr/>
              <p:nvPr/>
            </p:nvSpPr>
            <p:spPr>
              <a:xfrm>
                <a:off x="7902994" y="48410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9D1F9E4A-107E-2082-1A23-B3F16CF08CE3}"/>
                  </a:ext>
                </a:extLst>
              </p:cNvPr>
              <p:cNvSpPr/>
              <p:nvPr/>
            </p:nvSpPr>
            <p:spPr>
              <a:xfrm>
                <a:off x="9316789" y="47138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013DF6F9-F2E7-3A3F-08F4-5DD683E8CA6E}"/>
                  </a:ext>
                </a:extLst>
              </p:cNvPr>
              <p:cNvSpPr/>
              <p:nvPr/>
            </p:nvSpPr>
            <p:spPr>
              <a:xfrm>
                <a:off x="8660802" y="34465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8E6538C-6C50-A07C-E34D-7A3F34A53125}"/>
                  </a:ext>
                </a:extLst>
              </p:cNvPr>
              <p:cNvSpPr/>
              <p:nvPr/>
            </p:nvSpPr>
            <p:spPr>
              <a:xfrm>
                <a:off x="9464236" y="38472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3698E507-1412-2233-8474-DCB1EEEBD3A7}"/>
                  </a:ext>
                </a:extLst>
              </p:cNvPr>
              <p:cNvSpPr/>
              <p:nvPr/>
            </p:nvSpPr>
            <p:spPr>
              <a:xfrm>
                <a:off x="9462712" y="4772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901AC371-0B2B-D55B-1F06-AFF6D4AC9AC1}"/>
                  </a:ext>
                </a:extLst>
              </p:cNvPr>
              <p:cNvSpPr/>
              <p:nvPr/>
            </p:nvSpPr>
            <p:spPr>
              <a:xfrm>
                <a:off x="9836188" y="46488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F6BD50F0-68F2-3A5A-60DE-5B373C73B89F}"/>
                  </a:ext>
                </a:extLst>
              </p:cNvPr>
              <p:cNvSpPr/>
              <p:nvPr/>
            </p:nvSpPr>
            <p:spPr>
              <a:xfrm>
                <a:off x="9806851" y="475074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BF09A114-3AA4-076D-CA31-CB1222F12A24}"/>
                  </a:ext>
                </a:extLst>
              </p:cNvPr>
              <p:cNvSpPr/>
              <p:nvPr/>
            </p:nvSpPr>
            <p:spPr>
              <a:xfrm>
                <a:off x="9441662" y="403589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4003C134-DB0F-1827-5C0C-635EB834E2F9}"/>
                  </a:ext>
                </a:extLst>
              </p:cNvPr>
              <p:cNvSpPr/>
              <p:nvPr/>
            </p:nvSpPr>
            <p:spPr>
              <a:xfrm>
                <a:off x="9986683" y="49926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F9F5E494-1DD3-DD86-4464-27D6961F5AA7}"/>
                  </a:ext>
                </a:extLst>
              </p:cNvPr>
              <p:cNvSpPr/>
              <p:nvPr/>
            </p:nvSpPr>
            <p:spPr>
              <a:xfrm>
                <a:off x="9862000" y="5098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F2C4376A-746A-213E-62CD-36DB59FD1209}"/>
                  </a:ext>
                </a:extLst>
              </p:cNvPr>
              <p:cNvSpPr/>
              <p:nvPr/>
            </p:nvSpPr>
            <p:spPr>
              <a:xfrm rot="-3747056">
                <a:off x="10307353" y="326685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867092E2-0A6F-E26B-D398-9CE0C9E390B8}"/>
                  </a:ext>
                </a:extLst>
              </p:cNvPr>
              <p:cNvSpPr/>
              <p:nvPr/>
            </p:nvSpPr>
            <p:spPr>
              <a:xfrm rot="-3747056">
                <a:off x="10173575" y="290198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4F660782-133D-B267-C518-8AAF2F7CD86B}"/>
                  </a:ext>
                </a:extLst>
              </p:cNvPr>
              <p:cNvSpPr/>
              <p:nvPr/>
            </p:nvSpPr>
            <p:spPr>
              <a:xfrm>
                <a:off x="10273956" y="41160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BFF2401F-60D8-267B-AD86-47AB69F39197}"/>
                  </a:ext>
                </a:extLst>
              </p:cNvPr>
              <p:cNvSpPr/>
              <p:nvPr/>
            </p:nvSpPr>
            <p:spPr>
              <a:xfrm>
                <a:off x="10193185" y="525280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56221FEB-4041-3C2C-1EB7-733646DEBFFC}"/>
                  </a:ext>
                </a:extLst>
              </p:cNvPr>
              <p:cNvSpPr/>
              <p:nvPr/>
            </p:nvSpPr>
            <p:spPr>
              <a:xfrm>
                <a:off x="9817233" y="566457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26D4F450-A295-4A19-CC77-E2A31CD4961C}"/>
                  </a:ext>
                </a:extLst>
              </p:cNvPr>
              <p:cNvSpPr/>
              <p:nvPr/>
            </p:nvSpPr>
            <p:spPr>
              <a:xfrm>
                <a:off x="8460206" y="4600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8BF3BF48-D994-7B74-779D-E47B917C403D}"/>
                  </a:ext>
                </a:extLst>
              </p:cNvPr>
              <p:cNvSpPr/>
              <p:nvPr/>
            </p:nvSpPr>
            <p:spPr>
              <a:xfrm>
                <a:off x="8364861" y="4377842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5E8B9EDE-5994-7705-D0EB-EDFFA394FFE7}"/>
                  </a:ext>
                </a:extLst>
              </p:cNvPr>
              <p:cNvSpPr/>
              <p:nvPr/>
            </p:nvSpPr>
            <p:spPr>
              <a:xfrm>
                <a:off x="8883592" y="544864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D7359666-85A5-EC0C-92B4-776C62EE607B}"/>
                  </a:ext>
                </a:extLst>
              </p:cNvPr>
              <p:cNvSpPr/>
              <p:nvPr/>
            </p:nvSpPr>
            <p:spPr>
              <a:xfrm>
                <a:off x="9553104" y="572743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E26074B9-01FB-9330-3417-1DD7863B3E95}"/>
                  </a:ext>
                </a:extLst>
              </p:cNvPr>
              <p:cNvSpPr/>
              <p:nvPr/>
            </p:nvSpPr>
            <p:spPr>
              <a:xfrm>
                <a:off x="10005542" y="59211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30104C5-7714-AFEF-4E23-FDE8ADB7D23C}"/>
                  </a:ext>
                </a:extLst>
              </p:cNvPr>
              <p:cNvSpPr/>
              <p:nvPr/>
            </p:nvSpPr>
            <p:spPr>
              <a:xfrm rot="-3747056">
                <a:off x="9235277" y="583113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310CE587-9D83-C925-BA43-E56FD6D41B16}"/>
                  </a:ext>
                </a:extLst>
              </p:cNvPr>
              <p:cNvSpPr/>
              <p:nvPr/>
            </p:nvSpPr>
            <p:spPr>
              <a:xfrm>
                <a:off x="7976622" y="5485600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A3821141-9A86-D467-6C8B-C8EA1930BF8E}"/>
                  </a:ext>
                </a:extLst>
              </p:cNvPr>
              <p:cNvSpPr/>
              <p:nvPr/>
            </p:nvSpPr>
            <p:spPr>
              <a:xfrm>
                <a:off x="8084635" y="57518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5DC51920-2CB8-816C-BA81-B4C0A86F641A}"/>
                  </a:ext>
                </a:extLst>
              </p:cNvPr>
              <p:cNvSpPr/>
              <p:nvPr/>
            </p:nvSpPr>
            <p:spPr>
              <a:xfrm>
                <a:off x="8965698" y="3566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1DB94906-3F3C-C435-E401-358931DBDB18}"/>
                  </a:ext>
                </a:extLst>
              </p:cNvPr>
              <p:cNvSpPr/>
              <p:nvPr/>
            </p:nvSpPr>
            <p:spPr>
              <a:xfrm>
                <a:off x="8254085" y="385930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DAD990F9-E7CF-B3E2-6E40-9D304CE4B932}"/>
                  </a:ext>
                </a:extLst>
              </p:cNvPr>
              <p:cNvSpPr/>
              <p:nvPr/>
            </p:nvSpPr>
            <p:spPr>
              <a:xfrm>
                <a:off x="9078379" y="369356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5CD071B-7492-E711-28E4-BA448F3CF9EE}"/>
                  </a:ext>
                </a:extLst>
              </p:cNvPr>
              <p:cNvSpPr/>
              <p:nvPr/>
            </p:nvSpPr>
            <p:spPr>
              <a:xfrm>
                <a:off x="10395686" y="34316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C0CA347C-87FF-3D53-6AB8-07517BC0CEC3}"/>
                  </a:ext>
                </a:extLst>
              </p:cNvPr>
              <p:cNvSpPr/>
              <p:nvPr/>
            </p:nvSpPr>
            <p:spPr>
              <a:xfrm>
                <a:off x="10909464" y="45436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6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8" y="12706"/>
                      <a:pt x="15424" y="11277"/>
                    </a:cubicBezTo>
                    <a:cubicBezTo>
                      <a:pt x="18757" y="4324"/>
                      <a:pt x="11709" y="-2343"/>
                      <a:pt x="4376" y="800"/>
                    </a:cubicBezTo>
                    <a:cubicBezTo>
                      <a:pt x="2851" y="1467"/>
                      <a:pt x="1518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C86A086-0FFD-D6F9-7936-D49A8C29D2C4}"/>
                  </a:ext>
                </a:extLst>
              </p:cNvPr>
              <p:cNvSpPr/>
              <p:nvPr/>
            </p:nvSpPr>
            <p:spPr>
              <a:xfrm>
                <a:off x="10625810" y="5191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F7A2F033-797D-EB82-A49A-E770317C22AD}"/>
                  </a:ext>
                </a:extLst>
              </p:cNvPr>
              <p:cNvSpPr/>
              <p:nvPr/>
            </p:nvSpPr>
            <p:spPr>
              <a:xfrm>
                <a:off x="9886289" y="53008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EF3C2EB1-1168-B897-F166-6C5D91A449E3}"/>
                  </a:ext>
                </a:extLst>
              </p:cNvPr>
              <p:cNvSpPr/>
              <p:nvPr/>
            </p:nvSpPr>
            <p:spPr>
              <a:xfrm rot="-3747056">
                <a:off x="9753173" y="472257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62EB4EC3-1C6F-CE49-6746-ECCB022C2F8C}"/>
                  </a:ext>
                </a:extLst>
              </p:cNvPr>
              <p:cNvSpPr/>
              <p:nvPr/>
            </p:nvSpPr>
            <p:spPr>
              <a:xfrm>
                <a:off x="10080504" y="648124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FE661A0C-C08F-5FEF-5132-F106C6FED744}"/>
                  </a:ext>
                </a:extLst>
              </p:cNvPr>
              <p:cNvSpPr/>
              <p:nvPr/>
            </p:nvSpPr>
            <p:spPr>
              <a:xfrm>
                <a:off x="6704082" y="5848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A80EA86-20C2-6917-3114-5B2714576269}"/>
                  </a:ext>
                </a:extLst>
              </p:cNvPr>
              <p:cNvSpPr/>
              <p:nvPr/>
            </p:nvSpPr>
            <p:spPr>
              <a:xfrm>
                <a:off x="6158585" y="536320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4FC76C86-B443-A2AD-9732-41939A5BA37F}"/>
                  </a:ext>
                </a:extLst>
              </p:cNvPr>
              <p:cNvSpPr/>
              <p:nvPr/>
            </p:nvSpPr>
            <p:spPr>
              <a:xfrm>
                <a:off x="7128040" y="584907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8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2D3DEF7C-9E8B-89AF-149C-65A1F0020A3A}"/>
                  </a:ext>
                </a:extLst>
              </p:cNvPr>
              <p:cNvSpPr/>
              <p:nvPr/>
            </p:nvSpPr>
            <p:spPr>
              <a:xfrm>
                <a:off x="6770185" y="50119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6F0E1839-DF21-AF3B-B2C6-54D6B96EB534}"/>
                  </a:ext>
                </a:extLst>
              </p:cNvPr>
              <p:cNvSpPr/>
              <p:nvPr/>
            </p:nvSpPr>
            <p:spPr>
              <a:xfrm>
                <a:off x="5968656" y="56305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A36F149E-32D7-8A00-E53D-EC888E2A224E}"/>
                  </a:ext>
                </a:extLst>
              </p:cNvPr>
              <p:cNvSpPr/>
              <p:nvPr/>
            </p:nvSpPr>
            <p:spPr>
              <a:xfrm>
                <a:off x="6943254" y="515813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C68EA18C-6B5D-AFBF-617C-23791554F91B}"/>
                  </a:ext>
                </a:extLst>
              </p:cNvPr>
              <p:cNvSpPr/>
              <p:nvPr/>
            </p:nvSpPr>
            <p:spPr>
              <a:xfrm>
                <a:off x="4175480" y="556122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E324C247-AC08-FCA8-BC21-D2EE050700B0}"/>
                  </a:ext>
                </a:extLst>
              </p:cNvPr>
              <p:cNvSpPr/>
              <p:nvPr/>
            </p:nvSpPr>
            <p:spPr>
              <a:xfrm>
                <a:off x="4176337" y="63488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D7EFC932-6349-6BE5-0A7E-4C695139C037}"/>
                  </a:ext>
                </a:extLst>
              </p:cNvPr>
              <p:cNvSpPr/>
              <p:nvPr/>
            </p:nvSpPr>
            <p:spPr>
              <a:xfrm>
                <a:off x="5142077" y="5566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19717C56-F0BA-ED93-CB1F-693E0D0FE645}"/>
                  </a:ext>
                </a:extLst>
              </p:cNvPr>
              <p:cNvSpPr/>
              <p:nvPr/>
            </p:nvSpPr>
            <p:spPr>
              <a:xfrm>
                <a:off x="3262795" y="58905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8AC7B7E6-A0A7-15D3-0304-8089AED8E042}"/>
                  </a:ext>
                </a:extLst>
              </p:cNvPr>
              <p:cNvSpPr/>
              <p:nvPr/>
            </p:nvSpPr>
            <p:spPr>
              <a:xfrm>
                <a:off x="3756094" y="492638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5B5C450-1141-566E-DC96-F0CB502B8086}"/>
                  </a:ext>
                </a:extLst>
              </p:cNvPr>
              <p:cNvSpPr/>
              <p:nvPr/>
            </p:nvSpPr>
            <p:spPr>
              <a:xfrm>
                <a:off x="3537305" y="38172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7D211D9D-ECBB-FDB6-313D-9645F083FC53}"/>
                  </a:ext>
                </a:extLst>
              </p:cNvPr>
              <p:cNvSpPr/>
              <p:nvPr/>
            </p:nvSpPr>
            <p:spPr>
              <a:xfrm>
                <a:off x="2150275" y="48786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47ABD1C9-0011-F106-61FE-ED0EE4B4E2CF}"/>
                  </a:ext>
                </a:extLst>
              </p:cNvPr>
              <p:cNvSpPr/>
              <p:nvPr/>
            </p:nvSpPr>
            <p:spPr>
              <a:xfrm rot="-3747056">
                <a:off x="1923221" y="577834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A898B549-8DD1-9BEE-0564-25F4C174D521}"/>
                  </a:ext>
                </a:extLst>
              </p:cNvPr>
              <p:cNvSpPr/>
              <p:nvPr/>
            </p:nvSpPr>
            <p:spPr>
              <a:xfrm>
                <a:off x="1668214" y="603566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764E4553-27B3-29E4-4DBF-B8A29591A8EC}"/>
                  </a:ext>
                </a:extLst>
              </p:cNvPr>
              <p:cNvSpPr/>
              <p:nvPr/>
            </p:nvSpPr>
            <p:spPr>
              <a:xfrm>
                <a:off x="1485620" y="4861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69607A51-CE11-FE54-2919-98B47B1469A6}"/>
                  </a:ext>
                </a:extLst>
              </p:cNvPr>
              <p:cNvSpPr/>
              <p:nvPr/>
            </p:nvSpPr>
            <p:spPr>
              <a:xfrm>
                <a:off x="1824710" y="46434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994E0B80-8AE3-FA19-BA88-319D708DC85D}"/>
                  </a:ext>
                </a:extLst>
              </p:cNvPr>
              <p:cNvSpPr/>
              <p:nvPr/>
            </p:nvSpPr>
            <p:spPr>
              <a:xfrm>
                <a:off x="2412307" y="5826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7D87A4FC-20B9-9C61-FA3A-CC72D6CF138E}"/>
                  </a:ext>
                </a:extLst>
              </p:cNvPr>
              <p:cNvSpPr/>
              <p:nvPr/>
            </p:nvSpPr>
            <p:spPr>
              <a:xfrm>
                <a:off x="3580072" y="49762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98A2EC0E-0378-2713-EEEF-59A7E94D1480}"/>
                  </a:ext>
                </a:extLst>
              </p:cNvPr>
              <p:cNvSpPr/>
              <p:nvPr/>
            </p:nvSpPr>
            <p:spPr>
              <a:xfrm>
                <a:off x="2984284" y="433926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17951012-0A48-FA99-248D-65F3BB2B3D4F}"/>
                  </a:ext>
                </a:extLst>
              </p:cNvPr>
              <p:cNvSpPr/>
              <p:nvPr/>
            </p:nvSpPr>
            <p:spPr>
              <a:xfrm>
                <a:off x="2944850" y="2496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C847709B-5712-8509-8C4C-570F13EEA135}"/>
                  </a:ext>
                </a:extLst>
              </p:cNvPr>
              <p:cNvSpPr/>
              <p:nvPr/>
            </p:nvSpPr>
            <p:spPr>
              <a:xfrm>
                <a:off x="4147000" y="19403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2A9A48FA-32DD-2352-F5E8-6A00B68B0E4C}"/>
                  </a:ext>
                </a:extLst>
              </p:cNvPr>
              <p:cNvSpPr/>
              <p:nvPr/>
            </p:nvSpPr>
            <p:spPr>
              <a:xfrm>
                <a:off x="4784032" y="212384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5F5C2F39-7150-97F2-1A32-0593BA16A362}"/>
                  </a:ext>
                </a:extLst>
              </p:cNvPr>
              <p:cNvSpPr/>
              <p:nvPr/>
            </p:nvSpPr>
            <p:spPr>
              <a:xfrm>
                <a:off x="4391316" y="25615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B8DE8959-4568-8313-9514-9C0401E49D70}"/>
                  </a:ext>
                </a:extLst>
              </p:cNvPr>
              <p:cNvSpPr/>
              <p:nvPr/>
            </p:nvSpPr>
            <p:spPr>
              <a:xfrm>
                <a:off x="6835813" y="16893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81439B6-EDBA-3A1E-61BE-F30706A933D4}"/>
                  </a:ext>
                </a:extLst>
              </p:cNvPr>
              <p:cNvSpPr/>
              <p:nvPr/>
            </p:nvSpPr>
            <p:spPr>
              <a:xfrm>
                <a:off x="7856035" y="25489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1467273-5A14-14DB-357E-F9B5B20BDAAA}"/>
                  </a:ext>
                </a:extLst>
              </p:cNvPr>
              <p:cNvSpPr/>
              <p:nvPr/>
            </p:nvSpPr>
            <p:spPr>
              <a:xfrm>
                <a:off x="7599432" y="305262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D4655641-AE9B-662C-3184-6AA5D5735353}"/>
                  </a:ext>
                </a:extLst>
              </p:cNvPr>
              <p:cNvSpPr/>
              <p:nvPr/>
            </p:nvSpPr>
            <p:spPr>
              <a:xfrm>
                <a:off x="5983325" y="16469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7D576B77-C20A-AEA7-5F00-EA54010D2640}"/>
                  </a:ext>
                </a:extLst>
              </p:cNvPr>
              <p:cNvSpPr/>
              <p:nvPr/>
            </p:nvSpPr>
            <p:spPr>
              <a:xfrm>
                <a:off x="6310413" y="25172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88D99375-980B-EFC2-4528-01B310ACA131}"/>
                  </a:ext>
                </a:extLst>
              </p:cNvPr>
              <p:cNvSpPr/>
              <p:nvPr/>
            </p:nvSpPr>
            <p:spPr>
              <a:xfrm>
                <a:off x="7688395" y="20465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BA024C1D-1921-4B32-1439-36C549638228}"/>
                  </a:ext>
                </a:extLst>
              </p:cNvPr>
              <p:cNvSpPr/>
              <p:nvPr/>
            </p:nvSpPr>
            <p:spPr>
              <a:xfrm>
                <a:off x="8154835" y="22464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EFFB7483-0DDF-0519-6282-2E1157110C4C}"/>
                  </a:ext>
                </a:extLst>
              </p:cNvPr>
              <p:cNvSpPr/>
              <p:nvPr/>
            </p:nvSpPr>
            <p:spPr>
              <a:xfrm>
                <a:off x="8700331" y="12285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A6E15882-656E-AA8C-9407-9F25380594B1}"/>
                  </a:ext>
                </a:extLst>
              </p:cNvPr>
              <p:cNvSpPr/>
              <p:nvPr/>
            </p:nvSpPr>
            <p:spPr>
              <a:xfrm>
                <a:off x="8313616" y="14131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C8500A05-F04C-FB66-39C1-C258DE752F49}"/>
                  </a:ext>
                </a:extLst>
              </p:cNvPr>
              <p:cNvSpPr/>
              <p:nvPr/>
            </p:nvSpPr>
            <p:spPr>
              <a:xfrm>
                <a:off x="8824728" y="189819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9308532B-ACDD-D32E-34E0-8E67478C4CC8}"/>
                  </a:ext>
                </a:extLst>
              </p:cNvPr>
              <p:cNvSpPr/>
              <p:nvPr/>
            </p:nvSpPr>
            <p:spPr>
              <a:xfrm>
                <a:off x="8933599" y="18864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B453A691-025C-86E5-F043-8C83CC83DF0A}"/>
                  </a:ext>
                </a:extLst>
              </p:cNvPr>
              <p:cNvSpPr/>
              <p:nvPr/>
            </p:nvSpPr>
            <p:spPr>
              <a:xfrm>
                <a:off x="9202108" y="1308887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1B4B9857-F691-A65B-EF0E-5379C1000D38}"/>
                  </a:ext>
                </a:extLst>
              </p:cNvPr>
              <p:cNvSpPr/>
              <p:nvPr/>
            </p:nvSpPr>
            <p:spPr>
              <a:xfrm>
                <a:off x="8584412" y="191277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2D80CFA-4C56-2608-969C-BE47885D8FB6}"/>
                  </a:ext>
                </a:extLst>
              </p:cNvPr>
              <p:cNvSpPr/>
              <p:nvPr/>
            </p:nvSpPr>
            <p:spPr>
              <a:xfrm>
                <a:off x="8828538" y="18228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59E38366-C0C8-A297-CBF0-341B2D069EF6}"/>
                  </a:ext>
                </a:extLst>
              </p:cNvPr>
              <p:cNvSpPr/>
              <p:nvPr/>
            </p:nvSpPr>
            <p:spPr>
              <a:xfrm>
                <a:off x="8608225" y="180952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D84CF9EF-AE95-6B08-D326-EB5193872334}"/>
                  </a:ext>
                </a:extLst>
              </p:cNvPr>
              <p:cNvSpPr/>
              <p:nvPr/>
            </p:nvSpPr>
            <p:spPr>
              <a:xfrm>
                <a:off x="9365176" y="11379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BE58D989-D707-7774-FAE0-01A4898160D3}"/>
                  </a:ext>
                </a:extLst>
              </p:cNvPr>
              <p:cNvSpPr/>
              <p:nvPr/>
            </p:nvSpPr>
            <p:spPr>
              <a:xfrm>
                <a:off x="9324504" y="13329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9B69031A-A9A0-4934-6339-D1A552F3CA17}"/>
                  </a:ext>
                </a:extLst>
              </p:cNvPr>
              <p:cNvSpPr/>
              <p:nvPr/>
            </p:nvSpPr>
            <p:spPr>
              <a:xfrm>
                <a:off x="10227475" y="18679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23B41BAF-A0FE-D198-949F-FB76A5356FAC}"/>
                  </a:ext>
                </a:extLst>
              </p:cNvPr>
              <p:cNvSpPr/>
              <p:nvPr/>
            </p:nvSpPr>
            <p:spPr>
              <a:xfrm rot="-3747056">
                <a:off x="9648652" y="2289737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6593B96C-DC8D-134C-62A0-85D3FA1A81FA}"/>
                  </a:ext>
                </a:extLst>
              </p:cNvPr>
              <p:cNvSpPr/>
              <p:nvPr/>
            </p:nvSpPr>
            <p:spPr>
              <a:xfrm>
                <a:off x="9521577" y="18499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87A15807-DD94-6243-D13E-24CCD74812EF}"/>
                  </a:ext>
                </a:extLst>
              </p:cNvPr>
              <p:cNvSpPr/>
              <p:nvPr/>
            </p:nvSpPr>
            <p:spPr>
              <a:xfrm>
                <a:off x="9649117" y="17202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8C4B9715-24E7-7C40-552A-3F25A3029D41}"/>
                  </a:ext>
                </a:extLst>
              </p:cNvPr>
              <p:cNvSpPr/>
              <p:nvPr/>
            </p:nvSpPr>
            <p:spPr>
              <a:xfrm>
                <a:off x="9670548" y="215927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BD1E64C0-1180-345F-202A-77834ED5F95B}"/>
                  </a:ext>
                </a:extLst>
              </p:cNvPr>
              <p:cNvSpPr/>
              <p:nvPr/>
            </p:nvSpPr>
            <p:spPr>
              <a:xfrm>
                <a:off x="10269766" y="200430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04D3FF51-4D27-4595-5C34-DC73D57260B1}"/>
                  </a:ext>
                </a:extLst>
              </p:cNvPr>
              <p:cNvSpPr/>
              <p:nvPr/>
            </p:nvSpPr>
            <p:spPr>
              <a:xfrm>
                <a:off x="10142131" y="134022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3AEE0F42-AE3D-95E0-32C6-A3F26C7EB95E}"/>
                  </a:ext>
                </a:extLst>
              </p:cNvPr>
              <p:cNvSpPr/>
              <p:nvPr/>
            </p:nvSpPr>
            <p:spPr>
              <a:xfrm rot="-3747056">
                <a:off x="9973544" y="17201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EEB1D272-2205-865B-CEB9-3D69E900B157}"/>
                  </a:ext>
                </a:extLst>
              </p:cNvPr>
              <p:cNvSpPr/>
              <p:nvPr/>
            </p:nvSpPr>
            <p:spPr>
              <a:xfrm>
                <a:off x="10622667" y="13702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57A7D5D7-6D54-CCFB-5F1A-A71E6F9A2C89}"/>
                  </a:ext>
                </a:extLst>
              </p:cNvPr>
              <p:cNvSpPr/>
              <p:nvPr/>
            </p:nvSpPr>
            <p:spPr>
              <a:xfrm>
                <a:off x="10473410" y="10262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62CAA5AA-4828-9F87-E105-7FE222BFFFE8}"/>
                  </a:ext>
                </a:extLst>
              </p:cNvPr>
              <p:cNvSpPr/>
              <p:nvPr/>
            </p:nvSpPr>
            <p:spPr>
              <a:xfrm>
                <a:off x="10535418" y="141271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8BC235A7-E85A-661E-8D0E-25E79C35CDF6}"/>
                  </a:ext>
                </a:extLst>
              </p:cNvPr>
              <p:cNvSpPr/>
              <p:nvPr/>
            </p:nvSpPr>
            <p:spPr>
              <a:xfrm rot="-3747056">
                <a:off x="10763564" y="21891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5110199D-BBAB-A9C0-A68D-87AF1FF3C891}"/>
                  </a:ext>
                </a:extLst>
              </p:cNvPr>
              <p:cNvSpPr/>
              <p:nvPr/>
            </p:nvSpPr>
            <p:spPr>
              <a:xfrm>
                <a:off x="9731984" y="189686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6C6935D1-DF11-7490-ED30-7B8514925424}"/>
                  </a:ext>
                </a:extLst>
              </p:cNvPr>
              <p:cNvSpPr/>
              <p:nvPr/>
            </p:nvSpPr>
            <p:spPr>
              <a:xfrm>
                <a:off x="9788181" y="5967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4D893DC5-3617-A243-A13D-48699B74B39E}"/>
                  </a:ext>
                </a:extLst>
              </p:cNvPr>
              <p:cNvSpPr/>
              <p:nvPr/>
            </p:nvSpPr>
            <p:spPr>
              <a:xfrm>
                <a:off x="9184201" y="76615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0D808A63-6A13-366D-2E46-32C87D55382A}"/>
                  </a:ext>
                </a:extLst>
              </p:cNvPr>
              <p:cNvSpPr/>
              <p:nvPr/>
            </p:nvSpPr>
            <p:spPr>
              <a:xfrm>
                <a:off x="9209061" y="8991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DE7B8846-883D-8724-05AB-81DA690B294D}"/>
                  </a:ext>
                </a:extLst>
              </p:cNvPr>
              <p:cNvSpPr/>
              <p:nvPr/>
            </p:nvSpPr>
            <p:spPr>
              <a:xfrm>
                <a:off x="9572250" y="7171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3AC705A6-430F-161A-5BA8-7471C9260D7D}"/>
                  </a:ext>
                </a:extLst>
              </p:cNvPr>
              <p:cNvSpPr/>
              <p:nvPr/>
            </p:nvSpPr>
            <p:spPr>
              <a:xfrm>
                <a:off x="9642259" y="136708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30A7A5E4-1C10-00F2-E462-5FDBE757895B}"/>
                  </a:ext>
                </a:extLst>
              </p:cNvPr>
              <p:cNvSpPr/>
              <p:nvPr/>
            </p:nvSpPr>
            <p:spPr>
              <a:xfrm>
                <a:off x="10645336" y="157701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AD7364DA-91E4-C004-E6BB-652EF89174D6}"/>
                  </a:ext>
                </a:extLst>
              </p:cNvPr>
              <p:cNvSpPr/>
              <p:nvPr/>
            </p:nvSpPr>
            <p:spPr>
              <a:xfrm>
                <a:off x="10576280" y="88597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2057C2B1-6EC9-E1E5-50E7-6485388A80A2}"/>
                  </a:ext>
                </a:extLst>
              </p:cNvPr>
              <p:cNvSpPr/>
              <p:nvPr/>
            </p:nvSpPr>
            <p:spPr>
              <a:xfrm>
                <a:off x="11040053" y="93865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812A3E95-5296-54E8-1DBC-AD4494A4CDBA}"/>
                  </a:ext>
                </a:extLst>
              </p:cNvPr>
              <p:cNvSpPr/>
              <p:nvPr/>
            </p:nvSpPr>
            <p:spPr>
              <a:xfrm>
                <a:off x="10636954" y="83263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6AB79B42-DE2A-2930-1682-BDFA574ECA98}"/>
                  </a:ext>
                </a:extLst>
              </p:cNvPr>
              <p:cNvSpPr/>
              <p:nvPr/>
            </p:nvSpPr>
            <p:spPr>
              <a:xfrm>
                <a:off x="10868317" y="132869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524D901D-D125-8E61-41AB-45895CDA1C7F}"/>
                  </a:ext>
                </a:extLst>
              </p:cNvPr>
              <p:cNvSpPr/>
              <p:nvPr/>
            </p:nvSpPr>
            <p:spPr>
              <a:xfrm>
                <a:off x="11114728" y="28050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C9E03D25-DCDC-E74A-A7CD-6E008A1129AE}"/>
                  </a:ext>
                </a:extLst>
              </p:cNvPr>
              <p:cNvSpPr/>
              <p:nvPr/>
            </p:nvSpPr>
            <p:spPr>
              <a:xfrm>
                <a:off x="11027860" y="30126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D6E2E0D7-3E2A-3621-AF6D-54551CB5B64C}"/>
                  </a:ext>
                </a:extLst>
              </p:cNvPr>
              <p:cNvSpPr/>
              <p:nvPr/>
            </p:nvSpPr>
            <p:spPr>
              <a:xfrm>
                <a:off x="11283226" y="37508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44B3C0E7-449D-2CC0-8424-3C0DB670800B}"/>
                  </a:ext>
                </a:extLst>
              </p:cNvPr>
              <p:cNvSpPr/>
              <p:nvPr/>
            </p:nvSpPr>
            <p:spPr>
              <a:xfrm>
                <a:off x="11178451" y="399874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3C558DB5-07DB-A1A7-F5B7-297D42EA6111}"/>
                  </a:ext>
                </a:extLst>
              </p:cNvPr>
              <p:cNvSpPr/>
              <p:nvPr/>
            </p:nvSpPr>
            <p:spPr>
              <a:xfrm>
                <a:off x="10265289" y="25792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88B4C821-5928-02B7-669C-2CA92E1E01CE}"/>
                  </a:ext>
                </a:extLst>
              </p:cNvPr>
              <p:cNvSpPr/>
              <p:nvPr/>
            </p:nvSpPr>
            <p:spPr>
              <a:xfrm>
                <a:off x="10197852" y="303186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0FCF0174-B521-E153-8AAD-DCCD7298227E}"/>
                  </a:ext>
                </a:extLst>
              </p:cNvPr>
              <p:cNvSpPr/>
              <p:nvPr/>
            </p:nvSpPr>
            <p:spPr>
              <a:xfrm>
                <a:off x="9852856" y="18955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64C016E3-9009-434C-7332-ABBA30F45FA4}"/>
                  </a:ext>
                </a:extLst>
              </p:cNvPr>
              <p:cNvSpPr/>
              <p:nvPr/>
            </p:nvSpPr>
            <p:spPr>
              <a:xfrm>
                <a:off x="8914072" y="118144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107CE0FF-D57E-0AF3-E5B3-F85A821E9891}"/>
                  </a:ext>
                </a:extLst>
              </p:cNvPr>
              <p:cNvSpPr/>
              <p:nvPr/>
            </p:nvSpPr>
            <p:spPr>
              <a:xfrm>
                <a:off x="7595241" y="9088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34B2FE0B-35BB-79D6-1577-F05D36388A13}"/>
                  </a:ext>
                </a:extLst>
              </p:cNvPr>
              <p:cNvSpPr/>
              <p:nvPr/>
            </p:nvSpPr>
            <p:spPr>
              <a:xfrm>
                <a:off x="7685443" y="109733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60E59230-C33E-D317-60EB-F88EBA9DCB00}"/>
                  </a:ext>
                </a:extLst>
              </p:cNvPr>
              <p:cNvSpPr/>
              <p:nvPr/>
            </p:nvSpPr>
            <p:spPr>
              <a:xfrm>
                <a:off x="7435983" y="16689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DD4506C4-9079-3E45-23F7-462B4BAC0510}"/>
                  </a:ext>
                </a:extLst>
              </p:cNvPr>
              <p:cNvSpPr/>
              <p:nvPr/>
            </p:nvSpPr>
            <p:spPr>
              <a:xfrm>
                <a:off x="7686395" y="14409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93CED075-C8FD-FE84-10D0-1D314EB7D759}"/>
                  </a:ext>
                </a:extLst>
              </p:cNvPr>
              <p:cNvSpPr/>
              <p:nvPr/>
            </p:nvSpPr>
            <p:spPr>
              <a:xfrm>
                <a:off x="7423219" y="12177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316B6591-0373-1982-FF82-DF3799D3CF15}"/>
                  </a:ext>
                </a:extLst>
              </p:cNvPr>
              <p:cNvSpPr/>
              <p:nvPr/>
            </p:nvSpPr>
            <p:spPr>
              <a:xfrm>
                <a:off x="6144012" y="9458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7CBD9C7B-E497-49F7-01A4-37B7FF202454}"/>
                  </a:ext>
                </a:extLst>
              </p:cNvPr>
              <p:cNvSpPr/>
              <p:nvPr/>
            </p:nvSpPr>
            <p:spPr>
              <a:xfrm>
                <a:off x="6792855" y="12838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CE286F13-E526-3486-1643-228FAA2E284C}"/>
                  </a:ext>
                </a:extLst>
              </p:cNvPr>
              <p:cNvSpPr/>
              <p:nvPr/>
            </p:nvSpPr>
            <p:spPr>
              <a:xfrm>
                <a:off x="5544032" y="14887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53480E00-8C81-021F-6437-F5BD26702C27}"/>
                  </a:ext>
                </a:extLst>
              </p:cNvPr>
              <p:cNvSpPr/>
              <p:nvPr/>
            </p:nvSpPr>
            <p:spPr>
              <a:xfrm>
                <a:off x="5606802" y="19323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0E88CB9A-D7D7-3FDA-4760-79067680AEB2}"/>
                  </a:ext>
                </a:extLst>
              </p:cNvPr>
              <p:cNvSpPr/>
              <p:nvPr/>
            </p:nvSpPr>
            <p:spPr>
              <a:xfrm>
                <a:off x="4504950" y="17757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B90A3B6-2169-34DF-11DA-0B1CC1B0521E}"/>
                  </a:ext>
                </a:extLst>
              </p:cNvPr>
              <p:cNvSpPr/>
              <p:nvPr/>
            </p:nvSpPr>
            <p:spPr>
              <a:xfrm>
                <a:off x="5187130" y="9300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1DA8A6B6-E046-2490-771E-403C729FC5D9}"/>
                  </a:ext>
                </a:extLst>
              </p:cNvPr>
              <p:cNvSpPr/>
              <p:nvPr/>
            </p:nvSpPr>
            <p:spPr>
              <a:xfrm rot="-3747056">
                <a:off x="4654732" y="148247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F5554363-1D76-879D-357F-B6ABAB5B88A0}"/>
                  </a:ext>
                </a:extLst>
              </p:cNvPr>
              <p:cNvSpPr/>
              <p:nvPr/>
            </p:nvSpPr>
            <p:spPr>
              <a:xfrm>
                <a:off x="4785366" y="16312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AA0C23D5-E912-23A8-B538-7AC1277AC02A}"/>
                  </a:ext>
                </a:extLst>
              </p:cNvPr>
              <p:cNvSpPr/>
              <p:nvPr/>
            </p:nvSpPr>
            <p:spPr>
              <a:xfrm>
                <a:off x="4976247" y="1815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C9A18521-EA40-5F09-1A1F-BEADCA7FD1E8}"/>
                  </a:ext>
                </a:extLst>
              </p:cNvPr>
              <p:cNvSpPr/>
              <p:nvPr/>
            </p:nvSpPr>
            <p:spPr>
              <a:xfrm>
                <a:off x="5142267" y="1346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493DA978-42CF-9398-09DA-F00038D2A948}"/>
                  </a:ext>
                </a:extLst>
              </p:cNvPr>
              <p:cNvSpPr/>
              <p:nvPr/>
            </p:nvSpPr>
            <p:spPr>
              <a:xfrm>
                <a:off x="4679352" y="7381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E4FF3E6C-5FDA-8F79-3155-FAF01A203466}"/>
                  </a:ext>
                </a:extLst>
              </p:cNvPr>
              <p:cNvSpPr/>
              <p:nvPr/>
            </p:nvSpPr>
            <p:spPr>
              <a:xfrm>
                <a:off x="3667798" y="10028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DE7E67F3-BD58-8C53-C27A-0B5A9C26FF02}"/>
                  </a:ext>
                </a:extLst>
              </p:cNvPr>
              <p:cNvSpPr/>
              <p:nvPr/>
            </p:nvSpPr>
            <p:spPr>
              <a:xfrm>
                <a:off x="3705993" y="105476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4F741B52-2459-7EF2-EA17-83AE5DB981E2}"/>
                  </a:ext>
                </a:extLst>
              </p:cNvPr>
              <p:cNvSpPr/>
              <p:nvPr/>
            </p:nvSpPr>
            <p:spPr>
              <a:xfrm>
                <a:off x="3220218" y="8384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839BFEDB-1E23-1909-A4EB-3A3FA677D6EF}"/>
                  </a:ext>
                </a:extLst>
              </p:cNvPr>
              <p:cNvSpPr/>
              <p:nvPr/>
            </p:nvSpPr>
            <p:spPr>
              <a:xfrm>
                <a:off x="2448598" y="15300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A8FD648A-9C17-B00D-B80C-95ABDEA51E3C}"/>
                  </a:ext>
                </a:extLst>
              </p:cNvPr>
              <p:cNvSpPr/>
              <p:nvPr/>
            </p:nvSpPr>
            <p:spPr>
              <a:xfrm>
                <a:off x="3137827" y="17954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B6997338-251A-87FF-9D76-3AA7521E9417}"/>
                  </a:ext>
                </a:extLst>
              </p:cNvPr>
              <p:cNvSpPr/>
              <p:nvPr/>
            </p:nvSpPr>
            <p:spPr>
              <a:xfrm>
                <a:off x="2167801" y="21067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95DFB485-AB18-CBF0-416D-45CF64532AE9}"/>
                  </a:ext>
                </a:extLst>
              </p:cNvPr>
              <p:cNvSpPr/>
              <p:nvPr/>
            </p:nvSpPr>
            <p:spPr>
              <a:xfrm>
                <a:off x="2110270" y="24123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CB66F9A9-4934-2143-AA9E-46A4433C2CE5}"/>
                  </a:ext>
                </a:extLst>
              </p:cNvPr>
              <p:cNvSpPr/>
              <p:nvPr/>
            </p:nvSpPr>
            <p:spPr>
              <a:xfrm>
                <a:off x="2708725" y="7982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C6C3DE63-B94F-9E12-7EDD-EBCBFEB65BC8}"/>
                  </a:ext>
                </a:extLst>
              </p:cNvPr>
              <p:cNvSpPr/>
              <p:nvPr/>
            </p:nvSpPr>
            <p:spPr>
              <a:xfrm>
                <a:off x="2379637" y="16797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6F5FF2A7-3D31-7B91-B006-BCC95078153A}"/>
                  </a:ext>
                </a:extLst>
              </p:cNvPr>
              <p:cNvSpPr/>
              <p:nvPr/>
            </p:nvSpPr>
            <p:spPr>
              <a:xfrm>
                <a:off x="2445454" y="19038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88250C7-9C4C-289A-92D0-C070E1948435}"/>
                  </a:ext>
                </a:extLst>
              </p:cNvPr>
              <p:cNvSpPr/>
              <p:nvPr/>
            </p:nvSpPr>
            <p:spPr>
              <a:xfrm>
                <a:off x="2147608" y="28188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8B9740F8-49EE-AC27-D57C-3C84AC5FE3A7}"/>
                  </a:ext>
                </a:extLst>
              </p:cNvPr>
              <p:cNvSpPr/>
              <p:nvPr/>
            </p:nvSpPr>
            <p:spPr>
              <a:xfrm>
                <a:off x="1753368" y="24096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4759302A-ADAF-40C7-4329-C7C14391B4D9}"/>
                  </a:ext>
                </a:extLst>
              </p:cNvPr>
              <p:cNvSpPr/>
              <p:nvPr/>
            </p:nvSpPr>
            <p:spPr>
              <a:xfrm>
                <a:off x="1614303" y="36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5C33DD83-2950-DA12-190A-A1331A15B3DB}"/>
                  </a:ext>
                </a:extLst>
              </p:cNvPr>
              <p:cNvSpPr/>
              <p:nvPr/>
            </p:nvSpPr>
            <p:spPr>
              <a:xfrm>
                <a:off x="1352746" y="8585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D74DA6C7-EAD9-BF25-0820-5A989582EF9C}"/>
                  </a:ext>
                </a:extLst>
              </p:cNvPr>
              <p:cNvSpPr/>
              <p:nvPr/>
            </p:nvSpPr>
            <p:spPr>
              <a:xfrm>
                <a:off x="1298073" y="12478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D7F89E3A-0DA6-B1C1-DB90-F8A57B1AE262}"/>
                  </a:ext>
                </a:extLst>
              </p:cNvPr>
              <p:cNvSpPr/>
              <p:nvPr/>
            </p:nvSpPr>
            <p:spPr>
              <a:xfrm>
                <a:off x="1215301" y="10060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DB53E817-C791-01DD-A793-8352DD59069E}"/>
                  </a:ext>
                </a:extLst>
              </p:cNvPr>
              <p:cNvSpPr/>
              <p:nvPr/>
            </p:nvSpPr>
            <p:spPr>
              <a:xfrm>
                <a:off x="1195774" y="23637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F12C9871-8457-5809-DAE8-34352BB58328}"/>
                  </a:ext>
                </a:extLst>
              </p:cNvPr>
              <p:cNvSpPr/>
              <p:nvPr/>
            </p:nvSpPr>
            <p:spPr>
              <a:xfrm>
                <a:off x="1222349" y="22647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1CEF0F69-5595-802A-B202-C27F72C44796}"/>
                  </a:ext>
                </a:extLst>
              </p:cNvPr>
              <p:cNvSpPr/>
              <p:nvPr/>
            </p:nvSpPr>
            <p:spPr>
              <a:xfrm>
                <a:off x="1493716" y="3961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4625CFC1-5036-877C-65A4-410DD8870A53}"/>
                  </a:ext>
                </a:extLst>
              </p:cNvPr>
              <p:cNvSpPr/>
              <p:nvPr/>
            </p:nvSpPr>
            <p:spPr>
              <a:xfrm>
                <a:off x="1639068" y="351821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9CFB3FF0-A822-92EB-E023-4A08A19E96A1}"/>
                  </a:ext>
                </a:extLst>
              </p:cNvPr>
              <p:cNvSpPr/>
              <p:nvPr/>
            </p:nvSpPr>
            <p:spPr>
              <a:xfrm>
                <a:off x="1469047" y="37160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F014009-B208-F019-5791-96950BC1F6FC}"/>
                  </a:ext>
                </a:extLst>
              </p:cNvPr>
              <p:cNvSpPr/>
              <p:nvPr/>
            </p:nvSpPr>
            <p:spPr>
              <a:xfrm>
                <a:off x="890593" y="44109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80FE6081-B1C4-A65D-FD63-8525C1D59BAA}"/>
                  </a:ext>
                </a:extLst>
              </p:cNvPr>
              <p:cNvSpPr/>
              <p:nvPr/>
            </p:nvSpPr>
            <p:spPr>
              <a:xfrm>
                <a:off x="896499" y="332990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95E12D2F-3FF9-09B3-FACD-623AA369A5E3}"/>
                  </a:ext>
                </a:extLst>
              </p:cNvPr>
              <p:cNvSpPr/>
              <p:nvPr/>
            </p:nvSpPr>
            <p:spPr>
              <a:xfrm>
                <a:off x="953458" y="517756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3DB2BFAC-E611-5966-9106-F0D984ED9AC0}"/>
                  </a:ext>
                </a:extLst>
              </p:cNvPr>
              <p:cNvSpPr/>
              <p:nvPr/>
            </p:nvSpPr>
            <p:spPr>
              <a:xfrm>
                <a:off x="950601" y="435298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2589367-4D95-E055-482C-02580BA54808}"/>
                  </a:ext>
                </a:extLst>
              </p:cNvPr>
              <p:cNvSpPr/>
              <p:nvPr/>
            </p:nvSpPr>
            <p:spPr>
              <a:xfrm>
                <a:off x="1316551" y="568724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17FC25D1-6E89-295B-A3AD-B5470DB20964}"/>
                  </a:ext>
                </a:extLst>
              </p:cNvPr>
              <p:cNvSpPr/>
              <p:nvPr/>
            </p:nvSpPr>
            <p:spPr>
              <a:xfrm>
                <a:off x="1827282" y="54470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751B2B57-61A8-3EBA-1609-D86DA1C691A3}"/>
                  </a:ext>
                </a:extLst>
              </p:cNvPr>
              <p:cNvSpPr/>
              <p:nvPr/>
            </p:nvSpPr>
            <p:spPr>
              <a:xfrm>
                <a:off x="2453741" y="42566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1FA3EE8A-7808-755A-AFB0-1FE686328F8D}"/>
                  </a:ext>
                </a:extLst>
              </p:cNvPr>
              <p:cNvSpPr/>
              <p:nvPr/>
            </p:nvSpPr>
            <p:spPr>
              <a:xfrm>
                <a:off x="2285434" y="410761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C17C3509-17AF-9BA3-0187-4A0B02E222F9}"/>
                  </a:ext>
                </a:extLst>
              </p:cNvPr>
              <p:cNvSpPr/>
              <p:nvPr/>
            </p:nvSpPr>
            <p:spPr>
              <a:xfrm>
                <a:off x="1860715" y="441318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574121AA-8F12-D1C8-A5AE-0B5CEEFC2C9A}"/>
                  </a:ext>
                </a:extLst>
              </p:cNvPr>
              <p:cNvSpPr/>
              <p:nvPr/>
            </p:nvSpPr>
            <p:spPr>
              <a:xfrm>
                <a:off x="2324868" y="520737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840347C0-DA2C-56FC-A50D-717E63A8DB47}"/>
                  </a:ext>
                </a:extLst>
              </p:cNvPr>
              <p:cNvSpPr/>
              <p:nvPr/>
            </p:nvSpPr>
            <p:spPr>
              <a:xfrm>
                <a:off x="2147608" y="506535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7D7C0829-3F8E-EA59-819D-93ED3674C512}"/>
                  </a:ext>
                </a:extLst>
              </p:cNvPr>
              <p:cNvSpPr/>
              <p:nvPr/>
            </p:nvSpPr>
            <p:spPr>
              <a:xfrm>
                <a:off x="2069026" y="444099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C2F53EE0-55F9-F8B7-7D1D-24DE2EB40C83}"/>
                  </a:ext>
                </a:extLst>
              </p:cNvPr>
              <p:cNvSpPr/>
              <p:nvPr/>
            </p:nvSpPr>
            <p:spPr>
              <a:xfrm>
                <a:off x="3703707" y="26501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954AD147-6863-BDFD-6D56-B6BD73889BBF}"/>
                  </a:ext>
                </a:extLst>
              </p:cNvPr>
              <p:cNvSpPr/>
              <p:nvPr/>
            </p:nvSpPr>
            <p:spPr>
              <a:xfrm>
                <a:off x="3592836" y="27804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5D119438-5AEF-5501-D670-796DF1AEB5D9}"/>
                  </a:ext>
                </a:extLst>
              </p:cNvPr>
              <p:cNvSpPr/>
              <p:nvPr/>
            </p:nvSpPr>
            <p:spPr>
              <a:xfrm>
                <a:off x="3955167" y="238683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0F2CCE87-881C-AC33-4746-0982D7474304}"/>
                  </a:ext>
                </a:extLst>
              </p:cNvPr>
              <p:cNvSpPr/>
              <p:nvPr/>
            </p:nvSpPr>
            <p:spPr>
              <a:xfrm>
                <a:off x="4451610" y="261867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0E6EF2D7-1350-7AF6-E79F-F84012C482AF}"/>
                  </a:ext>
                </a:extLst>
              </p:cNvPr>
              <p:cNvSpPr/>
              <p:nvPr/>
            </p:nvSpPr>
            <p:spPr>
              <a:xfrm>
                <a:off x="3935641" y="34918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95B16C30-C880-E70F-BA14-39899FABBD5D}"/>
                  </a:ext>
                </a:extLst>
              </p:cNvPr>
              <p:cNvSpPr/>
              <p:nvPr/>
            </p:nvSpPr>
            <p:spPr>
              <a:xfrm>
                <a:off x="4513046" y="29652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51EC753A-7A6A-4649-2265-87E5C39D19E6}"/>
                  </a:ext>
                </a:extLst>
              </p:cNvPr>
              <p:cNvSpPr/>
              <p:nvPr/>
            </p:nvSpPr>
            <p:spPr>
              <a:xfrm rot="-3747056">
                <a:off x="4151788" y="293710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CE7D6F11-63C9-0983-C239-E90CE840AC0E}"/>
                  </a:ext>
                </a:extLst>
              </p:cNvPr>
              <p:cNvSpPr/>
              <p:nvPr/>
            </p:nvSpPr>
            <p:spPr>
              <a:xfrm>
                <a:off x="6732752" y="214870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5DF4EE8A-DC49-C862-F92B-A5310532C9DC}"/>
                  </a:ext>
                </a:extLst>
              </p:cNvPr>
              <p:cNvSpPr/>
              <p:nvPr/>
            </p:nvSpPr>
            <p:spPr>
              <a:xfrm>
                <a:off x="5957893" y="2490178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15CF9136-048F-B633-7A22-D8E35DC95BE6}"/>
                  </a:ext>
                </a:extLst>
              </p:cNvPr>
              <p:cNvSpPr/>
              <p:nvPr/>
            </p:nvSpPr>
            <p:spPr>
              <a:xfrm>
                <a:off x="7287393" y="24029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CC16ADAE-A0E8-85F9-6990-E3B2D4E2B598}"/>
                  </a:ext>
                </a:extLst>
              </p:cNvPr>
              <p:cNvSpPr/>
              <p:nvPr/>
            </p:nvSpPr>
            <p:spPr>
              <a:xfrm>
                <a:off x="6346609" y="245284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386FFE1A-7F52-9232-1F0D-0EB061381DFE}"/>
                  </a:ext>
                </a:extLst>
              </p:cNvPr>
              <p:cNvSpPr/>
              <p:nvPr/>
            </p:nvSpPr>
            <p:spPr>
              <a:xfrm>
                <a:off x="8922454" y="3019958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FB224BDF-8E8F-3874-D99F-0B2B42987940}"/>
                  </a:ext>
                </a:extLst>
              </p:cNvPr>
              <p:cNvSpPr/>
              <p:nvPr/>
            </p:nvSpPr>
            <p:spPr>
              <a:xfrm>
                <a:off x="8531929" y="314035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E4FF075-C171-150A-AA65-FC6AFCBADAAD}"/>
                  </a:ext>
                </a:extLst>
              </p:cNvPr>
              <p:cNvSpPr/>
              <p:nvPr/>
            </p:nvSpPr>
            <p:spPr>
              <a:xfrm>
                <a:off x="9362890" y="32814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F845D2F1-F9A2-117E-75FD-F2CF6C3901B4}"/>
                  </a:ext>
                </a:extLst>
              </p:cNvPr>
              <p:cNvSpPr/>
              <p:nvPr/>
            </p:nvSpPr>
            <p:spPr>
              <a:xfrm>
                <a:off x="9491478" y="32316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B40CD3C4-4946-B194-4DF5-C21EE250C089}"/>
                  </a:ext>
                </a:extLst>
              </p:cNvPr>
              <p:cNvSpPr/>
              <p:nvPr/>
            </p:nvSpPr>
            <p:spPr>
              <a:xfrm>
                <a:off x="9962489" y="380891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048B8638-768F-9F53-A44B-39A5CCD6C0A2}"/>
                  </a:ext>
                </a:extLst>
              </p:cNvPr>
              <p:cNvSpPr/>
              <p:nvPr/>
            </p:nvSpPr>
            <p:spPr>
              <a:xfrm>
                <a:off x="10020972" y="4804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7D69974D-F8A7-E475-C493-19699905B0BF}"/>
                  </a:ext>
                </a:extLst>
              </p:cNvPr>
              <p:cNvSpPr/>
              <p:nvPr/>
            </p:nvSpPr>
            <p:spPr>
              <a:xfrm>
                <a:off x="10107174" y="45087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BCF26BE0-1D41-E9C3-4426-78D013275D61}"/>
                  </a:ext>
                </a:extLst>
              </p:cNvPr>
              <p:cNvSpPr/>
              <p:nvPr/>
            </p:nvSpPr>
            <p:spPr>
              <a:xfrm>
                <a:off x="10704106" y="5521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EFFDDE66-D860-02DA-EF66-BA15BA353CDD}"/>
                  </a:ext>
                </a:extLst>
              </p:cNvPr>
              <p:cNvSpPr/>
              <p:nvPr/>
            </p:nvSpPr>
            <p:spPr>
              <a:xfrm>
                <a:off x="10593139" y="51266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DDF3F706-C28C-7391-D853-E5CED4C0454B}"/>
                  </a:ext>
                </a:extLst>
              </p:cNvPr>
              <p:cNvSpPr/>
              <p:nvPr/>
            </p:nvSpPr>
            <p:spPr>
              <a:xfrm>
                <a:off x="10609046" y="567819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79EA33EE-C114-E4C2-79E1-E6E78AD25632}"/>
                  </a:ext>
                </a:extLst>
              </p:cNvPr>
              <p:cNvSpPr/>
              <p:nvPr/>
            </p:nvSpPr>
            <p:spPr>
              <a:xfrm>
                <a:off x="10561993" y="5668956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5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090206D1-11B8-0966-2C62-76E3588777EA}"/>
                  </a:ext>
                </a:extLst>
              </p:cNvPr>
              <p:cNvSpPr/>
              <p:nvPr/>
            </p:nvSpPr>
            <p:spPr>
              <a:xfrm>
                <a:off x="8736621" y="5372729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758744C1-CD8F-BF7A-AA18-30712F7856AA}"/>
                  </a:ext>
                </a:extLst>
              </p:cNvPr>
              <p:cNvSpPr/>
              <p:nvPr/>
            </p:nvSpPr>
            <p:spPr>
              <a:xfrm>
                <a:off x="8726811" y="5300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5958BFFD-A377-46BF-39F3-B3D0EE9AC923}"/>
                  </a:ext>
                </a:extLst>
              </p:cNvPr>
              <p:cNvSpPr/>
              <p:nvPr/>
            </p:nvSpPr>
            <p:spPr>
              <a:xfrm>
                <a:off x="7645533" y="527776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4D7BD192-ED0D-9DCD-D052-3E808C2ACAF6}"/>
                  </a:ext>
                </a:extLst>
              </p:cNvPr>
              <p:cNvSpPr/>
              <p:nvPr/>
            </p:nvSpPr>
            <p:spPr>
              <a:xfrm>
                <a:off x="7342733" y="573982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BDD9AFCA-8C48-F41D-391A-646440017C95}"/>
                  </a:ext>
                </a:extLst>
              </p:cNvPr>
              <p:cNvSpPr/>
              <p:nvPr/>
            </p:nvSpPr>
            <p:spPr>
              <a:xfrm>
                <a:off x="8484685" y="5802401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16817E79-B9AA-421F-5E6B-2C5390A92FB7}"/>
                  </a:ext>
                </a:extLst>
              </p:cNvPr>
              <p:cNvSpPr/>
              <p:nvPr/>
            </p:nvSpPr>
            <p:spPr>
              <a:xfrm>
                <a:off x="8954649" y="5626760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10D697F7-5545-40A9-DFEA-EC601F6E2D7D}"/>
                  </a:ext>
                </a:extLst>
              </p:cNvPr>
              <p:cNvSpPr/>
              <p:nvPr/>
            </p:nvSpPr>
            <p:spPr>
              <a:xfrm>
                <a:off x="8401818" y="51462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05F4309C-1A15-30CB-8E8F-1A91A7877B8D}"/>
                  </a:ext>
                </a:extLst>
              </p:cNvPr>
              <p:cNvSpPr/>
              <p:nvPr/>
            </p:nvSpPr>
            <p:spPr>
              <a:xfrm>
                <a:off x="8514499" y="47066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6F2DA8A1-0AAB-AE30-3F05-0C19E30EE1C0}"/>
                  </a:ext>
                </a:extLst>
              </p:cNvPr>
              <p:cNvSpPr/>
              <p:nvPr/>
            </p:nvSpPr>
            <p:spPr>
              <a:xfrm>
                <a:off x="7938141" y="47824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FFB9407F-67C5-AADA-4597-F8BFCFBC23D9}"/>
                  </a:ext>
                </a:extLst>
              </p:cNvPr>
              <p:cNvSpPr/>
              <p:nvPr/>
            </p:nvSpPr>
            <p:spPr>
              <a:xfrm>
                <a:off x="8627846" y="5299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A0823A9D-64DC-232C-E8F8-A91970DE6B60}"/>
                  </a:ext>
                </a:extLst>
              </p:cNvPr>
              <p:cNvSpPr/>
              <p:nvPr/>
            </p:nvSpPr>
            <p:spPr>
              <a:xfrm>
                <a:off x="9286500" y="49519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3309A8F8-CD89-EDB4-8393-8D1ABB1E3DED}"/>
                  </a:ext>
                </a:extLst>
              </p:cNvPr>
              <p:cNvSpPr/>
              <p:nvPr/>
            </p:nvSpPr>
            <p:spPr>
              <a:xfrm>
                <a:off x="8558123" y="506907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B32EFF50-803F-06B6-67A2-C57D742B04B8}"/>
                  </a:ext>
                </a:extLst>
              </p:cNvPr>
              <p:cNvSpPr/>
              <p:nvPr/>
            </p:nvSpPr>
            <p:spPr>
              <a:xfrm>
                <a:off x="9262306" y="4658830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87DD5446-43E3-5108-6FB4-ED708012361D}"/>
                  </a:ext>
                </a:extLst>
              </p:cNvPr>
              <p:cNvSpPr/>
              <p:nvPr/>
            </p:nvSpPr>
            <p:spPr>
              <a:xfrm>
                <a:off x="8675185" y="39365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C5C4F076-4659-21D9-A887-4E54F4F93D21}"/>
                  </a:ext>
                </a:extLst>
              </p:cNvPr>
              <p:cNvSpPr/>
              <p:nvPr/>
            </p:nvSpPr>
            <p:spPr>
              <a:xfrm>
                <a:off x="8430964" y="433307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66D7430A-A30B-00B7-6869-F9CBD9F3DE0F}"/>
                  </a:ext>
                </a:extLst>
              </p:cNvPr>
              <p:cNvSpPr/>
              <p:nvPr/>
            </p:nvSpPr>
            <p:spPr>
              <a:xfrm>
                <a:off x="8661184" y="3776529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9300042A-46C3-12E8-76DE-203E92ECB21D}"/>
                  </a:ext>
                </a:extLst>
              </p:cNvPr>
              <p:cNvSpPr/>
              <p:nvPr/>
            </p:nvSpPr>
            <p:spPr>
              <a:xfrm>
                <a:off x="9173152" y="46170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C425F2CE-6A73-FB5A-6ABD-4310C4C63276}"/>
                  </a:ext>
                </a:extLst>
              </p:cNvPr>
              <p:cNvSpPr/>
              <p:nvPr/>
            </p:nvSpPr>
            <p:spPr>
              <a:xfrm>
                <a:off x="9154960" y="47545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9569535A-17AE-FA0F-EA9B-B3A0FC9D504B}"/>
                  </a:ext>
                </a:extLst>
              </p:cNvPr>
              <p:cNvSpPr/>
              <p:nvPr/>
            </p:nvSpPr>
            <p:spPr>
              <a:xfrm>
                <a:off x="9074188" y="440289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EC2BA6C4-E78D-1C25-4CCD-890E9671433E}"/>
                  </a:ext>
                </a:extLst>
              </p:cNvPr>
              <p:cNvSpPr/>
              <p:nvPr/>
            </p:nvSpPr>
            <p:spPr>
              <a:xfrm>
                <a:off x="9025896" y="440089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5C9E69BD-CF3D-78ED-69CE-EB12B107572F}"/>
                  </a:ext>
                </a:extLst>
              </p:cNvPr>
              <p:cNvSpPr/>
              <p:nvPr/>
            </p:nvSpPr>
            <p:spPr>
              <a:xfrm>
                <a:off x="9084379" y="422048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70CCFF47-8409-BAD5-153B-2B8CC0125B21}"/>
                  </a:ext>
                </a:extLst>
              </p:cNvPr>
              <p:cNvSpPr/>
              <p:nvPr/>
            </p:nvSpPr>
            <p:spPr>
              <a:xfrm>
                <a:off x="8699569" y="43728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ACC438F6-2D42-0CDD-6A9F-9B3E783A11CE}"/>
                  </a:ext>
                </a:extLst>
              </p:cNvPr>
              <p:cNvSpPr/>
              <p:nvPr/>
            </p:nvSpPr>
            <p:spPr>
              <a:xfrm>
                <a:off x="8831491" y="420724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D1449E0C-401F-2CA6-E6C4-D823D6DF3A73}"/>
                  </a:ext>
                </a:extLst>
              </p:cNvPr>
              <p:cNvSpPr/>
              <p:nvPr/>
            </p:nvSpPr>
            <p:spPr>
              <a:xfrm>
                <a:off x="9147435" y="429059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1AFA24F6-13CB-C800-D84A-9A8839C50D71}"/>
                  </a:ext>
                </a:extLst>
              </p:cNvPr>
              <p:cNvSpPr/>
              <p:nvPr/>
            </p:nvSpPr>
            <p:spPr>
              <a:xfrm>
                <a:off x="9668833" y="4537195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105F795-5DAC-5B8E-89D7-57E9EC747DA7}"/>
                  </a:ext>
                </a:extLst>
              </p:cNvPr>
              <p:cNvSpPr/>
              <p:nvPr/>
            </p:nvSpPr>
            <p:spPr>
              <a:xfrm>
                <a:off x="9919055" y="440241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1D7E39B2-4ED8-02FC-B645-E91FF8F52EBE}"/>
                  </a:ext>
                </a:extLst>
              </p:cNvPr>
              <p:cNvSpPr/>
              <p:nvPr/>
            </p:nvSpPr>
            <p:spPr>
              <a:xfrm>
                <a:off x="9936105" y="417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4513EA3E-05AD-12C9-2D0C-F5C6EE111E31}"/>
                  </a:ext>
                </a:extLst>
              </p:cNvPr>
              <p:cNvSpPr/>
              <p:nvPr/>
            </p:nvSpPr>
            <p:spPr>
              <a:xfrm>
                <a:off x="9842188" y="41898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963D6681-CFB2-94F6-C2A4-6300A7E3470C}"/>
                  </a:ext>
                </a:extLst>
              </p:cNvPr>
              <p:cNvSpPr/>
              <p:nvPr/>
            </p:nvSpPr>
            <p:spPr>
              <a:xfrm>
                <a:off x="10076218" y="4177436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C9238AE5-B45D-F0CF-BEA7-458E0C100525}"/>
                  </a:ext>
                </a:extLst>
              </p:cNvPr>
              <p:cNvSpPr/>
              <p:nvPr/>
            </p:nvSpPr>
            <p:spPr>
              <a:xfrm>
                <a:off x="10527417" y="3816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2CA87830-8C27-2D3B-C878-4E61258701F9}"/>
                  </a:ext>
                </a:extLst>
              </p:cNvPr>
              <p:cNvSpPr/>
              <p:nvPr/>
            </p:nvSpPr>
            <p:spPr>
              <a:xfrm>
                <a:off x="10571994" y="375405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E1234261-1451-9E70-8760-D9FA154E94EA}"/>
                  </a:ext>
                </a:extLst>
              </p:cNvPr>
              <p:cNvSpPr/>
              <p:nvPr/>
            </p:nvSpPr>
            <p:spPr>
              <a:xfrm>
                <a:off x="10781544" y="40991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06C27D80-3646-3B46-5B87-FC6BD07791F5}"/>
                  </a:ext>
                </a:extLst>
              </p:cNvPr>
              <p:cNvSpPr/>
              <p:nvPr/>
            </p:nvSpPr>
            <p:spPr>
              <a:xfrm>
                <a:off x="10716488" y="4541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6FD0FA10-E986-E193-4C5D-7B6C916139C8}"/>
                  </a:ext>
                </a:extLst>
              </p:cNvPr>
              <p:cNvSpPr/>
              <p:nvPr/>
            </p:nvSpPr>
            <p:spPr>
              <a:xfrm>
                <a:off x="10820882" y="48078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3A36B5A2-9B5A-ECFE-DA9F-FAF8D8949F2E}"/>
                  </a:ext>
                </a:extLst>
              </p:cNvPr>
              <p:cNvSpPr/>
              <p:nvPr/>
            </p:nvSpPr>
            <p:spPr>
              <a:xfrm>
                <a:off x="9721126" y="54495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50AD7DAB-F24A-CFAC-7174-7573B744D7C8}"/>
                  </a:ext>
                </a:extLst>
              </p:cNvPr>
              <p:cNvSpPr/>
              <p:nvPr/>
            </p:nvSpPr>
            <p:spPr>
              <a:xfrm>
                <a:off x="7410170" y="47981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F803390F-07A4-F9C5-C06D-775A0E7FD3B2}"/>
                  </a:ext>
                </a:extLst>
              </p:cNvPr>
              <p:cNvSpPr/>
              <p:nvPr/>
            </p:nvSpPr>
            <p:spPr>
              <a:xfrm>
                <a:off x="6723418" y="425954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C8166104-B633-7213-60DD-49F0C5336087}"/>
                  </a:ext>
                </a:extLst>
              </p:cNvPr>
              <p:cNvSpPr/>
              <p:nvPr/>
            </p:nvSpPr>
            <p:spPr>
              <a:xfrm>
                <a:off x="6253454" y="40336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DF2B7139-00AE-DAD0-CD12-43D6F2A6DD82}"/>
                  </a:ext>
                </a:extLst>
              </p:cNvPr>
              <p:cNvSpPr/>
              <p:nvPr/>
            </p:nvSpPr>
            <p:spPr>
              <a:xfrm>
                <a:off x="6068860" y="359641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6A72B564-C20C-CE8D-7AC8-BA7372C67BA0}"/>
                  </a:ext>
                </a:extLst>
              </p:cNvPr>
              <p:cNvSpPr/>
              <p:nvPr/>
            </p:nvSpPr>
            <p:spPr>
              <a:xfrm>
                <a:off x="6052667" y="3256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5FE1D617-077C-33A3-F6D6-27147C96D042}"/>
                  </a:ext>
                </a:extLst>
              </p:cNvPr>
              <p:cNvSpPr/>
              <p:nvPr/>
            </p:nvSpPr>
            <p:spPr>
              <a:xfrm>
                <a:off x="5820638" y="34957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1F895A81-7AC1-34D5-0942-D042E90E4D5C}"/>
                  </a:ext>
                </a:extLst>
              </p:cNvPr>
              <p:cNvSpPr/>
              <p:nvPr/>
            </p:nvSpPr>
            <p:spPr>
              <a:xfrm>
                <a:off x="6725132" y="335533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645A2772-2A68-CF24-140C-F286BA9C9D54}"/>
                  </a:ext>
                </a:extLst>
              </p:cNvPr>
              <p:cNvSpPr/>
              <p:nvPr/>
            </p:nvSpPr>
            <p:spPr>
              <a:xfrm>
                <a:off x="7633341" y="32510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2029DB5D-42DE-D5F7-7AEC-D9C990382AF8}"/>
                  </a:ext>
                </a:extLst>
              </p:cNvPr>
              <p:cNvSpPr/>
              <p:nvPr/>
            </p:nvSpPr>
            <p:spPr>
              <a:xfrm>
                <a:off x="7842795" y="31250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C6BEEACD-D624-197F-6EC3-C4F85829C810}"/>
                  </a:ext>
                </a:extLst>
              </p:cNvPr>
              <p:cNvSpPr/>
              <p:nvPr/>
            </p:nvSpPr>
            <p:spPr>
              <a:xfrm>
                <a:off x="8061394" y="26430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C243868A-5599-D0C1-C4F4-F4CE255367BD}"/>
                  </a:ext>
                </a:extLst>
              </p:cNvPr>
              <p:cNvSpPr/>
              <p:nvPr/>
            </p:nvSpPr>
            <p:spPr>
              <a:xfrm>
                <a:off x="7728686" y="315711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4B0128F3-3415-D792-5128-BCDDA119A92A}"/>
                  </a:ext>
                </a:extLst>
              </p:cNvPr>
              <p:cNvSpPr/>
              <p:nvPr/>
            </p:nvSpPr>
            <p:spPr>
              <a:xfrm>
                <a:off x="7421505" y="37078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C57BF7E1-6882-C38B-4BF2-8249E1C9A074}"/>
                  </a:ext>
                </a:extLst>
              </p:cNvPr>
              <p:cNvSpPr/>
              <p:nvPr/>
            </p:nvSpPr>
            <p:spPr>
              <a:xfrm>
                <a:off x="6503485" y="34191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0B49A30B-213E-AA75-DC8E-83AE38C38F6C}"/>
                  </a:ext>
                </a:extLst>
              </p:cNvPr>
              <p:cNvSpPr/>
              <p:nvPr/>
            </p:nvSpPr>
            <p:spPr>
              <a:xfrm>
                <a:off x="5667476" y="30383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FF1D3E7B-6452-6770-FEF9-FB0968DA2420}"/>
                  </a:ext>
                </a:extLst>
              </p:cNvPr>
              <p:cNvSpPr/>
              <p:nvPr/>
            </p:nvSpPr>
            <p:spPr>
              <a:xfrm>
                <a:off x="5050923" y="328599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BD1A0A74-5E13-D391-9D92-495757EF59ED}"/>
                  </a:ext>
                </a:extLst>
              </p:cNvPr>
              <p:cNvSpPr/>
              <p:nvPr/>
            </p:nvSpPr>
            <p:spPr>
              <a:xfrm>
                <a:off x="5031492" y="32069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9B9E5F53-698A-1003-D037-6125B8FACDA9}"/>
                  </a:ext>
                </a:extLst>
              </p:cNvPr>
              <p:cNvSpPr/>
              <p:nvPr/>
            </p:nvSpPr>
            <p:spPr>
              <a:xfrm>
                <a:off x="5465832" y="2354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4853AB55-CB70-B302-AC56-9C5FB5D1325C}"/>
                  </a:ext>
                </a:extLst>
              </p:cNvPr>
              <p:cNvSpPr/>
              <p:nvPr/>
            </p:nvSpPr>
            <p:spPr>
              <a:xfrm>
                <a:off x="5262092" y="2125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F17D6D79-D533-CB8D-D65E-FAD354360664}"/>
                  </a:ext>
                </a:extLst>
              </p:cNvPr>
              <p:cNvSpPr/>
              <p:nvPr/>
            </p:nvSpPr>
            <p:spPr>
              <a:xfrm>
                <a:off x="4057275" y="29835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8F04FFA-CDAD-5A13-BBA1-F96A8F309511}"/>
                  </a:ext>
                </a:extLst>
              </p:cNvPr>
              <p:cNvSpPr/>
              <p:nvPr/>
            </p:nvSpPr>
            <p:spPr>
              <a:xfrm>
                <a:off x="4562957" y="382663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F077B630-985E-7FF3-96B0-D0B76779B88C}"/>
                  </a:ext>
                </a:extLst>
              </p:cNvPr>
              <p:cNvSpPr/>
              <p:nvPr/>
            </p:nvSpPr>
            <p:spPr>
              <a:xfrm>
                <a:off x="5402872" y="427611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383A7622-8BF8-C83B-CF2B-A36D41B915BF}"/>
                  </a:ext>
                </a:extLst>
              </p:cNvPr>
              <p:cNvSpPr/>
              <p:nvPr/>
            </p:nvSpPr>
            <p:spPr>
              <a:xfrm>
                <a:off x="5244852" y="38152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609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C32BADBA-4B9F-2186-22D3-AE9981312EF8}"/>
                  </a:ext>
                </a:extLst>
              </p:cNvPr>
              <p:cNvSpPr/>
              <p:nvPr/>
            </p:nvSpPr>
            <p:spPr>
              <a:xfrm>
                <a:off x="4721072" y="40654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2658434A-125A-F31F-C0CB-5C51C465E76F}"/>
                  </a:ext>
                </a:extLst>
              </p:cNvPr>
              <p:cNvSpPr/>
              <p:nvPr/>
            </p:nvSpPr>
            <p:spPr>
              <a:xfrm>
                <a:off x="4705832" y="45154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57E23724-E0E5-7D0A-7562-7F04DFDF919A}"/>
                  </a:ext>
                </a:extLst>
              </p:cNvPr>
              <p:cNvSpPr/>
              <p:nvPr/>
            </p:nvSpPr>
            <p:spPr>
              <a:xfrm>
                <a:off x="4956911" y="4717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96F7DE59-ED1C-5228-A7CA-0266B53BAD65}"/>
                  </a:ext>
                </a:extLst>
              </p:cNvPr>
              <p:cNvSpPr/>
              <p:nvPr/>
            </p:nvSpPr>
            <p:spPr>
              <a:xfrm>
                <a:off x="5074354" y="501601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0B77A2EE-0BF0-CEE1-D8EA-4662FB785A0D}"/>
                  </a:ext>
                </a:extLst>
              </p:cNvPr>
              <p:cNvSpPr/>
              <p:nvPr/>
            </p:nvSpPr>
            <p:spPr>
              <a:xfrm>
                <a:off x="4609439" y="52197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EA7A2500-AB4B-E41C-4D3B-B8F33A23C52C}"/>
                  </a:ext>
                </a:extLst>
              </p:cNvPr>
              <p:cNvSpPr/>
              <p:nvPr/>
            </p:nvSpPr>
            <p:spPr>
              <a:xfrm>
                <a:off x="4164241" y="430107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2EDB43B-58DB-C297-CAFB-22DEF0ECC3B0}"/>
                  </a:ext>
                </a:extLst>
              </p:cNvPr>
              <p:cNvSpPr/>
              <p:nvPr/>
            </p:nvSpPr>
            <p:spPr>
              <a:xfrm>
                <a:off x="3982027" y="43448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B5410086-C7EE-ED35-1D5C-B96758D2B253}"/>
                  </a:ext>
                </a:extLst>
              </p:cNvPr>
              <p:cNvSpPr/>
              <p:nvPr/>
            </p:nvSpPr>
            <p:spPr>
              <a:xfrm rot="-3747056">
                <a:off x="3350186" y="4607721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4ACC2C34-5AE5-D269-A38C-7C9DC931CE17}"/>
                  </a:ext>
                </a:extLst>
              </p:cNvPr>
              <p:cNvSpPr/>
              <p:nvPr/>
            </p:nvSpPr>
            <p:spPr>
              <a:xfrm>
                <a:off x="3057626" y="47633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DC3F884C-48D4-6B29-8B21-B1850A2E0A74}"/>
                  </a:ext>
                </a:extLst>
              </p:cNvPr>
              <p:cNvSpPr/>
              <p:nvPr/>
            </p:nvSpPr>
            <p:spPr>
              <a:xfrm>
                <a:off x="3514921" y="489543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2573E76D-28F7-CC5A-28AB-4E3C80D0A6F5}"/>
                  </a:ext>
                </a:extLst>
              </p:cNvPr>
              <p:cNvSpPr/>
              <p:nvPr/>
            </p:nvSpPr>
            <p:spPr>
              <a:xfrm>
                <a:off x="4924716" y="510526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BA304A8D-4AB6-9696-EC13-A03B606F030D}"/>
                  </a:ext>
                </a:extLst>
              </p:cNvPr>
              <p:cNvSpPr/>
              <p:nvPr/>
            </p:nvSpPr>
            <p:spPr>
              <a:xfrm>
                <a:off x="4737646" y="51903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0F903A67-1B69-CCA4-7BA6-8E1CD3302849}"/>
                  </a:ext>
                </a:extLst>
              </p:cNvPr>
              <p:cNvSpPr/>
              <p:nvPr/>
            </p:nvSpPr>
            <p:spPr>
              <a:xfrm>
                <a:off x="3928878" y="4638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67478820-51B6-D9BD-CA0D-C366E189DBD4}"/>
                  </a:ext>
                </a:extLst>
              </p:cNvPr>
              <p:cNvSpPr/>
              <p:nvPr/>
            </p:nvSpPr>
            <p:spPr>
              <a:xfrm>
                <a:off x="3454723" y="422239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5A477235-DFA0-CEC8-F34B-CEF4F4990A70}"/>
                  </a:ext>
                </a:extLst>
              </p:cNvPr>
              <p:cNvSpPr/>
              <p:nvPr/>
            </p:nvSpPr>
            <p:spPr>
              <a:xfrm>
                <a:off x="3322040" y="40506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E260BC11-1223-2B95-FA89-C765B578D08C}"/>
                  </a:ext>
                </a:extLst>
              </p:cNvPr>
              <p:cNvSpPr/>
              <p:nvPr/>
            </p:nvSpPr>
            <p:spPr>
              <a:xfrm>
                <a:off x="3735139" y="333809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6CA94109-5C38-D683-1D94-8D821EE72B01}"/>
                  </a:ext>
                </a:extLst>
              </p:cNvPr>
              <p:cNvSpPr/>
              <p:nvPr/>
            </p:nvSpPr>
            <p:spPr>
              <a:xfrm>
                <a:off x="3898302" y="399589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8" name="Freeform: Shape 357">
                <a:extLst>
                  <a:ext uri="{FF2B5EF4-FFF2-40B4-BE49-F238E27FC236}">
                    <a16:creationId xmlns:a16="http://schemas.microsoft.com/office/drawing/2014/main" id="{7B979640-AAD9-9FE2-1F99-1837A0B36FDE}"/>
                  </a:ext>
                </a:extLst>
              </p:cNvPr>
              <p:cNvSpPr/>
              <p:nvPr/>
            </p:nvSpPr>
            <p:spPr>
              <a:xfrm>
                <a:off x="3227266" y="314940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9" name="Freeform: Shape 358">
                <a:extLst>
                  <a:ext uri="{FF2B5EF4-FFF2-40B4-BE49-F238E27FC236}">
                    <a16:creationId xmlns:a16="http://schemas.microsoft.com/office/drawing/2014/main" id="{A1C9F65B-11EF-A5B5-CF1D-DFD03A80DDD9}"/>
                  </a:ext>
                </a:extLst>
              </p:cNvPr>
              <p:cNvSpPr/>
              <p:nvPr/>
            </p:nvSpPr>
            <p:spPr>
              <a:xfrm>
                <a:off x="3171069" y="322226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1EC591B7-5931-BAF4-83E5-1118E3FC4F67}"/>
                  </a:ext>
                </a:extLst>
              </p:cNvPr>
              <p:cNvSpPr/>
              <p:nvPr/>
            </p:nvSpPr>
            <p:spPr>
              <a:xfrm>
                <a:off x="2724823" y="40909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1" name="Freeform: Shape 360">
                <a:extLst>
                  <a:ext uri="{FF2B5EF4-FFF2-40B4-BE49-F238E27FC236}">
                    <a16:creationId xmlns:a16="http://schemas.microsoft.com/office/drawing/2014/main" id="{51775211-C4DA-ABCC-1C2A-6D623D4D24A7}"/>
                  </a:ext>
                </a:extLst>
              </p:cNvPr>
              <p:cNvSpPr/>
              <p:nvPr/>
            </p:nvSpPr>
            <p:spPr>
              <a:xfrm rot="-3747056">
                <a:off x="2932083" y="41482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2" name="Freeform: Shape 361">
                <a:extLst>
                  <a:ext uri="{FF2B5EF4-FFF2-40B4-BE49-F238E27FC236}">
                    <a16:creationId xmlns:a16="http://schemas.microsoft.com/office/drawing/2014/main" id="{27ECCEE0-E4EB-49A9-ED82-571B1DDCCBD6}"/>
                  </a:ext>
                </a:extLst>
              </p:cNvPr>
              <p:cNvSpPr/>
              <p:nvPr/>
            </p:nvSpPr>
            <p:spPr>
              <a:xfrm>
                <a:off x="3104108" y="385606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3" name="Freeform: Shape 362">
                <a:extLst>
                  <a:ext uri="{FF2B5EF4-FFF2-40B4-BE49-F238E27FC236}">
                    <a16:creationId xmlns:a16="http://schemas.microsoft.com/office/drawing/2014/main" id="{43A385D9-DB55-AF44-8D59-C842EBF7CC43}"/>
                  </a:ext>
                </a:extLst>
              </p:cNvPr>
              <p:cNvSpPr/>
              <p:nvPr/>
            </p:nvSpPr>
            <p:spPr>
              <a:xfrm>
                <a:off x="3090487" y="36811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E118FF97-9836-0564-CE02-A2F133085BD4}"/>
                  </a:ext>
                </a:extLst>
              </p:cNvPr>
              <p:cNvSpPr/>
              <p:nvPr/>
            </p:nvSpPr>
            <p:spPr>
              <a:xfrm>
                <a:off x="2782925" y="361641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80B3C449-2FCE-64AE-2028-7501258F15E0}"/>
                  </a:ext>
                </a:extLst>
              </p:cNvPr>
              <p:cNvSpPr/>
              <p:nvPr/>
            </p:nvSpPr>
            <p:spPr>
              <a:xfrm>
                <a:off x="2481554" y="4544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6" name="Freeform: Shape 365">
                <a:extLst>
                  <a:ext uri="{FF2B5EF4-FFF2-40B4-BE49-F238E27FC236}">
                    <a16:creationId xmlns:a16="http://schemas.microsoft.com/office/drawing/2014/main" id="{6E0E9AD3-CA44-697D-74B7-0383EF391883}"/>
                  </a:ext>
                </a:extLst>
              </p:cNvPr>
              <p:cNvSpPr/>
              <p:nvPr/>
            </p:nvSpPr>
            <p:spPr>
              <a:xfrm>
                <a:off x="2696152" y="51174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7" name="Freeform: Shape 366">
                <a:extLst>
                  <a:ext uri="{FF2B5EF4-FFF2-40B4-BE49-F238E27FC236}">
                    <a16:creationId xmlns:a16="http://schemas.microsoft.com/office/drawing/2014/main" id="{2D1DD1A8-E22A-826E-8FED-19556A4EA4A6}"/>
                  </a:ext>
                </a:extLst>
              </p:cNvPr>
              <p:cNvSpPr/>
              <p:nvPr/>
            </p:nvSpPr>
            <p:spPr>
              <a:xfrm>
                <a:off x="2861697" y="52188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8" name="Freeform: Shape 367">
                <a:extLst>
                  <a:ext uri="{FF2B5EF4-FFF2-40B4-BE49-F238E27FC236}">
                    <a16:creationId xmlns:a16="http://schemas.microsoft.com/office/drawing/2014/main" id="{40405EE7-8E67-5622-AF4B-FD305AAA217F}"/>
                  </a:ext>
                </a:extLst>
              </p:cNvPr>
              <p:cNvSpPr/>
              <p:nvPr/>
            </p:nvSpPr>
            <p:spPr>
              <a:xfrm>
                <a:off x="3177641" y="546788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9" name="Freeform: Shape 368">
                <a:extLst>
                  <a:ext uri="{FF2B5EF4-FFF2-40B4-BE49-F238E27FC236}">
                    <a16:creationId xmlns:a16="http://schemas.microsoft.com/office/drawing/2014/main" id="{4ED31308-D440-E621-AED7-3D77EC1BD562}"/>
                  </a:ext>
                </a:extLst>
              </p:cNvPr>
              <p:cNvSpPr/>
              <p:nvPr/>
            </p:nvSpPr>
            <p:spPr>
              <a:xfrm>
                <a:off x="3463772" y="550626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0" name="Freeform: Shape 369">
                <a:extLst>
                  <a:ext uri="{FF2B5EF4-FFF2-40B4-BE49-F238E27FC236}">
                    <a16:creationId xmlns:a16="http://schemas.microsoft.com/office/drawing/2014/main" id="{7138F7DD-4DA1-F316-0583-BBAB99C34B01}"/>
                  </a:ext>
                </a:extLst>
              </p:cNvPr>
              <p:cNvSpPr/>
              <p:nvPr/>
            </p:nvSpPr>
            <p:spPr>
              <a:xfrm>
                <a:off x="3549783" y="557265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1" name="Freeform: Shape 370">
                <a:extLst>
                  <a:ext uri="{FF2B5EF4-FFF2-40B4-BE49-F238E27FC236}">
                    <a16:creationId xmlns:a16="http://schemas.microsoft.com/office/drawing/2014/main" id="{62D0E08E-4CCB-AAB9-C44B-CD0C327D9E05}"/>
                  </a:ext>
                </a:extLst>
              </p:cNvPr>
              <p:cNvSpPr/>
              <p:nvPr/>
            </p:nvSpPr>
            <p:spPr>
              <a:xfrm>
                <a:off x="3644557" y="58094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2" name="Freeform: Shape 371">
                <a:extLst>
                  <a:ext uri="{FF2B5EF4-FFF2-40B4-BE49-F238E27FC236}">
                    <a16:creationId xmlns:a16="http://schemas.microsoft.com/office/drawing/2014/main" id="{FEB3B8D3-8657-1D35-5639-7AC64F82A837}"/>
                  </a:ext>
                </a:extLst>
              </p:cNvPr>
              <p:cNvSpPr/>
              <p:nvPr/>
            </p:nvSpPr>
            <p:spPr>
              <a:xfrm>
                <a:off x="4001744" y="598213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3" name="Freeform: Shape 372">
                <a:extLst>
                  <a:ext uri="{FF2B5EF4-FFF2-40B4-BE49-F238E27FC236}">
                    <a16:creationId xmlns:a16="http://schemas.microsoft.com/office/drawing/2014/main" id="{BE91E86A-E514-6485-3C46-C30661D4313B}"/>
                  </a:ext>
                </a:extLst>
              </p:cNvPr>
              <p:cNvSpPr/>
              <p:nvPr/>
            </p:nvSpPr>
            <p:spPr>
              <a:xfrm>
                <a:off x="4166431" y="612044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4" name="Freeform: Shape 373">
                <a:extLst>
                  <a:ext uri="{FF2B5EF4-FFF2-40B4-BE49-F238E27FC236}">
                    <a16:creationId xmlns:a16="http://schemas.microsoft.com/office/drawing/2014/main" id="{C5C61F3B-F6F2-031B-22AB-6FD0A4D24D40}"/>
                  </a:ext>
                </a:extLst>
              </p:cNvPr>
              <p:cNvSpPr/>
              <p:nvPr/>
            </p:nvSpPr>
            <p:spPr>
              <a:xfrm>
                <a:off x="5010156" y="6082246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5" name="Freeform: Shape 374">
                <a:extLst>
                  <a:ext uri="{FF2B5EF4-FFF2-40B4-BE49-F238E27FC236}">
                    <a16:creationId xmlns:a16="http://schemas.microsoft.com/office/drawing/2014/main" id="{57682C27-0751-11CD-62FB-F9CF9BEE53E2}"/>
                  </a:ext>
                </a:extLst>
              </p:cNvPr>
              <p:cNvSpPr/>
              <p:nvPr/>
            </p:nvSpPr>
            <p:spPr>
              <a:xfrm>
                <a:off x="5842355" y="6098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6" name="Freeform: Shape 375">
                <a:extLst>
                  <a:ext uri="{FF2B5EF4-FFF2-40B4-BE49-F238E27FC236}">
                    <a16:creationId xmlns:a16="http://schemas.microsoft.com/office/drawing/2014/main" id="{8C23A9CF-9A54-0073-9527-D1127E8355F9}"/>
                  </a:ext>
                </a:extLst>
              </p:cNvPr>
              <p:cNvSpPr/>
              <p:nvPr/>
            </p:nvSpPr>
            <p:spPr>
              <a:xfrm>
                <a:off x="6445669" y="6207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5CEFF66C-CE4D-F4B6-4DAC-6423CBA5002B}"/>
                  </a:ext>
                </a:extLst>
              </p:cNvPr>
              <p:cNvSpPr/>
              <p:nvPr/>
            </p:nvSpPr>
            <p:spPr>
              <a:xfrm>
                <a:off x="6909250" y="62638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8" name="Freeform: Shape 377">
                <a:extLst>
                  <a:ext uri="{FF2B5EF4-FFF2-40B4-BE49-F238E27FC236}">
                    <a16:creationId xmlns:a16="http://schemas.microsoft.com/office/drawing/2014/main" id="{C7635340-9996-E0E7-46E7-D6EB8B8DBDEA}"/>
                  </a:ext>
                </a:extLst>
              </p:cNvPr>
              <p:cNvSpPr/>
              <p:nvPr/>
            </p:nvSpPr>
            <p:spPr>
              <a:xfrm>
                <a:off x="7487227" y="6291605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A912A336-CE57-0482-4752-129086D53D15}"/>
                  </a:ext>
                </a:extLst>
              </p:cNvPr>
              <p:cNvSpPr/>
              <p:nvPr/>
            </p:nvSpPr>
            <p:spPr>
              <a:xfrm>
                <a:off x="8209127" y="6291224"/>
                <a:ext cx="16273" cy="15411"/>
              </a:xfrm>
              <a:custGeom>
                <a:avLst/>
                <a:gdLst>
                  <a:gd name="connsiteX0" fmla="*/ 850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F5AABF37-91C1-0F2E-A826-51FFDCD06418}"/>
                  </a:ext>
                </a:extLst>
              </p:cNvPr>
              <p:cNvSpPr/>
              <p:nvPr/>
            </p:nvSpPr>
            <p:spPr>
              <a:xfrm>
                <a:off x="8760434" y="6316751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1" name="Freeform: Shape 380">
                <a:extLst>
                  <a:ext uri="{FF2B5EF4-FFF2-40B4-BE49-F238E27FC236}">
                    <a16:creationId xmlns:a16="http://schemas.microsoft.com/office/drawing/2014/main" id="{446C80B2-4302-FAA0-6ACE-98FFE8F15D00}"/>
                  </a:ext>
                </a:extLst>
              </p:cNvPr>
              <p:cNvSpPr/>
              <p:nvPr/>
            </p:nvSpPr>
            <p:spPr>
              <a:xfrm>
                <a:off x="9842284" y="628179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CDBBB748-EA31-43A6-5FCE-D3EB900AC896}"/>
                  </a:ext>
                </a:extLst>
              </p:cNvPr>
              <p:cNvSpPr/>
              <p:nvPr/>
            </p:nvSpPr>
            <p:spPr>
              <a:xfrm>
                <a:off x="10313581" y="6288367"/>
                <a:ext cx="16273" cy="15410"/>
              </a:xfrm>
              <a:custGeom>
                <a:avLst/>
                <a:gdLst>
                  <a:gd name="connsiteX0" fmla="*/ 850 w 16273"/>
                  <a:gd name="connsiteY0" fmla="*/ 4133 h 15410"/>
                  <a:gd name="connsiteX1" fmla="*/ 11899 w 16273"/>
                  <a:gd name="connsiteY1" fmla="*/ 14611 h 15410"/>
                  <a:gd name="connsiteX2" fmla="*/ 15423 w 16273"/>
                  <a:gd name="connsiteY2" fmla="*/ 11277 h 15410"/>
                  <a:gd name="connsiteX3" fmla="*/ 4375 w 16273"/>
                  <a:gd name="connsiteY3" fmla="*/ 800 h 15410"/>
                  <a:gd name="connsiteX4" fmla="*/ 850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3" name="Freeform: Shape 382">
                <a:extLst>
                  <a:ext uri="{FF2B5EF4-FFF2-40B4-BE49-F238E27FC236}">
                    <a16:creationId xmlns:a16="http://schemas.microsoft.com/office/drawing/2014/main" id="{3E8BEB4C-1D91-6A78-7DFF-8960619C30D3}"/>
                  </a:ext>
                </a:extLst>
              </p:cNvPr>
              <p:cNvSpPr/>
              <p:nvPr/>
            </p:nvSpPr>
            <p:spPr>
              <a:xfrm>
                <a:off x="10648670" y="6285223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3" y="11277"/>
                    </a:cubicBezTo>
                    <a:cubicBezTo>
                      <a:pt x="18757" y="4324"/>
                      <a:pt x="11708" y="-2343"/>
                      <a:pt x="4375" y="800"/>
                    </a:cubicBezTo>
                    <a:cubicBezTo>
                      <a:pt x="2851" y="1467"/>
                      <a:pt x="1612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4" name="Freeform: Shape 383">
                <a:extLst>
                  <a:ext uri="{FF2B5EF4-FFF2-40B4-BE49-F238E27FC236}">
                    <a16:creationId xmlns:a16="http://schemas.microsoft.com/office/drawing/2014/main" id="{83D2A9C0-556B-83BD-05A4-7D22B6FB9C33}"/>
                  </a:ext>
                </a:extLst>
              </p:cNvPr>
              <p:cNvSpPr/>
              <p:nvPr/>
            </p:nvSpPr>
            <p:spPr>
              <a:xfrm rot="-3747056">
                <a:off x="10915657" y="6114515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1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1"/>
                      <a:pt x="7334" y="1"/>
                    </a:cubicBezTo>
                    <a:cubicBezTo>
                      <a:pt x="11385" y="1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5" name="Freeform: Shape 384">
                <a:extLst>
                  <a:ext uri="{FF2B5EF4-FFF2-40B4-BE49-F238E27FC236}">
                    <a16:creationId xmlns:a16="http://schemas.microsoft.com/office/drawing/2014/main" id="{EA78037F-70E0-FAFA-CE50-28D2827070A2}"/>
                  </a:ext>
                </a:extLst>
              </p:cNvPr>
              <p:cNvSpPr/>
              <p:nvPr/>
            </p:nvSpPr>
            <p:spPr>
              <a:xfrm>
                <a:off x="11200835" y="53991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6" name="Freeform: Shape 385">
                <a:extLst>
                  <a:ext uri="{FF2B5EF4-FFF2-40B4-BE49-F238E27FC236}">
                    <a16:creationId xmlns:a16="http://schemas.microsoft.com/office/drawing/2014/main" id="{295F9135-0714-9EC2-C0AD-62072A7A2B45}"/>
                  </a:ext>
                </a:extLst>
              </p:cNvPr>
              <p:cNvSpPr/>
              <p:nvPr/>
            </p:nvSpPr>
            <p:spPr>
              <a:xfrm>
                <a:off x="11205216" y="511774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7" name="Freeform: Shape 386">
                <a:extLst>
                  <a:ext uri="{FF2B5EF4-FFF2-40B4-BE49-F238E27FC236}">
                    <a16:creationId xmlns:a16="http://schemas.microsoft.com/office/drawing/2014/main" id="{77ADF4F2-F0AD-4E76-E49D-18CA98FC4AD4}"/>
                  </a:ext>
                </a:extLst>
              </p:cNvPr>
              <p:cNvSpPr/>
              <p:nvPr/>
            </p:nvSpPr>
            <p:spPr>
              <a:xfrm>
                <a:off x="9853047" y="4708360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8" name="Freeform: Shape 387">
                <a:extLst>
                  <a:ext uri="{FF2B5EF4-FFF2-40B4-BE49-F238E27FC236}">
                    <a16:creationId xmlns:a16="http://schemas.microsoft.com/office/drawing/2014/main" id="{30BC9073-561E-286D-7A9F-26CB00A10FBC}"/>
                  </a:ext>
                </a:extLst>
              </p:cNvPr>
              <p:cNvSpPr/>
              <p:nvPr/>
            </p:nvSpPr>
            <p:spPr>
              <a:xfrm>
                <a:off x="7562475" y="53585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9" name="Freeform: Shape 388">
                <a:extLst>
                  <a:ext uri="{FF2B5EF4-FFF2-40B4-BE49-F238E27FC236}">
                    <a16:creationId xmlns:a16="http://schemas.microsoft.com/office/drawing/2014/main" id="{82F395FC-2F31-9E09-5196-10B1D2CD1D94}"/>
                  </a:ext>
                </a:extLst>
              </p:cNvPr>
              <p:cNvSpPr/>
              <p:nvPr/>
            </p:nvSpPr>
            <p:spPr>
              <a:xfrm>
                <a:off x="6821811" y="5559514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0" name="Freeform: Shape 389">
                <a:extLst>
                  <a:ext uri="{FF2B5EF4-FFF2-40B4-BE49-F238E27FC236}">
                    <a16:creationId xmlns:a16="http://schemas.microsoft.com/office/drawing/2014/main" id="{D6648C37-80EE-FF4B-AC5D-F6F3FE308EB2}"/>
                  </a:ext>
                </a:extLst>
              </p:cNvPr>
              <p:cNvSpPr/>
              <p:nvPr/>
            </p:nvSpPr>
            <p:spPr>
              <a:xfrm>
                <a:off x="6408902" y="5202421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1" name="Freeform: Shape 390">
                <a:extLst>
                  <a:ext uri="{FF2B5EF4-FFF2-40B4-BE49-F238E27FC236}">
                    <a16:creationId xmlns:a16="http://schemas.microsoft.com/office/drawing/2014/main" id="{646EA434-44E0-7278-C185-56FE5DBFA1DB}"/>
                  </a:ext>
                </a:extLst>
              </p:cNvPr>
              <p:cNvSpPr/>
              <p:nvPr/>
            </p:nvSpPr>
            <p:spPr>
              <a:xfrm>
                <a:off x="7717256" y="588203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2" name="Freeform: Shape 391">
                <a:extLst>
                  <a:ext uri="{FF2B5EF4-FFF2-40B4-BE49-F238E27FC236}">
                    <a16:creationId xmlns:a16="http://schemas.microsoft.com/office/drawing/2014/main" id="{C86725F3-D990-4282-2C7C-6E64548FA571}"/>
                  </a:ext>
                </a:extLst>
              </p:cNvPr>
              <p:cNvSpPr/>
              <p:nvPr/>
            </p:nvSpPr>
            <p:spPr>
              <a:xfrm>
                <a:off x="8018341" y="51868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3" name="Freeform: Shape 392">
                <a:extLst>
                  <a:ext uri="{FF2B5EF4-FFF2-40B4-BE49-F238E27FC236}">
                    <a16:creationId xmlns:a16="http://schemas.microsoft.com/office/drawing/2014/main" id="{E88BFFE8-B4B9-E17B-FD23-525BEACE9419}"/>
                  </a:ext>
                </a:extLst>
              </p:cNvPr>
              <p:cNvSpPr/>
              <p:nvPr/>
            </p:nvSpPr>
            <p:spPr>
              <a:xfrm>
                <a:off x="6677983" y="4409656"/>
                <a:ext cx="16273" cy="15410"/>
              </a:xfrm>
              <a:custGeom>
                <a:avLst/>
                <a:gdLst>
                  <a:gd name="connsiteX0" fmla="*/ 850 w 16273"/>
                  <a:gd name="connsiteY0" fmla="*/ 4134 h 15410"/>
                  <a:gd name="connsiteX1" fmla="*/ 11899 w 16273"/>
                  <a:gd name="connsiteY1" fmla="*/ 14611 h 15410"/>
                  <a:gd name="connsiteX2" fmla="*/ 15423 w 16273"/>
                  <a:gd name="connsiteY2" fmla="*/ 11278 h 15410"/>
                  <a:gd name="connsiteX3" fmla="*/ 4375 w 16273"/>
                  <a:gd name="connsiteY3" fmla="*/ 800 h 15410"/>
                  <a:gd name="connsiteX4" fmla="*/ 850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4" name="Freeform: Shape 393">
                <a:extLst>
                  <a:ext uri="{FF2B5EF4-FFF2-40B4-BE49-F238E27FC236}">
                    <a16:creationId xmlns:a16="http://schemas.microsoft.com/office/drawing/2014/main" id="{98BE4A2B-EEFA-30CF-0209-4BD48FB9C884}"/>
                  </a:ext>
                </a:extLst>
              </p:cNvPr>
              <p:cNvSpPr/>
              <p:nvPr/>
            </p:nvSpPr>
            <p:spPr>
              <a:xfrm>
                <a:off x="6202019" y="50466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5" name="Freeform: Shape 394">
                <a:extLst>
                  <a:ext uri="{FF2B5EF4-FFF2-40B4-BE49-F238E27FC236}">
                    <a16:creationId xmlns:a16="http://schemas.microsoft.com/office/drawing/2014/main" id="{9EDEBB9F-FC5E-D491-18F0-71464513572E}"/>
                  </a:ext>
                </a:extLst>
              </p:cNvPr>
              <p:cNvSpPr/>
              <p:nvPr/>
            </p:nvSpPr>
            <p:spPr>
              <a:xfrm>
                <a:off x="7445984" y="41595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6" name="Freeform: Shape 395">
                <a:extLst>
                  <a:ext uri="{FF2B5EF4-FFF2-40B4-BE49-F238E27FC236}">
                    <a16:creationId xmlns:a16="http://schemas.microsoft.com/office/drawing/2014/main" id="{BEF85BCE-9AE8-4A3A-F861-87469757CA2C}"/>
                  </a:ext>
                </a:extLst>
              </p:cNvPr>
              <p:cNvSpPr/>
              <p:nvPr/>
            </p:nvSpPr>
            <p:spPr>
              <a:xfrm>
                <a:off x="7614672" y="451700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7" name="Freeform: Shape 396">
                <a:extLst>
                  <a:ext uri="{FF2B5EF4-FFF2-40B4-BE49-F238E27FC236}">
                    <a16:creationId xmlns:a16="http://schemas.microsoft.com/office/drawing/2014/main" id="{05633299-CFA6-B03E-EAE1-F7FBAC10234F}"/>
                  </a:ext>
                </a:extLst>
              </p:cNvPr>
              <p:cNvSpPr/>
              <p:nvPr/>
            </p:nvSpPr>
            <p:spPr>
              <a:xfrm>
                <a:off x="8017294" y="43311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8" name="Freeform: Shape 397">
                <a:extLst>
                  <a:ext uri="{FF2B5EF4-FFF2-40B4-BE49-F238E27FC236}">
                    <a16:creationId xmlns:a16="http://schemas.microsoft.com/office/drawing/2014/main" id="{62E95EDF-798D-13CD-0906-47F9F383F372}"/>
                  </a:ext>
                </a:extLst>
              </p:cNvPr>
              <p:cNvSpPr/>
              <p:nvPr/>
            </p:nvSpPr>
            <p:spPr>
              <a:xfrm>
                <a:off x="7246435" y="38475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9" name="Freeform: Shape 398">
                <a:extLst>
                  <a:ext uri="{FF2B5EF4-FFF2-40B4-BE49-F238E27FC236}">
                    <a16:creationId xmlns:a16="http://schemas.microsoft.com/office/drawing/2014/main" id="{FAD5A7E7-851B-AE96-4E3B-8B946ABDD358}"/>
                  </a:ext>
                </a:extLst>
              </p:cNvPr>
              <p:cNvSpPr/>
              <p:nvPr/>
            </p:nvSpPr>
            <p:spPr>
              <a:xfrm>
                <a:off x="6596830" y="33359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0" name="Freeform: Shape 399">
                <a:extLst>
                  <a:ext uri="{FF2B5EF4-FFF2-40B4-BE49-F238E27FC236}">
                    <a16:creationId xmlns:a16="http://schemas.microsoft.com/office/drawing/2014/main" id="{2F8A7EDA-73C1-C2A6-4726-0261A1A87D60}"/>
                  </a:ext>
                </a:extLst>
              </p:cNvPr>
              <p:cNvSpPr/>
              <p:nvPr/>
            </p:nvSpPr>
            <p:spPr>
              <a:xfrm>
                <a:off x="6396329" y="26855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1" name="Freeform: Shape 400">
                <a:extLst>
                  <a:ext uri="{FF2B5EF4-FFF2-40B4-BE49-F238E27FC236}">
                    <a16:creationId xmlns:a16="http://schemas.microsoft.com/office/drawing/2014/main" id="{CC7C89A7-7DB4-ACEA-5FE0-31EDC8E0905D}"/>
                  </a:ext>
                </a:extLst>
              </p:cNvPr>
              <p:cNvSpPr/>
              <p:nvPr/>
            </p:nvSpPr>
            <p:spPr>
              <a:xfrm>
                <a:off x="6596259" y="28130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2" name="Freeform: Shape 401">
                <a:extLst>
                  <a:ext uri="{FF2B5EF4-FFF2-40B4-BE49-F238E27FC236}">
                    <a16:creationId xmlns:a16="http://schemas.microsoft.com/office/drawing/2014/main" id="{ED63408B-CB74-E85A-BA5C-CFEFF4B01781}"/>
                  </a:ext>
                </a:extLst>
              </p:cNvPr>
              <p:cNvSpPr/>
              <p:nvPr/>
            </p:nvSpPr>
            <p:spPr>
              <a:xfrm>
                <a:off x="7036219" y="300500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3" name="Freeform: Shape 402">
                <a:extLst>
                  <a:ext uri="{FF2B5EF4-FFF2-40B4-BE49-F238E27FC236}">
                    <a16:creationId xmlns:a16="http://schemas.microsoft.com/office/drawing/2014/main" id="{3B4190A9-4DB4-B7D3-F6B5-D695D8761AFF}"/>
                  </a:ext>
                </a:extLst>
              </p:cNvPr>
              <p:cNvSpPr/>
              <p:nvPr/>
            </p:nvSpPr>
            <p:spPr>
              <a:xfrm>
                <a:off x="7083653" y="318826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4" name="Freeform: Shape 403">
                <a:extLst>
                  <a:ext uri="{FF2B5EF4-FFF2-40B4-BE49-F238E27FC236}">
                    <a16:creationId xmlns:a16="http://schemas.microsoft.com/office/drawing/2014/main" id="{17628E67-E583-AB88-504E-E816BD856607}"/>
                  </a:ext>
                </a:extLst>
              </p:cNvPr>
              <p:cNvSpPr/>
              <p:nvPr/>
            </p:nvSpPr>
            <p:spPr>
              <a:xfrm>
                <a:off x="7159472" y="33464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5" name="Freeform: Shape 404">
                <a:extLst>
                  <a:ext uri="{FF2B5EF4-FFF2-40B4-BE49-F238E27FC236}">
                    <a16:creationId xmlns:a16="http://schemas.microsoft.com/office/drawing/2014/main" id="{530EA487-0B87-C82F-5130-7496916AA8E2}"/>
                  </a:ext>
                </a:extLst>
              </p:cNvPr>
              <p:cNvSpPr/>
              <p:nvPr/>
            </p:nvSpPr>
            <p:spPr>
              <a:xfrm>
                <a:off x="7155662" y="28525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6" name="Freeform: Shape 405">
                <a:extLst>
                  <a:ext uri="{FF2B5EF4-FFF2-40B4-BE49-F238E27FC236}">
                    <a16:creationId xmlns:a16="http://schemas.microsoft.com/office/drawing/2014/main" id="{89B90F61-A845-6E24-8DA3-057036C09F09}"/>
                  </a:ext>
                </a:extLst>
              </p:cNvPr>
              <p:cNvSpPr/>
              <p:nvPr/>
            </p:nvSpPr>
            <p:spPr>
              <a:xfrm>
                <a:off x="7057269" y="260943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7" name="Freeform: Shape 406">
                <a:extLst>
                  <a:ext uri="{FF2B5EF4-FFF2-40B4-BE49-F238E27FC236}">
                    <a16:creationId xmlns:a16="http://schemas.microsoft.com/office/drawing/2014/main" id="{C3E61A5B-091A-9F94-E790-13DEC0C29080}"/>
                  </a:ext>
                </a:extLst>
              </p:cNvPr>
              <p:cNvSpPr/>
              <p:nvPr/>
            </p:nvSpPr>
            <p:spPr>
              <a:xfrm>
                <a:off x="6867721" y="24715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8" name="Freeform: Shape 407">
                <a:extLst>
                  <a:ext uri="{FF2B5EF4-FFF2-40B4-BE49-F238E27FC236}">
                    <a16:creationId xmlns:a16="http://schemas.microsoft.com/office/drawing/2014/main" id="{F32111DA-25D4-87CF-AA8E-BF8ADEAF7679}"/>
                  </a:ext>
                </a:extLst>
              </p:cNvPr>
              <p:cNvSpPr/>
              <p:nvPr/>
            </p:nvSpPr>
            <p:spPr>
              <a:xfrm>
                <a:off x="6722656" y="225452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9" name="Freeform: Shape 408">
                <a:extLst>
                  <a:ext uri="{FF2B5EF4-FFF2-40B4-BE49-F238E27FC236}">
                    <a16:creationId xmlns:a16="http://schemas.microsoft.com/office/drawing/2014/main" id="{360CC33F-422E-D2D2-8F5F-B8BBEFEAF4C5}"/>
                  </a:ext>
                </a:extLst>
              </p:cNvPr>
              <p:cNvSpPr/>
              <p:nvPr/>
            </p:nvSpPr>
            <p:spPr>
              <a:xfrm>
                <a:off x="7413790" y="2030692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0" name="Freeform: Shape 409">
                <a:extLst>
                  <a:ext uri="{FF2B5EF4-FFF2-40B4-BE49-F238E27FC236}">
                    <a16:creationId xmlns:a16="http://schemas.microsoft.com/office/drawing/2014/main" id="{74597655-2117-7E40-341F-392A20E588B4}"/>
                  </a:ext>
                </a:extLst>
              </p:cNvPr>
              <p:cNvSpPr/>
              <p:nvPr/>
            </p:nvSpPr>
            <p:spPr>
              <a:xfrm>
                <a:off x="6449860" y="19999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1" name="Freeform: Shape 410">
                <a:extLst>
                  <a:ext uri="{FF2B5EF4-FFF2-40B4-BE49-F238E27FC236}">
                    <a16:creationId xmlns:a16="http://schemas.microsoft.com/office/drawing/2014/main" id="{63552B2E-8D81-BAEA-73A2-A3F3A407E5D5}"/>
                  </a:ext>
                </a:extLst>
              </p:cNvPr>
              <p:cNvSpPr/>
              <p:nvPr/>
            </p:nvSpPr>
            <p:spPr>
              <a:xfrm>
                <a:off x="6305937" y="195734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2" name="Freeform: Shape 411">
                <a:extLst>
                  <a:ext uri="{FF2B5EF4-FFF2-40B4-BE49-F238E27FC236}">
                    <a16:creationId xmlns:a16="http://schemas.microsoft.com/office/drawing/2014/main" id="{DA0ED195-D7B7-4C48-375F-FC2D84482986}"/>
                  </a:ext>
                </a:extLst>
              </p:cNvPr>
              <p:cNvSpPr/>
              <p:nvPr/>
            </p:nvSpPr>
            <p:spPr>
              <a:xfrm>
                <a:off x="5584132" y="21543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3" name="Freeform: Shape 412">
                <a:extLst>
                  <a:ext uri="{FF2B5EF4-FFF2-40B4-BE49-F238E27FC236}">
                    <a16:creationId xmlns:a16="http://schemas.microsoft.com/office/drawing/2014/main" id="{4D3BA381-F866-901D-980B-158585A31819}"/>
                  </a:ext>
                </a:extLst>
              </p:cNvPr>
              <p:cNvSpPr/>
              <p:nvPr/>
            </p:nvSpPr>
            <p:spPr>
              <a:xfrm>
                <a:off x="5211229" y="271849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4" name="Freeform: Shape 413">
                <a:extLst>
                  <a:ext uri="{FF2B5EF4-FFF2-40B4-BE49-F238E27FC236}">
                    <a16:creationId xmlns:a16="http://schemas.microsoft.com/office/drawing/2014/main" id="{9B4654DC-D699-B952-DAF2-F1E88FB8BC13}"/>
                  </a:ext>
                </a:extLst>
              </p:cNvPr>
              <p:cNvSpPr/>
              <p:nvPr/>
            </p:nvSpPr>
            <p:spPr>
              <a:xfrm>
                <a:off x="5101691" y="26260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5" name="Freeform: Shape 414">
                <a:extLst>
                  <a:ext uri="{FF2B5EF4-FFF2-40B4-BE49-F238E27FC236}">
                    <a16:creationId xmlns:a16="http://schemas.microsoft.com/office/drawing/2014/main" id="{E6D5ED36-CA8D-2A30-2109-4CE49A72D120}"/>
                  </a:ext>
                </a:extLst>
              </p:cNvPr>
              <p:cNvSpPr/>
              <p:nvPr/>
            </p:nvSpPr>
            <p:spPr>
              <a:xfrm>
                <a:off x="4500092" y="2183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6" name="Freeform: Shape 415">
                <a:extLst>
                  <a:ext uri="{FF2B5EF4-FFF2-40B4-BE49-F238E27FC236}">
                    <a16:creationId xmlns:a16="http://schemas.microsoft.com/office/drawing/2014/main" id="{59A25F69-0495-196D-2008-275958533738}"/>
                  </a:ext>
                </a:extLst>
              </p:cNvPr>
              <p:cNvSpPr/>
              <p:nvPr/>
            </p:nvSpPr>
            <p:spPr>
              <a:xfrm>
                <a:off x="3770287" y="182733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7" name="Freeform: Shape 416">
                <a:extLst>
                  <a:ext uri="{FF2B5EF4-FFF2-40B4-BE49-F238E27FC236}">
                    <a16:creationId xmlns:a16="http://schemas.microsoft.com/office/drawing/2014/main" id="{64090453-14D1-FCF6-1163-5C589678EDB9}"/>
                  </a:ext>
                </a:extLst>
              </p:cNvPr>
              <p:cNvSpPr/>
              <p:nvPr/>
            </p:nvSpPr>
            <p:spPr>
              <a:xfrm rot="-3747056">
                <a:off x="3788175" y="146412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8" name="Freeform: Shape 417">
                <a:extLst>
                  <a:ext uri="{FF2B5EF4-FFF2-40B4-BE49-F238E27FC236}">
                    <a16:creationId xmlns:a16="http://schemas.microsoft.com/office/drawing/2014/main" id="{6BF69DC7-0530-828E-1D63-123367FC2D40}"/>
                  </a:ext>
                </a:extLst>
              </p:cNvPr>
              <p:cNvSpPr/>
              <p:nvPr/>
            </p:nvSpPr>
            <p:spPr>
              <a:xfrm>
                <a:off x="3038004" y="22531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9" name="Freeform: Shape 418">
                <a:extLst>
                  <a:ext uri="{FF2B5EF4-FFF2-40B4-BE49-F238E27FC236}">
                    <a16:creationId xmlns:a16="http://schemas.microsoft.com/office/drawing/2014/main" id="{33DBE466-7D6C-6B12-6FCD-4C0ED96D426F}"/>
                  </a:ext>
                </a:extLst>
              </p:cNvPr>
              <p:cNvSpPr/>
              <p:nvPr/>
            </p:nvSpPr>
            <p:spPr>
              <a:xfrm>
                <a:off x="2880271" y="23634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0" name="Freeform: Shape 419">
                <a:extLst>
                  <a:ext uri="{FF2B5EF4-FFF2-40B4-BE49-F238E27FC236}">
                    <a16:creationId xmlns:a16="http://schemas.microsoft.com/office/drawing/2014/main" id="{DCBD8728-B5A8-6D79-640A-307F2D4CDE97}"/>
                  </a:ext>
                </a:extLst>
              </p:cNvPr>
              <p:cNvSpPr/>
              <p:nvPr/>
            </p:nvSpPr>
            <p:spPr>
              <a:xfrm>
                <a:off x="2593663" y="20660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1" name="Freeform: Shape 420">
                <a:extLst>
                  <a:ext uri="{FF2B5EF4-FFF2-40B4-BE49-F238E27FC236}">
                    <a16:creationId xmlns:a16="http://schemas.microsoft.com/office/drawing/2014/main" id="{521BDC19-91CB-0A3F-9B2A-E17C00806C5B}"/>
                  </a:ext>
                </a:extLst>
              </p:cNvPr>
              <p:cNvSpPr/>
              <p:nvPr/>
            </p:nvSpPr>
            <p:spPr>
              <a:xfrm>
                <a:off x="2933896" y="1802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2" name="Freeform: Shape 421">
                <a:extLst>
                  <a:ext uri="{FF2B5EF4-FFF2-40B4-BE49-F238E27FC236}">
                    <a16:creationId xmlns:a16="http://schemas.microsoft.com/office/drawing/2014/main" id="{A777241A-2BF6-2EED-14F2-109214A6AB71}"/>
                  </a:ext>
                </a:extLst>
              </p:cNvPr>
              <p:cNvSpPr/>
              <p:nvPr/>
            </p:nvSpPr>
            <p:spPr>
              <a:xfrm>
                <a:off x="2666244" y="12840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3" name="Freeform: Shape 422">
                <a:extLst>
                  <a:ext uri="{FF2B5EF4-FFF2-40B4-BE49-F238E27FC236}">
                    <a16:creationId xmlns:a16="http://schemas.microsoft.com/office/drawing/2014/main" id="{F852C764-E0EB-6FDC-2D87-55548F9CC33D}"/>
                  </a:ext>
                </a:extLst>
              </p:cNvPr>
              <p:cNvSpPr/>
              <p:nvPr/>
            </p:nvSpPr>
            <p:spPr>
              <a:xfrm>
                <a:off x="1764512" y="15098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4" name="Freeform: Shape 423">
                <a:extLst>
                  <a:ext uri="{FF2B5EF4-FFF2-40B4-BE49-F238E27FC236}">
                    <a16:creationId xmlns:a16="http://schemas.microsoft.com/office/drawing/2014/main" id="{F1672414-5338-D937-7224-C386E26939BA}"/>
                  </a:ext>
                </a:extLst>
              </p:cNvPr>
              <p:cNvSpPr/>
              <p:nvPr/>
            </p:nvSpPr>
            <p:spPr>
              <a:xfrm rot="-3747056">
                <a:off x="1778545" y="169400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5" name="Freeform: Shape 424">
                <a:extLst>
                  <a:ext uri="{FF2B5EF4-FFF2-40B4-BE49-F238E27FC236}">
                    <a16:creationId xmlns:a16="http://schemas.microsoft.com/office/drawing/2014/main" id="{B3C57413-2A47-9779-1EEF-FC3DC872B3E4}"/>
                  </a:ext>
                </a:extLst>
              </p:cNvPr>
              <p:cNvSpPr/>
              <p:nvPr/>
            </p:nvSpPr>
            <p:spPr>
              <a:xfrm rot="-3747056">
                <a:off x="995725" y="289496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6" name="Freeform: Shape 425">
                <a:extLst>
                  <a:ext uri="{FF2B5EF4-FFF2-40B4-BE49-F238E27FC236}">
                    <a16:creationId xmlns:a16="http://schemas.microsoft.com/office/drawing/2014/main" id="{6D989B08-7721-6F0E-9D4E-01A24CAEA838}"/>
                  </a:ext>
                </a:extLst>
              </p:cNvPr>
              <p:cNvSpPr/>
              <p:nvPr/>
            </p:nvSpPr>
            <p:spPr>
              <a:xfrm>
                <a:off x="1222349" y="3354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7" name="Freeform: Shape 426">
                <a:extLst>
                  <a:ext uri="{FF2B5EF4-FFF2-40B4-BE49-F238E27FC236}">
                    <a16:creationId xmlns:a16="http://schemas.microsoft.com/office/drawing/2014/main" id="{DB97DE04-E1E5-279D-502D-DC274CB5244B}"/>
                  </a:ext>
                </a:extLst>
              </p:cNvPr>
              <p:cNvSpPr/>
              <p:nvPr/>
            </p:nvSpPr>
            <p:spPr>
              <a:xfrm>
                <a:off x="1425327" y="31145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8" name="Freeform: Shape 427">
                <a:extLst>
                  <a:ext uri="{FF2B5EF4-FFF2-40B4-BE49-F238E27FC236}">
                    <a16:creationId xmlns:a16="http://schemas.microsoft.com/office/drawing/2014/main" id="{7E2B2A86-F419-11CA-104E-9A87BF81DFE8}"/>
                  </a:ext>
                </a:extLst>
              </p:cNvPr>
              <p:cNvSpPr/>
              <p:nvPr/>
            </p:nvSpPr>
            <p:spPr>
              <a:xfrm>
                <a:off x="1179772" y="40025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9" name="Freeform: Shape 428">
                <a:extLst>
                  <a:ext uri="{FF2B5EF4-FFF2-40B4-BE49-F238E27FC236}">
                    <a16:creationId xmlns:a16="http://schemas.microsoft.com/office/drawing/2014/main" id="{54F4FE4E-DCB4-7AFC-AA25-54AB94E0F933}"/>
                  </a:ext>
                </a:extLst>
              </p:cNvPr>
              <p:cNvSpPr/>
              <p:nvPr/>
            </p:nvSpPr>
            <p:spPr>
              <a:xfrm>
                <a:off x="1057567" y="46042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0" name="Freeform: Shape 429">
                <a:extLst>
                  <a:ext uri="{FF2B5EF4-FFF2-40B4-BE49-F238E27FC236}">
                    <a16:creationId xmlns:a16="http://schemas.microsoft.com/office/drawing/2014/main" id="{37FE3D01-52C1-5D2D-36E7-2DE5DF729E39}"/>
                  </a:ext>
                </a:extLst>
              </p:cNvPr>
              <p:cNvSpPr/>
              <p:nvPr/>
            </p:nvSpPr>
            <p:spPr>
              <a:xfrm>
                <a:off x="1261021" y="48554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1" name="Freeform: Shape 430">
                <a:extLst>
                  <a:ext uri="{FF2B5EF4-FFF2-40B4-BE49-F238E27FC236}">
                    <a16:creationId xmlns:a16="http://schemas.microsoft.com/office/drawing/2014/main" id="{5010ADBD-B71D-78D7-81FF-721D96A637BD}"/>
                  </a:ext>
                </a:extLst>
              </p:cNvPr>
              <p:cNvSpPr/>
              <p:nvPr/>
            </p:nvSpPr>
            <p:spPr>
              <a:xfrm>
                <a:off x="1492954" y="44839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2" name="Freeform: Shape 431">
                <a:extLst>
                  <a:ext uri="{FF2B5EF4-FFF2-40B4-BE49-F238E27FC236}">
                    <a16:creationId xmlns:a16="http://schemas.microsoft.com/office/drawing/2014/main" id="{85DBBB6C-2AA1-643C-1F1A-B286B8B58D1D}"/>
                  </a:ext>
                </a:extLst>
              </p:cNvPr>
              <p:cNvSpPr/>
              <p:nvPr/>
            </p:nvSpPr>
            <p:spPr>
              <a:xfrm>
                <a:off x="1490478" y="44313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3" name="Freeform: Shape 432">
                <a:extLst>
                  <a:ext uri="{FF2B5EF4-FFF2-40B4-BE49-F238E27FC236}">
                    <a16:creationId xmlns:a16="http://schemas.microsoft.com/office/drawing/2014/main" id="{1CFEFF14-20C4-5ADC-7006-CA787FF8C13F}"/>
                  </a:ext>
                </a:extLst>
              </p:cNvPr>
              <p:cNvSpPr/>
              <p:nvPr/>
            </p:nvSpPr>
            <p:spPr>
              <a:xfrm>
                <a:off x="2003304" y="5437975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4" name="Freeform: Shape 433">
                <a:extLst>
                  <a:ext uri="{FF2B5EF4-FFF2-40B4-BE49-F238E27FC236}">
                    <a16:creationId xmlns:a16="http://schemas.microsoft.com/office/drawing/2014/main" id="{D73C69B1-7770-C7BD-7799-339E8D02AAE6}"/>
                  </a:ext>
                </a:extLst>
              </p:cNvPr>
              <p:cNvSpPr/>
              <p:nvPr/>
            </p:nvSpPr>
            <p:spPr>
              <a:xfrm>
                <a:off x="1577822" y="562980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23DC1A2B-17B3-5A46-79CC-C5DA516B66BF}"/>
                  </a:ext>
                </a:extLst>
              </p:cNvPr>
              <p:cNvSpPr/>
              <p:nvPr/>
            </p:nvSpPr>
            <p:spPr>
              <a:xfrm>
                <a:off x="1499622" y="536110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6" name="Freeform: Shape 435">
                <a:extLst>
                  <a:ext uri="{FF2B5EF4-FFF2-40B4-BE49-F238E27FC236}">
                    <a16:creationId xmlns:a16="http://schemas.microsoft.com/office/drawing/2014/main" id="{82D43422-4A1D-A403-8DC9-C1C22B8BA9FB}"/>
                  </a:ext>
                </a:extLst>
              </p:cNvPr>
              <p:cNvSpPr/>
              <p:nvPr/>
            </p:nvSpPr>
            <p:spPr>
              <a:xfrm>
                <a:off x="3087439" y="575363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7" name="Freeform: Shape 436">
                <a:extLst>
                  <a:ext uri="{FF2B5EF4-FFF2-40B4-BE49-F238E27FC236}">
                    <a16:creationId xmlns:a16="http://schemas.microsoft.com/office/drawing/2014/main" id="{4376B4BE-9BEC-C00C-9AEF-9EDBE79FEF81}"/>
                  </a:ext>
                </a:extLst>
              </p:cNvPr>
              <p:cNvSpPr/>
              <p:nvPr/>
            </p:nvSpPr>
            <p:spPr>
              <a:xfrm>
                <a:off x="2913608" y="55416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8" name="Freeform: Shape 437">
                <a:extLst>
                  <a:ext uri="{FF2B5EF4-FFF2-40B4-BE49-F238E27FC236}">
                    <a16:creationId xmlns:a16="http://schemas.microsoft.com/office/drawing/2014/main" id="{34299AB8-87FE-5506-1B24-566DE22952C0}"/>
                  </a:ext>
                </a:extLst>
              </p:cNvPr>
              <p:cNvSpPr/>
              <p:nvPr/>
            </p:nvSpPr>
            <p:spPr>
              <a:xfrm>
                <a:off x="2409450" y="553274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9" name="Freeform: Shape 438">
                <a:extLst>
                  <a:ext uri="{FF2B5EF4-FFF2-40B4-BE49-F238E27FC236}">
                    <a16:creationId xmlns:a16="http://schemas.microsoft.com/office/drawing/2014/main" id="{8B3D1B30-BBEC-7AD7-A891-3E664CD4F74C}"/>
                  </a:ext>
                </a:extLst>
              </p:cNvPr>
              <p:cNvSpPr/>
              <p:nvPr/>
            </p:nvSpPr>
            <p:spPr>
              <a:xfrm>
                <a:off x="2468600" y="55610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0" name="Freeform: Shape 439">
                <a:extLst>
                  <a:ext uri="{FF2B5EF4-FFF2-40B4-BE49-F238E27FC236}">
                    <a16:creationId xmlns:a16="http://schemas.microsoft.com/office/drawing/2014/main" id="{97B98FB5-FCC7-614B-D06B-C59FECD5BD72}"/>
                  </a:ext>
                </a:extLst>
              </p:cNvPr>
              <p:cNvSpPr/>
              <p:nvPr/>
            </p:nvSpPr>
            <p:spPr>
              <a:xfrm>
                <a:off x="4073372" y="52243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1" name="Freeform: Shape 440">
                <a:extLst>
                  <a:ext uri="{FF2B5EF4-FFF2-40B4-BE49-F238E27FC236}">
                    <a16:creationId xmlns:a16="http://schemas.microsoft.com/office/drawing/2014/main" id="{AB5D8711-9B12-98F7-CE6C-500265A45A8D}"/>
                  </a:ext>
                </a:extLst>
              </p:cNvPr>
              <p:cNvSpPr/>
              <p:nvPr/>
            </p:nvSpPr>
            <p:spPr>
              <a:xfrm>
                <a:off x="4507141" y="487961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2" name="Freeform: Shape 441">
                <a:extLst>
                  <a:ext uri="{FF2B5EF4-FFF2-40B4-BE49-F238E27FC236}">
                    <a16:creationId xmlns:a16="http://schemas.microsoft.com/office/drawing/2014/main" id="{9B98E3B0-9A01-E97F-ED4B-4F1140B6178D}"/>
                  </a:ext>
                </a:extLst>
              </p:cNvPr>
              <p:cNvSpPr/>
              <p:nvPr/>
            </p:nvSpPr>
            <p:spPr>
              <a:xfrm>
                <a:off x="4681448" y="47970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3" name="Freeform: Shape 442">
                <a:extLst>
                  <a:ext uri="{FF2B5EF4-FFF2-40B4-BE49-F238E27FC236}">
                    <a16:creationId xmlns:a16="http://schemas.microsoft.com/office/drawing/2014/main" id="{9026C772-6E45-E6DE-E186-54D28632BF50}"/>
                  </a:ext>
                </a:extLst>
              </p:cNvPr>
              <p:cNvSpPr/>
              <p:nvPr/>
            </p:nvSpPr>
            <p:spPr>
              <a:xfrm rot="-3747056">
                <a:off x="4626242" y="4710134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4" name="Freeform: Shape 443">
                <a:extLst>
                  <a:ext uri="{FF2B5EF4-FFF2-40B4-BE49-F238E27FC236}">
                    <a16:creationId xmlns:a16="http://schemas.microsoft.com/office/drawing/2014/main" id="{3989ACBF-EE94-F0FC-46D3-73C8F5AAE3BA}"/>
                  </a:ext>
                </a:extLst>
              </p:cNvPr>
              <p:cNvSpPr/>
              <p:nvPr/>
            </p:nvSpPr>
            <p:spPr>
              <a:xfrm>
                <a:off x="5469642" y="489009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5" name="Freeform: Shape 444">
                <a:extLst>
                  <a:ext uri="{FF2B5EF4-FFF2-40B4-BE49-F238E27FC236}">
                    <a16:creationId xmlns:a16="http://schemas.microsoft.com/office/drawing/2014/main" id="{50324821-8534-55B2-2030-153E1DA76C63}"/>
                  </a:ext>
                </a:extLst>
              </p:cNvPr>
              <p:cNvSpPr/>
              <p:nvPr/>
            </p:nvSpPr>
            <p:spPr>
              <a:xfrm>
                <a:off x="5538412" y="528043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6" name="Freeform: Shape 445">
                <a:extLst>
                  <a:ext uri="{FF2B5EF4-FFF2-40B4-BE49-F238E27FC236}">
                    <a16:creationId xmlns:a16="http://schemas.microsoft.com/office/drawing/2014/main" id="{7C8B6CDD-E544-E183-CECC-AA2DFA3BE9E8}"/>
                  </a:ext>
                </a:extLst>
              </p:cNvPr>
              <p:cNvSpPr/>
              <p:nvPr/>
            </p:nvSpPr>
            <p:spPr>
              <a:xfrm>
                <a:off x="5552224" y="5538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7" name="Freeform: Shape 446">
                <a:extLst>
                  <a:ext uri="{FF2B5EF4-FFF2-40B4-BE49-F238E27FC236}">
                    <a16:creationId xmlns:a16="http://schemas.microsoft.com/office/drawing/2014/main" id="{27ECAE54-9817-6A44-05DA-9DA12A084D9C}"/>
                  </a:ext>
                </a:extLst>
              </p:cNvPr>
              <p:cNvSpPr/>
              <p:nvPr/>
            </p:nvSpPr>
            <p:spPr>
              <a:xfrm>
                <a:off x="5827972" y="5407876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8" name="Freeform: Shape 447">
                <a:extLst>
                  <a:ext uri="{FF2B5EF4-FFF2-40B4-BE49-F238E27FC236}">
                    <a16:creationId xmlns:a16="http://schemas.microsoft.com/office/drawing/2014/main" id="{DACA9C09-EE8C-99BE-EC34-5D8EED047EA3}"/>
                  </a:ext>
                </a:extLst>
              </p:cNvPr>
              <p:cNvSpPr/>
              <p:nvPr/>
            </p:nvSpPr>
            <p:spPr>
              <a:xfrm>
                <a:off x="6222021" y="439203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9" name="Freeform: Shape 448">
                <a:extLst>
                  <a:ext uri="{FF2B5EF4-FFF2-40B4-BE49-F238E27FC236}">
                    <a16:creationId xmlns:a16="http://schemas.microsoft.com/office/drawing/2014/main" id="{2F7E4C33-131B-5807-A20C-93AD12382BAC}"/>
                  </a:ext>
                </a:extLst>
              </p:cNvPr>
              <p:cNvSpPr/>
              <p:nvPr/>
            </p:nvSpPr>
            <p:spPr>
              <a:xfrm>
                <a:off x="6269551" y="42067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50" name="Graphic 7">
              <a:extLst>
                <a:ext uri="{FF2B5EF4-FFF2-40B4-BE49-F238E27FC236}">
                  <a16:creationId xmlns:a16="http://schemas.microsoft.com/office/drawing/2014/main" id="{3E07381C-8734-5D25-61D2-BA097AE65B6A}"/>
                </a:ext>
              </a:extLst>
            </p:cNvPr>
            <p:cNvGrpSpPr/>
            <p:nvPr/>
          </p:nvGrpSpPr>
          <p:grpSpPr>
            <a:xfrm>
              <a:off x="890784" y="361912"/>
              <a:ext cx="10408906" cy="6134747"/>
              <a:chOff x="890784" y="361912"/>
              <a:chExt cx="10408906" cy="6134747"/>
            </a:xfrm>
            <a:solidFill>
              <a:srgbClr val="FFFFFF"/>
            </a:solidFill>
          </p:grpSpPr>
          <p:sp>
            <p:nvSpPr>
              <p:cNvPr id="451" name="Freeform: Shape 450">
                <a:extLst>
                  <a:ext uri="{FF2B5EF4-FFF2-40B4-BE49-F238E27FC236}">
                    <a16:creationId xmlns:a16="http://schemas.microsoft.com/office/drawing/2014/main" id="{2F6B6208-776B-860A-54D4-44C7CB2CC6E7}"/>
                  </a:ext>
                </a:extLst>
              </p:cNvPr>
              <p:cNvSpPr/>
              <p:nvPr/>
            </p:nvSpPr>
            <p:spPr>
              <a:xfrm>
                <a:off x="1924532" y="1056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2" name="Freeform: Shape 451">
                <a:extLst>
                  <a:ext uri="{FF2B5EF4-FFF2-40B4-BE49-F238E27FC236}">
                    <a16:creationId xmlns:a16="http://schemas.microsoft.com/office/drawing/2014/main" id="{16BEF678-746A-5530-D560-083DBD830150}"/>
                  </a:ext>
                </a:extLst>
              </p:cNvPr>
              <p:cNvSpPr/>
              <p:nvPr/>
            </p:nvSpPr>
            <p:spPr>
              <a:xfrm>
                <a:off x="3537115" y="10956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3" name="Freeform: Shape 452">
                <a:extLst>
                  <a:ext uri="{FF2B5EF4-FFF2-40B4-BE49-F238E27FC236}">
                    <a16:creationId xmlns:a16="http://schemas.microsoft.com/office/drawing/2014/main" id="{2FA2A8E9-91B4-ECFE-60D3-D37B053802F0}"/>
                  </a:ext>
                </a:extLst>
              </p:cNvPr>
              <p:cNvSpPr/>
              <p:nvPr/>
            </p:nvSpPr>
            <p:spPr>
              <a:xfrm>
                <a:off x="3792385" y="124268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4" name="Freeform: Shape 453">
                <a:extLst>
                  <a:ext uri="{FF2B5EF4-FFF2-40B4-BE49-F238E27FC236}">
                    <a16:creationId xmlns:a16="http://schemas.microsoft.com/office/drawing/2014/main" id="{DA9CCBF5-EA81-CB20-C59D-D6E7F1090D3D}"/>
                  </a:ext>
                </a:extLst>
              </p:cNvPr>
              <p:cNvSpPr/>
              <p:nvPr/>
            </p:nvSpPr>
            <p:spPr>
              <a:xfrm>
                <a:off x="3833152" y="10780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5" name="Freeform: Shape 454">
                <a:extLst>
                  <a:ext uri="{FF2B5EF4-FFF2-40B4-BE49-F238E27FC236}">
                    <a16:creationId xmlns:a16="http://schemas.microsoft.com/office/drawing/2014/main" id="{533876FB-563D-FB3D-FD77-4AD94C829B33}"/>
                  </a:ext>
                </a:extLst>
              </p:cNvPr>
              <p:cNvSpPr/>
              <p:nvPr/>
            </p:nvSpPr>
            <p:spPr>
              <a:xfrm>
                <a:off x="4157002" y="723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6" name="Freeform: Shape 455">
                <a:extLst>
                  <a:ext uri="{FF2B5EF4-FFF2-40B4-BE49-F238E27FC236}">
                    <a16:creationId xmlns:a16="http://schemas.microsoft.com/office/drawing/2014/main" id="{9D6B0A5F-2828-28C7-CDE4-9FDCE8C49B56}"/>
                  </a:ext>
                </a:extLst>
              </p:cNvPr>
              <p:cNvSpPr/>
              <p:nvPr/>
            </p:nvSpPr>
            <p:spPr>
              <a:xfrm>
                <a:off x="4997964" y="7592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81C733EA-BF4B-118A-F8D3-30AFF072FF4D}"/>
                  </a:ext>
                </a:extLst>
              </p:cNvPr>
              <p:cNvSpPr/>
              <p:nvPr/>
            </p:nvSpPr>
            <p:spPr>
              <a:xfrm>
                <a:off x="5144173" y="1437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8" name="Freeform: Shape 457">
                <a:extLst>
                  <a:ext uri="{FF2B5EF4-FFF2-40B4-BE49-F238E27FC236}">
                    <a16:creationId xmlns:a16="http://schemas.microsoft.com/office/drawing/2014/main" id="{6180C4EF-822D-0463-F81F-F9A37DA5D2EC}"/>
                  </a:ext>
                </a:extLst>
              </p:cNvPr>
              <p:cNvSpPr/>
              <p:nvPr/>
            </p:nvSpPr>
            <p:spPr>
              <a:xfrm>
                <a:off x="4404652" y="17587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9" name="Freeform: Shape 458">
                <a:extLst>
                  <a:ext uri="{FF2B5EF4-FFF2-40B4-BE49-F238E27FC236}">
                    <a16:creationId xmlns:a16="http://schemas.microsoft.com/office/drawing/2014/main" id="{AC45BEED-1329-A6F4-D26F-F83DC880F900}"/>
                  </a:ext>
                </a:extLst>
              </p:cNvPr>
              <p:cNvSpPr/>
              <p:nvPr/>
            </p:nvSpPr>
            <p:spPr>
              <a:xfrm>
                <a:off x="2801118" y="19652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0" name="Freeform: Shape 459">
                <a:extLst>
                  <a:ext uri="{FF2B5EF4-FFF2-40B4-BE49-F238E27FC236}">
                    <a16:creationId xmlns:a16="http://schemas.microsoft.com/office/drawing/2014/main" id="{D4C1960C-E992-401C-EAD9-3B77D34779EF}"/>
                  </a:ext>
                </a:extLst>
              </p:cNvPr>
              <p:cNvSpPr/>
              <p:nvPr/>
            </p:nvSpPr>
            <p:spPr>
              <a:xfrm>
                <a:off x="2561469" y="17790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1" name="Freeform: Shape 460">
                <a:extLst>
                  <a:ext uri="{FF2B5EF4-FFF2-40B4-BE49-F238E27FC236}">
                    <a16:creationId xmlns:a16="http://schemas.microsoft.com/office/drawing/2014/main" id="{36218C4C-2859-AABC-1B34-8E8DFD3A01DA}"/>
                  </a:ext>
                </a:extLst>
              </p:cNvPr>
              <p:cNvSpPr/>
              <p:nvPr/>
            </p:nvSpPr>
            <p:spPr>
              <a:xfrm>
                <a:off x="2116270" y="1332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2" name="Freeform: Shape 461">
                <a:extLst>
                  <a:ext uri="{FF2B5EF4-FFF2-40B4-BE49-F238E27FC236}">
                    <a16:creationId xmlns:a16="http://schemas.microsoft.com/office/drawing/2014/main" id="{67FC29A6-7B6D-2190-CC5E-025A4E8D19BF}"/>
                  </a:ext>
                </a:extLst>
              </p:cNvPr>
              <p:cNvSpPr/>
              <p:nvPr/>
            </p:nvSpPr>
            <p:spPr>
              <a:xfrm>
                <a:off x="1972348" y="1167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3" name="Freeform: Shape 462">
                <a:extLst>
                  <a:ext uri="{FF2B5EF4-FFF2-40B4-BE49-F238E27FC236}">
                    <a16:creationId xmlns:a16="http://schemas.microsoft.com/office/drawing/2014/main" id="{E34BD171-8E89-1010-DB6D-1E3B05062356}"/>
                  </a:ext>
                </a:extLst>
              </p:cNvPr>
              <p:cNvSpPr/>
              <p:nvPr/>
            </p:nvSpPr>
            <p:spPr>
              <a:xfrm>
                <a:off x="1629162" y="20258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8AAD274C-539B-3ABF-F96A-735E7816F5AD}"/>
                  </a:ext>
                </a:extLst>
              </p:cNvPr>
              <p:cNvSpPr/>
              <p:nvPr/>
            </p:nvSpPr>
            <p:spPr>
              <a:xfrm>
                <a:off x="1709934" y="20823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5" name="Freeform: Shape 464">
                <a:extLst>
                  <a:ext uri="{FF2B5EF4-FFF2-40B4-BE49-F238E27FC236}">
                    <a16:creationId xmlns:a16="http://schemas.microsoft.com/office/drawing/2014/main" id="{E9B05713-F9F1-2DB6-B573-DB935A6A5CE9}"/>
                  </a:ext>
                </a:extLst>
              </p:cNvPr>
              <p:cNvSpPr/>
              <p:nvPr/>
            </p:nvSpPr>
            <p:spPr>
              <a:xfrm>
                <a:off x="1495336" y="19542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6" name="Freeform: Shape 465">
                <a:extLst>
                  <a:ext uri="{FF2B5EF4-FFF2-40B4-BE49-F238E27FC236}">
                    <a16:creationId xmlns:a16="http://schemas.microsoft.com/office/drawing/2014/main" id="{3DC8AB19-21D8-C2B8-5D3E-C77E8AD0B2CC}"/>
                  </a:ext>
                </a:extLst>
              </p:cNvPr>
              <p:cNvSpPr/>
              <p:nvPr/>
            </p:nvSpPr>
            <p:spPr>
              <a:xfrm>
                <a:off x="2317057" y="3545262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7" name="Freeform: Shape 466">
                <a:extLst>
                  <a:ext uri="{FF2B5EF4-FFF2-40B4-BE49-F238E27FC236}">
                    <a16:creationId xmlns:a16="http://schemas.microsoft.com/office/drawing/2014/main" id="{D6DE58AB-9B6A-942E-2F81-A86650AE267F}"/>
                  </a:ext>
                </a:extLst>
              </p:cNvPr>
              <p:cNvSpPr/>
              <p:nvPr/>
            </p:nvSpPr>
            <p:spPr>
              <a:xfrm>
                <a:off x="2364778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8" name="Freeform: Shape 467">
                <a:extLst>
                  <a:ext uri="{FF2B5EF4-FFF2-40B4-BE49-F238E27FC236}">
                    <a16:creationId xmlns:a16="http://schemas.microsoft.com/office/drawing/2014/main" id="{3B435776-3B5C-42AF-487B-30CCBB80F162}"/>
                  </a:ext>
                </a:extLst>
              </p:cNvPr>
              <p:cNvSpPr/>
              <p:nvPr/>
            </p:nvSpPr>
            <p:spPr>
              <a:xfrm>
                <a:off x="2707773" y="3339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9" name="Freeform: Shape 468">
                <a:extLst>
                  <a:ext uri="{FF2B5EF4-FFF2-40B4-BE49-F238E27FC236}">
                    <a16:creationId xmlns:a16="http://schemas.microsoft.com/office/drawing/2014/main" id="{B16AB382-897A-6B9A-DB06-BA244CB77C30}"/>
                  </a:ext>
                </a:extLst>
              </p:cNvPr>
              <p:cNvSpPr/>
              <p:nvPr/>
            </p:nvSpPr>
            <p:spPr>
              <a:xfrm>
                <a:off x="3587788" y="285469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0" name="Freeform: Shape 469">
                <a:extLst>
                  <a:ext uri="{FF2B5EF4-FFF2-40B4-BE49-F238E27FC236}">
                    <a16:creationId xmlns:a16="http://schemas.microsoft.com/office/drawing/2014/main" id="{2D23EFDC-9767-8C13-576E-42CDA0324C96}"/>
                  </a:ext>
                </a:extLst>
              </p:cNvPr>
              <p:cNvSpPr/>
              <p:nvPr/>
            </p:nvSpPr>
            <p:spPr>
              <a:xfrm>
                <a:off x="3221265" y="24902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3D402037-AE96-B6A5-F89A-74D2262C7C36}"/>
                  </a:ext>
                </a:extLst>
              </p:cNvPr>
              <p:cNvSpPr/>
              <p:nvPr/>
            </p:nvSpPr>
            <p:spPr>
              <a:xfrm rot="-1652943">
                <a:off x="3273803" y="246440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2" name="Freeform: Shape 471">
                <a:extLst>
                  <a:ext uri="{FF2B5EF4-FFF2-40B4-BE49-F238E27FC236}">
                    <a16:creationId xmlns:a16="http://schemas.microsoft.com/office/drawing/2014/main" id="{8A24DF65-2C53-5B1D-9217-404C574C59C4}"/>
                  </a:ext>
                </a:extLst>
              </p:cNvPr>
              <p:cNvSpPr/>
              <p:nvPr/>
            </p:nvSpPr>
            <p:spPr>
              <a:xfrm>
                <a:off x="6578161" y="12123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3" name="Freeform: Shape 472">
                <a:extLst>
                  <a:ext uri="{FF2B5EF4-FFF2-40B4-BE49-F238E27FC236}">
                    <a16:creationId xmlns:a16="http://schemas.microsoft.com/office/drawing/2014/main" id="{E06C3A7C-3F2E-2ED0-CFE5-08E8816A317F}"/>
                  </a:ext>
                </a:extLst>
              </p:cNvPr>
              <p:cNvSpPr/>
              <p:nvPr/>
            </p:nvSpPr>
            <p:spPr>
              <a:xfrm>
                <a:off x="7982242" y="1116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4" name="Freeform: Shape 473">
                <a:extLst>
                  <a:ext uri="{FF2B5EF4-FFF2-40B4-BE49-F238E27FC236}">
                    <a16:creationId xmlns:a16="http://schemas.microsoft.com/office/drawing/2014/main" id="{E65AB0CB-9F3B-5DAB-661C-EEBCB0FE86FA}"/>
                  </a:ext>
                </a:extLst>
              </p:cNvPr>
              <p:cNvSpPr/>
              <p:nvPr/>
            </p:nvSpPr>
            <p:spPr>
              <a:xfrm>
                <a:off x="8833777" y="13535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5" name="Freeform: Shape 474">
                <a:extLst>
                  <a:ext uri="{FF2B5EF4-FFF2-40B4-BE49-F238E27FC236}">
                    <a16:creationId xmlns:a16="http://schemas.microsoft.com/office/drawing/2014/main" id="{445B8F83-BE02-6594-A8AF-68671EF38FB9}"/>
                  </a:ext>
                </a:extLst>
              </p:cNvPr>
              <p:cNvSpPr/>
              <p:nvPr/>
            </p:nvSpPr>
            <p:spPr>
              <a:xfrm>
                <a:off x="8810345" y="1712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6" name="Freeform: Shape 475">
                <a:extLst>
                  <a:ext uri="{FF2B5EF4-FFF2-40B4-BE49-F238E27FC236}">
                    <a16:creationId xmlns:a16="http://schemas.microsoft.com/office/drawing/2014/main" id="{DF76C20A-CBA4-E5A4-26DB-FE193D2D6F3B}"/>
                  </a:ext>
                </a:extLst>
              </p:cNvPr>
              <p:cNvSpPr/>
              <p:nvPr/>
            </p:nvSpPr>
            <p:spPr>
              <a:xfrm>
                <a:off x="9064186" y="16964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7" name="Freeform: Shape 476">
                <a:extLst>
                  <a:ext uri="{FF2B5EF4-FFF2-40B4-BE49-F238E27FC236}">
                    <a16:creationId xmlns:a16="http://schemas.microsoft.com/office/drawing/2014/main" id="{4B909C12-D7A7-70BB-2888-D207BD6F07AC}"/>
                  </a:ext>
                </a:extLst>
              </p:cNvPr>
              <p:cNvSpPr/>
              <p:nvPr/>
            </p:nvSpPr>
            <p:spPr>
              <a:xfrm rot="-1652943">
                <a:off x="9064128" y="1599471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8" name="Freeform: Shape 477">
                <a:extLst>
                  <a:ext uri="{FF2B5EF4-FFF2-40B4-BE49-F238E27FC236}">
                    <a16:creationId xmlns:a16="http://schemas.microsoft.com/office/drawing/2014/main" id="{92B0DBFC-F588-B91A-D41A-FA80A9B2A82B}"/>
                  </a:ext>
                </a:extLst>
              </p:cNvPr>
              <p:cNvSpPr/>
              <p:nvPr/>
            </p:nvSpPr>
            <p:spPr>
              <a:xfrm rot="-1652943">
                <a:off x="9202264" y="105863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616346CA-5E8F-5B32-C08C-D4252D1E9FDE}"/>
                  </a:ext>
                </a:extLst>
              </p:cNvPr>
              <p:cNvSpPr/>
              <p:nvPr/>
            </p:nvSpPr>
            <p:spPr>
              <a:xfrm>
                <a:off x="9520243" y="954176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60C0A190-C10D-FB68-0BA8-D405D4A68569}"/>
                  </a:ext>
                </a:extLst>
              </p:cNvPr>
              <p:cNvSpPr/>
              <p:nvPr/>
            </p:nvSpPr>
            <p:spPr>
              <a:xfrm>
                <a:off x="10238333" y="13324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99EFEAA5-F545-A475-1625-E07E64E0DBA0}"/>
                  </a:ext>
                </a:extLst>
              </p:cNvPr>
              <p:cNvSpPr/>
              <p:nvPr/>
            </p:nvSpPr>
            <p:spPr>
              <a:xfrm>
                <a:off x="10404259" y="1933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7ADDACA4-BA43-A961-94A2-74AF4084F0CC}"/>
                  </a:ext>
                </a:extLst>
              </p:cNvPr>
              <p:cNvSpPr/>
              <p:nvPr/>
            </p:nvSpPr>
            <p:spPr>
              <a:xfrm>
                <a:off x="10234809" y="244636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62533380-0529-BA55-355C-83AB5EFFF7EA}"/>
                  </a:ext>
                </a:extLst>
              </p:cNvPr>
              <p:cNvSpPr/>
              <p:nvPr/>
            </p:nvSpPr>
            <p:spPr>
              <a:xfrm>
                <a:off x="9554152" y="26715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A12AB17A-C12A-F744-7EF1-7082ACDC25F6}"/>
                  </a:ext>
                </a:extLst>
              </p:cNvPr>
              <p:cNvSpPr/>
              <p:nvPr/>
            </p:nvSpPr>
            <p:spPr>
              <a:xfrm>
                <a:off x="9493097" y="2854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F12874A3-0FF2-31BE-029E-8467830B1D05}"/>
                  </a:ext>
                </a:extLst>
              </p:cNvPr>
              <p:cNvSpPr/>
              <p:nvPr/>
            </p:nvSpPr>
            <p:spPr>
              <a:xfrm>
                <a:off x="10313771" y="334942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EC2968B8-F837-D02E-9001-D7481542D416}"/>
                  </a:ext>
                </a:extLst>
              </p:cNvPr>
              <p:cNvSpPr/>
              <p:nvPr/>
            </p:nvSpPr>
            <p:spPr>
              <a:xfrm>
                <a:off x="10431595" y="339819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DFB3A685-D22B-1A51-EF01-6C6F0DCE882B}"/>
                  </a:ext>
                </a:extLst>
              </p:cNvPr>
              <p:cNvSpPr/>
              <p:nvPr/>
            </p:nvSpPr>
            <p:spPr>
              <a:xfrm>
                <a:off x="9257353" y="27055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7E9E6E03-66A3-37E6-A544-09B459CD0D87}"/>
                  </a:ext>
                </a:extLst>
              </p:cNvPr>
              <p:cNvSpPr/>
              <p:nvPr/>
            </p:nvSpPr>
            <p:spPr>
              <a:xfrm>
                <a:off x="9431470" y="31078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9" name="Freeform: Shape 488">
                <a:extLst>
                  <a:ext uri="{FF2B5EF4-FFF2-40B4-BE49-F238E27FC236}">
                    <a16:creationId xmlns:a16="http://schemas.microsoft.com/office/drawing/2014/main" id="{17CC20E4-8E42-12E2-BDC2-8CB25C6B7284}"/>
                  </a:ext>
                </a:extLst>
              </p:cNvPr>
              <p:cNvSpPr/>
              <p:nvPr/>
            </p:nvSpPr>
            <p:spPr>
              <a:xfrm>
                <a:off x="9520815" y="3261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0" name="Freeform: Shape 489">
                <a:extLst>
                  <a:ext uri="{FF2B5EF4-FFF2-40B4-BE49-F238E27FC236}">
                    <a16:creationId xmlns:a16="http://schemas.microsoft.com/office/drawing/2014/main" id="{4D281EF9-125D-D563-3844-4A5024473B7B}"/>
                  </a:ext>
                </a:extLst>
              </p:cNvPr>
              <p:cNvSpPr/>
              <p:nvPr/>
            </p:nvSpPr>
            <p:spPr>
              <a:xfrm>
                <a:off x="9830758" y="3540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1" name="Freeform: Shape 490">
                <a:extLst>
                  <a:ext uri="{FF2B5EF4-FFF2-40B4-BE49-F238E27FC236}">
                    <a16:creationId xmlns:a16="http://schemas.microsoft.com/office/drawing/2014/main" id="{D8614C51-5D88-D0E5-A376-DAE02A3F690A}"/>
                  </a:ext>
                </a:extLst>
              </p:cNvPr>
              <p:cNvSpPr/>
              <p:nvPr/>
            </p:nvSpPr>
            <p:spPr>
              <a:xfrm>
                <a:off x="9922294" y="35590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2" name="Freeform: Shape 491">
                <a:extLst>
                  <a:ext uri="{FF2B5EF4-FFF2-40B4-BE49-F238E27FC236}">
                    <a16:creationId xmlns:a16="http://schemas.microsoft.com/office/drawing/2014/main" id="{143EB5FD-B767-6353-273A-480F4FE0245D}"/>
                  </a:ext>
                </a:extLst>
              </p:cNvPr>
              <p:cNvSpPr/>
              <p:nvPr/>
            </p:nvSpPr>
            <p:spPr>
              <a:xfrm>
                <a:off x="10114699" y="3401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3" name="Freeform: Shape 492">
                <a:extLst>
                  <a:ext uri="{FF2B5EF4-FFF2-40B4-BE49-F238E27FC236}">
                    <a16:creationId xmlns:a16="http://schemas.microsoft.com/office/drawing/2014/main" id="{B799EB60-DA84-8D01-2241-39212CBDF30E}"/>
                  </a:ext>
                </a:extLst>
              </p:cNvPr>
              <p:cNvSpPr/>
              <p:nvPr/>
            </p:nvSpPr>
            <p:spPr>
              <a:xfrm>
                <a:off x="10479982" y="3009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4" name="Freeform: Shape 493">
                <a:extLst>
                  <a:ext uri="{FF2B5EF4-FFF2-40B4-BE49-F238E27FC236}">
                    <a16:creationId xmlns:a16="http://schemas.microsoft.com/office/drawing/2014/main" id="{02A4EA2B-2259-1670-F064-889ACCE5113F}"/>
                  </a:ext>
                </a:extLst>
              </p:cNvPr>
              <p:cNvSpPr/>
              <p:nvPr/>
            </p:nvSpPr>
            <p:spPr>
              <a:xfrm>
                <a:off x="10601426" y="278545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5" name="Freeform: Shape 494">
                <a:extLst>
                  <a:ext uri="{FF2B5EF4-FFF2-40B4-BE49-F238E27FC236}">
                    <a16:creationId xmlns:a16="http://schemas.microsoft.com/office/drawing/2014/main" id="{503BFDCA-0AD1-EBE3-AACE-E8B6E4E55E92}"/>
                  </a:ext>
                </a:extLst>
              </p:cNvPr>
              <p:cNvSpPr/>
              <p:nvPr/>
            </p:nvSpPr>
            <p:spPr>
              <a:xfrm>
                <a:off x="10152799" y="3630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6" name="Freeform: Shape 495">
                <a:extLst>
                  <a:ext uri="{FF2B5EF4-FFF2-40B4-BE49-F238E27FC236}">
                    <a16:creationId xmlns:a16="http://schemas.microsoft.com/office/drawing/2014/main" id="{E2377A2E-9440-1891-F5E6-4887FDFDD346}"/>
                  </a:ext>
                </a:extLst>
              </p:cNvPr>
              <p:cNvSpPr/>
              <p:nvPr/>
            </p:nvSpPr>
            <p:spPr>
              <a:xfrm rot="-1652943">
                <a:off x="10049583" y="384792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7" name="Freeform: Shape 496">
                <a:extLst>
                  <a:ext uri="{FF2B5EF4-FFF2-40B4-BE49-F238E27FC236}">
                    <a16:creationId xmlns:a16="http://schemas.microsoft.com/office/drawing/2014/main" id="{518C1A5F-9290-4844-EDFC-36688810C727}"/>
                  </a:ext>
                </a:extLst>
              </p:cNvPr>
              <p:cNvSpPr/>
              <p:nvPr/>
            </p:nvSpPr>
            <p:spPr>
              <a:xfrm>
                <a:off x="9806279" y="408456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8" name="Freeform: Shape 497">
                <a:extLst>
                  <a:ext uri="{FF2B5EF4-FFF2-40B4-BE49-F238E27FC236}">
                    <a16:creationId xmlns:a16="http://schemas.microsoft.com/office/drawing/2014/main" id="{BADD54BA-E28C-5BB8-983E-98B53C0C1DEB}"/>
                  </a:ext>
                </a:extLst>
              </p:cNvPr>
              <p:cNvSpPr/>
              <p:nvPr/>
            </p:nvSpPr>
            <p:spPr>
              <a:xfrm>
                <a:off x="10176802" y="43155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9" name="Freeform: Shape 498">
                <a:extLst>
                  <a:ext uri="{FF2B5EF4-FFF2-40B4-BE49-F238E27FC236}">
                    <a16:creationId xmlns:a16="http://schemas.microsoft.com/office/drawing/2014/main" id="{B8C457B9-5F79-C53A-E67C-27B28F985FB1}"/>
                  </a:ext>
                </a:extLst>
              </p:cNvPr>
              <p:cNvSpPr/>
              <p:nvPr/>
            </p:nvSpPr>
            <p:spPr>
              <a:xfrm>
                <a:off x="10452360" y="4048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0" name="Freeform: Shape 499">
                <a:extLst>
                  <a:ext uri="{FF2B5EF4-FFF2-40B4-BE49-F238E27FC236}">
                    <a16:creationId xmlns:a16="http://schemas.microsoft.com/office/drawing/2014/main" id="{2AD6C188-43FD-B218-30CC-EA14F5005682}"/>
                  </a:ext>
                </a:extLst>
              </p:cNvPr>
              <p:cNvSpPr/>
              <p:nvPr/>
            </p:nvSpPr>
            <p:spPr>
              <a:xfrm>
                <a:off x="10427976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1" name="Freeform: Shape 500">
                <a:extLst>
                  <a:ext uri="{FF2B5EF4-FFF2-40B4-BE49-F238E27FC236}">
                    <a16:creationId xmlns:a16="http://schemas.microsoft.com/office/drawing/2014/main" id="{3F95A290-3F5A-F204-7132-D47D394384C7}"/>
                  </a:ext>
                </a:extLst>
              </p:cNvPr>
              <p:cNvSpPr/>
              <p:nvPr/>
            </p:nvSpPr>
            <p:spPr>
              <a:xfrm>
                <a:off x="10539133" y="2644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2" name="Freeform: Shape 501">
                <a:extLst>
                  <a:ext uri="{FF2B5EF4-FFF2-40B4-BE49-F238E27FC236}">
                    <a16:creationId xmlns:a16="http://schemas.microsoft.com/office/drawing/2014/main" id="{294718D7-940A-874E-57FB-68F6DCFD59B9}"/>
                  </a:ext>
                </a:extLst>
              </p:cNvPr>
              <p:cNvSpPr/>
              <p:nvPr/>
            </p:nvSpPr>
            <p:spPr>
              <a:xfrm>
                <a:off x="10639621" y="202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3" name="Freeform: Shape 502">
                <a:extLst>
                  <a:ext uri="{FF2B5EF4-FFF2-40B4-BE49-F238E27FC236}">
                    <a16:creationId xmlns:a16="http://schemas.microsoft.com/office/drawing/2014/main" id="{80AFB7D9-1D9B-14B4-A51F-C3B5EA629927}"/>
                  </a:ext>
                </a:extLst>
              </p:cNvPr>
              <p:cNvSpPr/>
              <p:nvPr/>
            </p:nvSpPr>
            <p:spPr>
              <a:xfrm>
                <a:off x="10718393" y="1492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4" name="Freeform: Shape 503">
                <a:extLst>
                  <a:ext uri="{FF2B5EF4-FFF2-40B4-BE49-F238E27FC236}">
                    <a16:creationId xmlns:a16="http://schemas.microsoft.com/office/drawing/2014/main" id="{3945B8C3-2D97-F56A-038B-97364A632E14}"/>
                  </a:ext>
                </a:extLst>
              </p:cNvPr>
              <p:cNvSpPr/>
              <p:nvPr/>
            </p:nvSpPr>
            <p:spPr>
              <a:xfrm>
                <a:off x="10306246" y="984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5" name="Freeform: Shape 504">
                <a:extLst>
                  <a:ext uri="{FF2B5EF4-FFF2-40B4-BE49-F238E27FC236}">
                    <a16:creationId xmlns:a16="http://schemas.microsoft.com/office/drawing/2014/main" id="{95FE9E8C-86AD-3BCE-4E51-4308FFB44C64}"/>
                  </a:ext>
                </a:extLst>
              </p:cNvPr>
              <p:cNvSpPr/>
              <p:nvPr/>
            </p:nvSpPr>
            <p:spPr>
              <a:xfrm>
                <a:off x="8594509" y="104399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6" name="Freeform: Shape 505">
                <a:extLst>
                  <a:ext uri="{FF2B5EF4-FFF2-40B4-BE49-F238E27FC236}">
                    <a16:creationId xmlns:a16="http://schemas.microsoft.com/office/drawing/2014/main" id="{06091673-F50A-C77A-7B61-FA3DB492A5B9}"/>
                  </a:ext>
                </a:extLst>
              </p:cNvPr>
              <p:cNvSpPr/>
              <p:nvPr/>
            </p:nvSpPr>
            <p:spPr>
              <a:xfrm>
                <a:off x="8012817" y="1289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7" name="Freeform: Shape 506">
                <a:extLst>
                  <a:ext uri="{FF2B5EF4-FFF2-40B4-BE49-F238E27FC236}">
                    <a16:creationId xmlns:a16="http://schemas.microsoft.com/office/drawing/2014/main" id="{15F646B4-C3C0-1F10-F27A-3724E1D19F37}"/>
                  </a:ext>
                </a:extLst>
              </p:cNvPr>
              <p:cNvSpPr/>
              <p:nvPr/>
            </p:nvSpPr>
            <p:spPr>
              <a:xfrm>
                <a:off x="7017931" y="106828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8" name="Freeform: Shape 507">
                <a:extLst>
                  <a:ext uri="{FF2B5EF4-FFF2-40B4-BE49-F238E27FC236}">
                    <a16:creationId xmlns:a16="http://schemas.microsoft.com/office/drawing/2014/main" id="{4E2EF861-32DE-37CE-C28E-992072F7DDE4}"/>
                  </a:ext>
                </a:extLst>
              </p:cNvPr>
              <p:cNvSpPr/>
              <p:nvPr/>
            </p:nvSpPr>
            <p:spPr>
              <a:xfrm>
                <a:off x="6328225" y="9271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9" name="Freeform: Shape 508">
                <a:extLst>
                  <a:ext uri="{FF2B5EF4-FFF2-40B4-BE49-F238E27FC236}">
                    <a16:creationId xmlns:a16="http://schemas.microsoft.com/office/drawing/2014/main" id="{A8129F76-10D1-DDCA-43FE-F64E99CA0B36}"/>
                  </a:ext>
                </a:extLst>
              </p:cNvPr>
              <p:cNvSpPr/>
              <p:nvPr/>
            </p:nvSpPr>
            <p:spPr>
              <a:xfrm>
                <a:off x="5982277" y="917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0" name="Freeform: Shape 509">
                <a:extLst>
                  <a:ext uri="{FF2B5EF4-FFF2-40B4-BE49-F238E27FC236}">
                    <a16:creationId xmlns:a16="http://schemas.microsoft.com/office/drawing/2014/main" id="{81F78574-619A-D401-D9B6-1EAE48738A92}"/>
                  </a:ext>
                </a:extLst>
              </p:cNvPr>
              <p:cNvSpPr/>
              <p:nvPr/>
            </p:nvSpPr>
            <p:spPr>
              <a:xfrm>
                <a:off x="5429256" y="11859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1" name="Freeform: Shape 510">
                <a:extLst>
                  <a:ext uri="{FF2B5EF4-FFF2-40B4-BE49-F238E27FC236}">
                    <a16:creationId xmlns:a16="http://schemas.microsoft.com/office/drawing/2014/main" id="{E1872490-1770-29E1-413E-56E8F395C2B4}"/>
                  </a:ext>
                </a:extLst>
              </p:cNvPr>
              <p:cNvSpPr/>
              <p:nvPr/>
            </p:nvSpPr>
            <p:spPr>
              <a:xfrm>
                <a:off x="5829877" y="16599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2" name="Freeform: Shape 511">
                <a:extLst>
                  <a:ext uri="{FF2B5EF4-FFF2-40B4-BE49-F238E27FC236}">
                    <a16:creationId xmlns:a16="http://schemas.microsoft.com/office/drawing/2014/main" id="{3442DA17-5273-4DC5-519D-F094AF58A917}"/>
                  </a:ext>
                </a:extLst>
              </p:cNvPr>
              <p:cNvSpPr/>
              <p:nvPr/>
            </p:nvSpPr>
            <p:spPr>
              <a:xfrm>
                <a:off x="5769298" y="1716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3" name="Freeform: Shape 512">
                <a:extLst>
                  <a:ext uri="{FF2B5EF4-FFF2-40B4-BE49-F238E27FC236}">
                    <a16:creationId xmlns:a16="http://schemas.microsoft.com/office/drawing/2014/main" id="{DD007559-B815-7B04-E008-0DEEE6E60575}"/>
                  </a:ext>
                </a:extLst>
              </p:cNvPr>
              <p:cNvSpPr/>
              <p:nvPr/>
            </p:nvSpPr>
            <p:spPr>
              <a:xfrm>
                <a:off x="4627632" y="1675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4" name="Freeform: Shape 513">
                <a:extLst>
                  <a:ext uri="{FF2B5EF4-FFF2-40B4-BE49-F238E27FC236}">
                    <a16:creationId xmlns:a16="http://schemas.microsoft.com/office/drawing/2014/main" id="{C7694F50-26C6-835F-A2C9-9E4529C41066}"/>
                  </a:ext>
                </a:extLst>
              </p:cNvPr>
              <p:cNvSpPr/>
              <p:nvPr/>
            </p:nvSpPr>
            <p:spPr>
              <a:xfrm>
                <a:off x="4355312" y="17980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5" name="Freeform: Shape 514">
                <a:extLst>
                  <a:ext uri="{FF2B5EF4-FFF2-40B4-BE49-F238E27FC236}">
                    <a16:creationId xmlns:a16="http://schemas.microsoft.com/office/drawing/2014/main" id="{4D889A45-705F-24EE-7C83-FD0860AA8B47}"/>
                  </a:ext>
                </a:extLst>
              </p:cNvPr>
              <p:cNvSpPr/>
              <p:nvPr/>
            </p:nvSpPr>
            <p:spPr>
              <a:xfrm>
                <a:off x="2365444" y="27082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6" name="Freeform: Shape 515">
                <a:extLst>
                  <a:ext uri="{FF2B5EF4-FFF2-40B4-BE49-F238E27FC236}">
                    <a16:creationId xmlns:a16="http://schemas.microsoft.com/office/drawing/2014/main" id="{7730F144-5F60-EB7A-A4B7-46E8F79F462A}"/>
                  </a:ext>
                </a:extLst>
              </p:cNvPr>
              <p:cNvSpPr/>
              <p:nvPr/>
            </p:nvSpPr>
            <p:spPr>
              <a:xfrm>
                <a:off x="1993684" y="2646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7" name="Freeform: Shape 516">
                <a:extLst>
                  <a:ext uri="{FF2B5EF4-FFF2-40B4-BE49-F238E27FC236}">
                    <a16:creationId xmlns:a16="http://schemas.microsoft.com/office/drawing/2014/main" id="{400A4F3A-9767-AA87-596C-A8833DB4D825}"/>
                  </a:ext>
                </a:extLst>
              </p:cNvPr>
              <p:cNvSpPr/>
              <p:nvPr/>
            </p:nvSpPr>
            <p:spPr>
              <a:xfrm>
                <a:off x="1581442" y="2436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8" name="Freeform: Shape 517">
                <a:extLst>
                  <a:ext uri="{FF2B5EF4-FFF2-40B4-BE49-F238E27FC236}">
                    <a16:creationId xmlns:a16="http://schemas.microsoft.com/office/drawing/2014/main" id="{EF09840F-1E48-CA5D-C5B7-A9F09BB1D370}"/>
                  </a:ext>
                </a:extLst>
              </p:cNvPr>
              <p:cNvSpPr/>
              <p:nvPr/>
            </p:nvSpPr>
            <p:spPr>
              <a:xfrm>
                <a:off x="1540008" y="18148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9" name="Freeform: Shape 518">
                <a:extLst>
                  <a:ext uri="{FF2B5EF4-FFF2-40B4-BE49-F238E27FC236}">
                    <a16:creationId xmlns:a16="http://schemas.microsoft.com/office/drawing/2014/main" id="{A26787D0-FB07-2C31-0C58-E8551B68EEB0}"/>
                  </a:ext>
                </a:extLst>
              </p:cNvPr>
              <p:cNvSpPr/>
              <p:nvPr/>
            </p:nvSpPr>
            <p:spPr>
              <a:xfrm>
                <a:off x="1537341" y="126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0" name="Freeform: Shape 519">
                <a:extLst>
                  <a:ext uri="{FF2B5EF4-FFF2-40B4-BE49-F238E27FC236}">
                    <a16:creationId xmlns:a16="http://schemas.microsoft.com/office/drawing/2014/main" id="{7370A69A-8B72-7AD8-18C1-83DCEA1D4533}"/>
                  </a:ext>
                </a:extLst>
              </p:cNvPr>
              <p:cNvSpPr/>
              <p:nvPr/>
            </p:nvSpPr>
            <p:spPr>
              <a:xfrm>
                <a:off x="1485715" y="1177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1" name="Freeform: Shape 520">
                <a:extLst>
                  <a:ext uri="{FF2B5EF4-FFF2-40B4-BE49-F238E27FC236}">
                    <a16:creationId xmlns:a16="http://schemas.microsoft.com/office/drawing/2014/main" id="{48E25586-CE4F-FC6F-6BE3-97B40AC74A22}"/>
                  </a:ext>
                </a:extLst>
              </p:cNvPr>
              <p:cNvSpPr/>
              <p:nvPr/>
            </p:nvSpPr>
            <p:spPr>
              <a:xfrm>
                <a:off x="2990475" y="24345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2" name="Freeform: Shape 521">
                <a:extLst>
                  <a:ext uri="{FF2B5EF4-FFF2-40B4-BE49-F238E27FC236}">
                    <a16:creationId xmlns:a16="http://schemas.microsoft.com/office/drawing/2014/main" id="{46CC42AF-1624-CDEB-A6FA-747723C3C2B2}"/>
                  </a:ext>
                </a:extLst>
              </p:cNvPr>
              <p:cNvSpPr/>
              <p:nvPr/>
            </p:nvSpPr>
            <p:spPr>
              <a:xfrm>
                <a:off x="4926907" y="27874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3" name="Freeform: Shape 522">
                <a:extLst>
                  <a:ext uri="{FF2B5EF4-FFF2-40B4-BE49-F238E27FC236}">
                    <a16:creationId xmlns:a16="http://schemas.microsoft.com/office/drawing/2014/main" id="{72884A65-D9BD-597E-A610-3BFCAF2E8C57}"/>
                  </a:ext>
                </a:extLst>
              </p:cNvPr>
              <p:cNvSpPr/>
              <p:nvPr/>
            </p:nvSpPr>
            <p:spPr>
              <a:xfrm>
                <a:off x="5730532" y="28331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4" name="Freeform: Shape 523">
                <a:extLst>
                  <a:ext uri="{FF2B5EF4-FFF2-40B4-BE49-F238E27FC236}">
                    <a16:creationId xmlns:a16="http://schemas.microsoft.com/office/drawing/2014/main" id="{49272126-9D4E-F52D-14A6-019691F90F77}"/>
                  </a:ext>
                </a:extLst>
              </p:cNvPr>
              <p:cNvSpPr/>
              <p:nvPr/>
            </p:nvSpPr>
            <p:spPr>
              <a:xfrm>
                <a:off x="6612451" y="287708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5" name="Freeform: Shape 524">
                <a:extLst>
                  <a:ext uri="{FF2B5EF4-FFF2-40B4-BE49-F238E27FC236}">
                    <a16:creationId xmlns:a16="http://schemas.microsoft.com/office/drawing/2014/main" id="{DCC76B51-6FBA-6FF9-CA27-EBF27F6BAC34}"/>
                  </a:ext>
                </a:extLst>
              </p:cNvPr>
              <p:cNvSpPr/>
              <p:nvPr/>
            </p:nvSpPr>
            <p:spPr>
              <a:xfrm>
                <a:off x="7490561" y="27972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6" name="Freeform: Shape 525">
                <a:extLst>
                  <a:ext uri="{FF2B5EF4-FFF2-40B4-BE49-F238E27FC236}">
                    <a16:creationId xmlns:a16="http://schemas.microsoft.com/office/drawing/2014/main" id="{5DD55251-A9D2-44F1-110B-C53E209B754F}"/>
                  </a:ext>
                </a:extLst>
              </p:cNvPr>
              <p:cNvSpPr/>
              <p:nvPr/>
            </p:nvSpPr>
            <p:spPr>
              <a:xfrm>
                <a:off x="7792980" y="30656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7" name="Freeform: Shape 526">
                <a:extLst>
                  <a:ext uri="{FF2B5EF4-FFF2-40B4-BE49-F238E27FC236}">
                    <a16:creationId xmlns:a16="http://schemas.microsoft.com/office/drawing/2014/main" id="{12E372BE-7AF6-E0BA-26D8-EC3FF7661A6A}"/>
                  </a:ext>
                </a:extLst>
              </p:cNvPr>
              <p:cNvSpPr/>
              <p:nvPr/>
            </p:nvSpPr>
            <p:spPr>
              <a:xfrm>
                <a:off x="8055679" y="361222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8" name="Freeform: Shape 527">
                <a:extLst>
                  <a:ext uri="{FF2B5EF4-FFF2-40B4-BE49-F238E27FC236}">
                    <a16:creationId xmlns:a16="http://schemas.microsoft.com/office/drawing/2014/main" id="{30A9458C-4F8B-0EC1-B276-F7F58D4B06F1}"/>
                  </a:ext>
                </a:extLst>
              </p:cNvPr>
              <p:cNvSpPr/>
              <p:nvPr/>
            </p:nvSpPr>
            <p:spPr>
              <a:xfrm>
                <a:off x="8012912" y="3782911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9" name="Freeform: Shape 528">
                <a:extLst>
                  <a:ext uri="{FF2B5EF4-FFF2-40B4-BE49-F238E27FC236}">
                    <a16:creationId xmlns:a16="http://schemas.microsoft.com/office/drawing/2014/main" id="{79FC4C71-8085-58E5-63F4-0829ACD3BBB0}"/>
                  </a:ext>
                </a:extLst>
              </p:cNvPr>
              <p:cNvSpPr/>
              <p:nvPr/>
            </p:nvSpPr>
            <p:spPr>
              <a:xfrm>
                <a:off x="5526125" y="38781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0" name="Freeform: Shape 529">
                <a:extLst>
                  <a:ext uri="{FF2B5EF4-FFF2-40B4-BE49-F238E27FC236}">
                    <a16:creationId xmlns:a16="http://schemas.microsoft.com/office/drawing/2014/main" id="{935A24A2-B490-E24D-3874-B1F55B52892B}"/>
                  </a:ext>
                </a:extLst>
              </p:cNvPr>
              <p:cNvSpPr/>
              <p:nvPr/>
            </p:nvSpPr>
            <p:spPr>
              <a:xfrm>
                <a:off x="4761934" y="3900925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FEC5B46E-D1A7-F786-6B6D-52B56CEA6D8B}"/>
                  </a:ext>
                </a:extLst>
              </p:cNvPr>
              <p:cNvSpPr/>
              <p:nvPr/>
            </p:nvSpPr>
            <p:spPr>
              <a:xfrm>
                <a:off x="4398746" y="39196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DA129482-D547-9479-0A48-F32CCCEB9660}"/>
                  </a:ext>
                </a:extLst>
              </p:cNvPr>
              <p:cNvSpPr/>
              <p:nvPr/>
            </p:nvSpPr>
            <p:spPr>
              <a:xfrm>
                <a:off x="3140303" y="285565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3" name="Freeform: Shape 532">
                <a:extLst>
                  <a:ext uri="{FF2B5EF4-FFF2-40B4-BE49-F238E27FC236}">
                    <a16:creationId xmlns:a16="http://schemas.microsoft.com/office/drawing/2014/main" id="{DA00F0C5-B244-B975-457D-5DE397055400}"/>
                  </a:ext>
                </a:extLst>
              </p:cNvPr>
              <p:cNvSpPr/>
              <p:nvPr/>
            </p:nvSpPr>
            <p:spPr>
              <a:xfrm>
                <a:off x="3314420" y="32822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4" name="Freeform: Shape 533">
                <a:extLst>
                  <a:ext uri="{FF2B5EF4-FFF2-40B4-BE49-F238E27FC236}">
                    <a16:creationId xmlns:a16="http://schemas.microsoft.com/office/drawing/2014/main" id="{D2640371-6248-2FE6-1778-66E3C1EF056A}"/>
                  </a:ext>
                </a:extLst>
              </p:cNvPr>
              <p:cNvSpPr/>
              <p:nvPr/>
            </p:nvSpPr>
            <p:spPr>
              <a:xfrm>
                <a:off x="3854773" y="35685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5" name="Freeform: Shape 534">
                <a:extLst>
                  <a:ext uri="{FF2B5EF4-FFF2-40B4-BE49-F238E27FC236}">
                    <a16:creationId xmlns:a16="http://schemas.microsoft.com/office/drawing/2014/main" id="{9AB1D2CD-FA73-1AE8-8076-5F2B18CEFD30}"/>
                  </a:ext>
                </a:extLst>
              </p:cNvPr>
              <p:cNvSpPr/>
              <p:nvPr/>
            </p:nvSpPr>
            <p:spPr>
              <a:xfrm>
                <a:off x="4419225" y="369413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6" name="Freeform: Shape 535">
                <a:extLst>
                  <a:ext uri="{FF2B5EF4-FFF2-40B4-BE49-F238E27FC236}">
                    <a16:creationId xmlns:a16="http://schemas.microsoft.com/office/drawing/2014/main" id="{B7A5D9CA-A757-F9B1-0379-A24BA7B2A3D1}"/>
                  </a:ext>
                </a:extLst>
              </p:cNvPr>
              <p:cNvSpPr/>
              <p:nvPr/>
            </p:nvSpPr>
            <p:spPr>
              <a:xfrm>
                <a:off x="4850612" y="38417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5B1D39DA-37F6-31E9-B9CE-A8C67069A126}"/>
                  </a:ext>
                </a:extLst>
              </p:cNvPr>
              <p:cNvSpPr/>
              <p:nvPr/>
            </p:nvSpPr>
            <p:spPr>
              <a:xfrm>
                <a:off x="4961292" y="432116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E77A37EC-E5A8-6AEA-0D44-7CA6643F0A32}"/>
                  </a:ext>
                </a:extLst>
              </p:cNvPr>
              <p:cNvSpPr/>
              <p:nvPr/>
            </p:nvSpPr>
            <p:spPr>
              <a:xfrm>
                <a:off x="5273808" y="4587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55238044-BF05-0C6B-857B-0C4910C5F587}"/>
                  </a:ext>
                </a:extLst>
              </p:cNvPr>
              <p:cNvSpPr/>
              <p:nvPr/>
            </p:nvSpPr>
            <p:spPr>
              <a:xfrm>
                <a:off x="5955226" y="47658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EA419D55-705E-3482-014A-1F3BF4605309}"/>
                  </a:ext>
                </a:extLst>
              </p:cNvPr>
              <p:cNvSpPr/>
              <p:nvPr/>
            </p:nvSpPr>
            <p:spPr>
              <a:xfrm>
                <a:off x="6213640" y="4887525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2D68C1BE-FCF7-8A68-9F28-C86F87790A46}"/>
                  </a:ext>
                </a:extLst>
              </p:cNvPr>
              <p:cNvSpPr/>
              <p:nvPr/>
            </p:nvSpPr>
            <p:spPr>
              <a:xfrm>
                <a:off x="6714940" y="4481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2" name="Freeform: Shape 541">
                <a:extLst>
                  <a:ext uri="{FF2B5EF4-FFF2-40B4-BE49-F238E27FC236}">
                    <a16:creationId xmlns:a16="http://schemas.microsoft.com/office/drawing/2014/main" id="{82A3AE5C-C221-607F-9DA0-E575C5520AD4}"/>
                  </a:ext>
                </a:extLst>
              </p:cNvPr>
              <p:cNvSpPr/>
              <p:nvPr/>
            </p:nvSpPr>
            <p:spPr>
              <a:xfrm>
                <a:off x="6605593" y="419020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3" name="Freeform: Shape 542">
                <a:extLst>
                  <a:ext uri="{FF2B5EF4-FFF2-40B4-BE49-F238E27FC236}">
                    <a16:creationId xmlns:a16="http://schemas.microsoft.com/office/drawing/2014/main" id="{624A1BFA-490B-6384-3390-F0CAD6712018}"/>
                  </a:ext>
                </a:extLst>
              </p:cNvPr>
              <p:cNvSpPr/>
              <p:nvPr/>
            </p:nvSpPr>
            <p:spPr>
              <a:xfrm>
                <a:off x="6652742" y="396236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4" name="Freeform: Shape 543">
                <a:extLst>
                  <a:ext uri="{FF2B5EF4-FFF2-40B4-BE49-F238E27FC236}">
                    <a16:creationId xmlns:a16="http://schemas.microsoft.com/office/drawing/2014/main" id="{9B7A5C2C-9053-DEAF-808D-9AD7F417E7B7}"/>
                  </a:ext>
                </a:extLst>
              </p:cNvPr>
              <p:cNvSpPr/>
              <p:nvPr/>
            </p:nvSpPr>
            <p:spPr>
              <a:xfrm>
                <a:off x="6739420" y="3594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BDC7A725-C626-97AF-6D92-68D5044DEB7F}"/>
                  </a:ext>
                </a:extLst>
              </p:cNvPr>
              <p:cNvSpPr/>
              <p:nvPr/>
            </p:nvSpPr>
            <p:spPr>
              <a:xfrm>
                <a:off x="5340197" y="35435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C14D9F62-472A-BDD3-D4ED-64DB71F1B602}"/>
                  </a:ext>
                </a:extLst>
              </p:cNvPr>
              <p:cNvSpPr/>
              <p:nvPr/>
            </p:nvSpPr>
            <p:spPr>
              <a:xfrm>
                <a:off x="5763964" y="452500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4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4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7" name="Freeform: Shape 546">
                <a:extLst>
                  <a:ext uri="{FF2B5EF4-FFF2-40B4-BE49-F238E27FC236}">
                    <a16:creationId xmlns:a16="http://schemas.microsoft.com/office/drawing/2014/main" id="{518900CD-DA8D-70E1-0491-2F2EDB9D973E}"/>
                  </a:ext>
                </a:extLst>
              </p:cNvPr>
              <p:cNvSpPr/>
              <p:nvPr/>
            </p:nvSpPr>
            <p:spPr>
              <a:xfrm>
                <a:off x="4271016" y="48410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AD759870-F541-45BA-A6AF-B75685CCD3E2}"/>
                  </a:ext>
                </a:extLst>
              </p:cNvPr>
              <p:cNvSpPr/>
              <p:nvPr/>
            </p:nvSpPr>
            <p:spPr>
              <a:xfrm>
                <a:off x="2857220" y="471388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9" name="Freeform: Shape 548">
                <a:extLst>
                  <a:ext uri="{FF2B5EF4-FFF2-40B4-BE49-F238E27FC236}">
                    <a16:creationId xmlns:a16="http://schemas.microsoft.com/office/drawing/2014/main" id="{2AFCC5E4-17BD-D69D-48D7-29CF307E5CF1}"/>
                  </a:ext>
                </a:extLst>
              </p:cNvPr>
              <p:cNvSpPr/>
              <p:nvPr/>
            </p:nvSpPr>
            <p:spPr>
              <a:xfrm>
                <a:off x="3513207" y="344658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0" name="Freeform: Shape 549">
                <a:extLst>
                  <a:ext uri="{FF2B5EF4-FFF2-40B4-BE49-F238E27FC236}">
                    <a16:creationId xmlns:a16="http://schemas.microsoft.com/office/drawing/2014/main" id="{0B1BCD07-883B-62B9-58ED-108D2597F1A7}"/>
                  </a:ext>
                </a:extLst>
              </p:cNvPr>
              <p:cNvSpPr/>
              <p:nvPr/>
            </p:nvSpPr>
            <p:spPr>
              <a:xfrm>
                <a:off x="2709868" y="38472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D5017D1C-9463-5503-B234-9BAD4B2591B8}"/>
                  </a:ext>
                </a:extLst>
              </p:cNvPr>
              <p:cNvSpPr/>
              <p:nvPr/>
            </p:nvSpPr>
            <p:spPr>
              <a:xfrm>
                <a:off x="2711297" y="4772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2" name="Freeform: Shape 551">
                <a:extLst>
                  <a:ext uri="{FF2B5EF4-FFF2-40B4-BE49-F238E27FC236}">
                    <a16:creationId xmlns:a16="http://schemas.microsoft.com/office/drawing/2014/main" id="{90236D82-92C8-2168-1038-E611B2675AA3}"/>
                  </a:ext>
                </a:extLst>
              </p:cNvPr>
              <p:cNvSpPr/>
              <p:nvPr/>
            </p:nvSpPr>
            <p:spPr>
              <a:xfrm>
                <a:off x="2337822" y="46488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3" name="Freeform: Shape 552">
                <a:extLst>
                  <a:ext uri="{FF2B5EF4-FFF2-40B4-BE49-F238E27FC236}">
                    <a16:creationId xmlns:a16="http://schemas.microsoft.com/office/drawing/2014/main" id="{DAD0C490-695C-554C-9898-A570D807FFA3}"/>
                  </a:ext>
                </a:extLst>
              </p:cNvPr>
              <p:cNvSpPr/>
              <p:nvPr/>
            </p:nvSpPr>
            <p:spPr>
              <a:xfrm>
                <a:off x="2367159" y="475074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4" name="Freeform: Shape 553">
                <a:extLst>
                  <a:ext uri="{FF2B5EF4-FFF2-40B4-BE49-F238E27FC236}">
                    <a16:creationId xmlns:a16="http://schemas.microsoft.com/office/drawing/2014/main" id="{3EDE21E8-805E-AD01-BE53-E0DD66D6B227}"/>
                  </a:ext>
                </a:extLst>
              </p:cNvPr>
              <p:cNvSpPr/>
              <p:nvPr/>
            </p:nvSpPr>
            <p:spPr>
              <a:xfrm>
                <a:off x="2732347" y="40358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5" name="Freeform: Shape 554">
                <a:extLst>
                  <a:ext uri="{FF2B5EF4-FFF2-40B4-BE49-F238E27FC236}">
                    <a16:creationId xmlns:a16="http://schemas.microsoft.com/office/drawing/2014/main" id="{7DA15F36-00A6-076A-F0E5-F86710EBEC8B}"/>
                  </a:ext>
                </a:extLst>
              </p:cNvPr>
              <p:cNvSpPr/>
              <p:nvPr/>
            </p:nvSpPr>
            <p:spPr>
              <a:xfrm>
                <a:off x="2187327" y="499268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6" name="Freeform: Shape 555">
                <a:extLst>
                  <a:ext uri="{FF2B5EF4-FFF2-40B4-BE49-F238E27FC236}">
                    <a16:creationId xmlns:a16="http://schemas.microsoft.com/office/drawing/2014/main" id="{66EDD461-14E1-FC21-AAC7-4797D10586F0}"/>
                  </a:ext>
                </a:extLst>
              </p:cNvPr>
              <p:cNvSpPr/>
              <p:nvPr/>
            </p:nvSpPr>
            <p:spPr>
              <a:xfrm>
                <a:off x="2312009" y="5098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7" name="Freeform: Shape 556">
                <a:extLst>
                  <a:ext uri="{FF2B5EF4-FFF2-40B4-BE49-F238E27FC236}">
                    <a16:creationId xmlns:a16="http://schemas.microsoft.com/office/drawing/2014/main" id="{01DB2A96-7D4D-26DF-82BF-1773AA33BE3F}"/>
                  </a:ext>
                </a:extLst>
              </p:cNvPr>
              <p:cNvSpPr/>
              <p:nvPr/>
            </p:nvSpPr>
            <p:spPr>
              <a:xfrm>
                <a:off x="1867382" y="32671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8461A389-63D2-F035-B54C-E74E474F646E}"/>
                  </a:ext>
                </a:extLst>
              </p:cNvPr>
              <p:cNvSpPr/>
              <p:nvPr/>
            </p:nvSpPr>
            <p:spPr>
              <a:xfrm>
                <a:off x="2001208" y="2902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9" name="Freeform: Shape 558">
                <a:extLst>
                  <a:ext uri="{FF2B5EF4-FFF2-40B4-BE49-F238E27FC236}">
                    <a16:creationId xmlns:a16="http://schemas.microsoft.com/office/drawing/2014/main" id="{243DE972-E9BD-5A7F-E081-F2B73E90CC8B}"/>
                  </a:ext>
                </a:extLst>
              </p:cNvPr>
              <p:cNvSpPr/>
              <p:nvPr/>
            </p:nvSpPr>
            <p:spPr>
              <a:xfrm>
                <a:off x="1900053" y="41160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9287352A-9BE4-EF19-78F3-2614DBD0F0E2}"/>
                  </a:ext>
                </a:extLst>
              </p:cNvPr>
              <p:cNvSpPr/>
              <p:nvPr/>
            </p:nvSpPr>
            <p:spPr>
              <a:xfrm>
                <a:off x="1980825" y="525280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E0F0BC97-BFAA-9177-B762-42C3A82B062A}"/>
                  </a:ext>
                </a:extLst>
              </p:cNvPr>
              <p:cNvSpPr/>
              <p:nvPr/>
            </p:nvSpPr>
            <p:spPr>
              <a:xfrm>
                <a:off x="2356777" y="56645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2" name="Freeform: Shape 561">
                <a:extLst>
                  <a:ext uri="{FF2B5EF4-FFF2-40B4-BE49-F238E27FC236}">
                    <a16:creationId xmlns:a16="http://schemas.microsoft.com/office/drawing/2014/main" id="{D55262A7-4EB6-0083-DB8D-1AA5D89ED468}"/>
                  </a:ext>
                </a:extLst>
              </p:cNvPr>
              <p:cNvSpPr/>
              <p:nvPr/>
            </p:nvSpPr>
            <p:spPr>
              <a:xfrm>
                <a:off x="3713803" y="4600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9A73BBD9-650D-B3EF-457A-04144A47548F}"/>
                  </a:ext>
                </a:extLst>
              </p:cNvPr>
              <p:cNvSpPr/>
              <p:nvPr/>
            </p:nvSpPr>
            <p:spPr>
              <a:xfrm>
                <a:off x="3809149" y="437784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676E8ACF-86DF-67FA-BCB5-5599E6F9A63D}"/>
                  </a:ext>
                </a:extLst>
              </p:cNvPr>
              <p:cNvSpPr/>
              <p:nvPr/>
            </p:nvSpPr>
            <p:spPr>
              <a:xfrm>
                <a:off x="3290417" y="544864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5" name="Freeform: Shape 564">
                <a:extLst>
                  <a:ext uri="{FF2B5EF4-FFF2-40B4-BE49-F238E27FC236}">
                    <a16:creationId xmlns:a16="http://schemas.microsoft.com/office/drawing/2014/main" id="{FBEDBE42-7551-19FA-C409-CDA3BF0C3B64}"/>
                  </a:ext>
                </a:extLst>
              </p:cNvPr>
              <p:cNvSpPr/>
              <p:nvPr/>
            </p:nvSpPr>
            <p:spPr>
              <a:xfrm>
                <a:off x="2620905" y="572743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6" name="Freeform: Shape 565">
                <a:extLst>
                  <a:ext uri="{FF2B5EF4-FFF2-40B4-BE49-F238E27FC236}">
                    <a16:creationId xmlns:a16="http://schemas.microsoft.com/office/drawing/2014/main" id="{056A8249-D19B-FBDB-36BC-EF2A305E94EB}"/>
                  </a:ext>
                </a:extLst>
              </p:cNvPr>
              <p:cNvSpPr/>
              <p:nvPr/>
            </p:nvSpPr>
            <p:spPr>
              <a:xfrm>
                <a:off x="2168467" y="5921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28910346-E4C0-9538-9FCE-2E3817EE4551}"/>
                  </a:ext>
                </a:extLst>
              </p:cNvPr>
              <p:cNvSpPr/>
              <p:nvPr/>
            </p:nvSpPr>
            <p:spPr>
              <a:xfrm>
                <a:off x="2939421" y="58315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8" name="Freeform: Shape 567">
                <a:extLst>
                  <a:ext uri="{FF2B5EF4-FFF2-40B4-BE49-F238E27FC236}">
                    <a16:creationId xmlns:a16="http://schemas.microsoft.com/office/drawing/2014/main" id="{EFCA31B2-A846-9643-B384-2096C32A6519}"/>
                  </a:ext>
                </a:extLst>
              </p:cNvPr>
              <p:cNvSpPr/>
              <p:nvPr/>
            </p:nvSpPr>
            <p:spPr>
              <a:xfrm>
                <a:off x="4197388" y="548560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580E81D5-151D-5B97-0340-AFC0ACD5D6DD}"/>
                  </a:ext>
                </a:extLst>
              </p:cNvPr>
              <p:cNvSpPr/>
              <p:nvPr/>
            </p:nvSpPr>
            <p:spPr>
              <a:xfrm>
                <a:off x="4089374" y="5751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3FC17E34-C854-EB4D-5777-229943341D99}"/>
                  </a:ext>
                </a:extLst>
              </p:cNvPr>
              <p:cNvSpPr/>
              <p:nvPr/>
            </p:nvSpPr>
            <p:spPr>
              <a:xfrm>
                <a:off x="3208312" y="3566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1" name="Freeform: Shape 570">
                <a:extLst>
                  <a:ext uri="{FF2B5EF4-FFF2-40B4-BE49-F238E27FC236}">
                    <a16:creationId xmlns:a16="http://schemas.microsoft.com/office/drawing/2014/main" id="{EBE45EF7-1D77-194E-3FDC-4438FD84DBEC}"/>
                  </a:ext>
                </a:extLst>
              </p:cNvPr>
              <p:cNvSpPr/>
              <p:nvPr/>
            </p:nvSpPr>
            <p:spPr>
              <a:xfrm>
                <a:off x="3919924" y="385930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2" name="Freeform: Shape 571">
                <a:extLst>
                  <a:ext uri="{FF2B5EF4-FFF2-40B4-BE49-F238E27FC236}">
                    <a16:creationId xmlns:a16="http://schemas.microsoft.com/office/drawing/2014/main" id="{0F103A10-B753-6340-9514-9FF0F2B0D2F9}"/>
                  </a:ext>
                </a:extLst>
              </p:cNvPr>
              <p:cNvSpPr/>
              <p:nvPr/>
            </p:nvSpPr>
            <p:spPr>
              <a:xfrm>
                <a:off x="3095631" y="36935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3" name="Freeform: Shape 572">
                <a:extLst>
                  <a:ext uri="{FF2B5EF4-FFF2-40B4-BE49-F238E27FC236}">
                    <a16:creationId xmlns:a16="http://schemas.microsoft.com/office/drawing/2014/main" id="{05C6D2C4-4B6C-E4C6-1AF2-BCDD1F5C948E}"/>
                  </a:ext>
                </a:extLst>
              </p:cNvPr>
              <p:cNvSpPr/>
              <p:nvPr/>
            </p:nvSpPr>
            <p:spPr>
              <a:xfrm>
                <a:off x="1778323" y="3431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4" name="Freeform: Shape 573">
                <a:extLst>
                  <a:ext uri="{FF2B5EF4-FFF2-40B4-BE49-F238E27FC236}">
                    <a16:creationId xmlns:a16="http://schemas.microsoft.com/office/drawing/2014/main" id="{D73A134E-8660-7F21-4263-20A161828137}"/>
                  </a:ext>
                </a:extLst>
              </p:cNvPr>
              <p:cNvSpPr/>
              <p:nvPr/>
            </p:nvSpPr>
            <p:spPr>
              <a:xfrm>
                <a:off x="1264545" y="45436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5" name="Freeform: Shape 574">
                <a:extLst>
                  <a:ext uri="{FF2B5EF4-FFF2-40B4-BE49-F238E27FC236}">
                    <a16:creationId xmlns:a16="http://schemas.microsoft.com/office/drawing/2014/main" id="{B96FE039-8E35-EC14-8BF2-B71066EE3B38}"/>
                  </a:ext>
                </a:extLst>
              </p:cNvPr>
              <p:cNvSpPr/>
              <p:nvPr/>
            </p:nvSpPr>
            <p:spPr>
              <a:xfrm>
                <a:off x="1548199" y="5191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6" name="Freeform: Shape 575">
                <a:extLst>
                  <a:ext uri="{FF2B5EF4-FFF2-40B4-BE49-F238E27FC236}">
                    <a16:creationId xmlns:a16="http://schemas.microsoft.com/office/drawing/2014/main" id="{1F958FDD-525A-3EC4-3A09-EBB90EE442CA}"/>
                  </a:ext>
                </a:extLst>
              </p:cNvPr>
              <p:cNvSpPr/>
              <p:nvPr/>
            </p:nvSpPr>
            <p:spPr>
              <a:xfrm>
                <a:off x="2287720" y="53008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7" name="Freeform: Shape 576">
                <a:extLst>
                  <a:ext uri="{FF2B5EF4-FFF2-40B4-BE49-F238E27FC236}">
                    <a16:creationId xmlns:a16="http://schemas.microsoft.com/office/drawing/2014/main" id="{F38DD7CA-E5BB-8B56-3116-640EBAAA4B01}"/>
                  </a:ext>
                </a:extLst>
              </p:cNvPr>
              <p:cNvSpPr/>
              <p:nvPr/>
            </p:nvSpPr>
            <p:spPr>
              <a:xfrm rot="-1652943">
                <a:off x="2421478" y="472320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8" name="Freeform: Shape 577">
                <a:extLst>
                  <a:ext uri="{FF2B5EF4-FFF2-40B4-BE49-F238E27FC236}">
                    <a16:creationId xmlns:a16="http://schemas.microsoft.com/office/drawing/2014/main" id="{71E74599-B1A0-CE82-2543-4BFF93073FB6}"/>
                  </a:ext>
                </a:extLst>
              </p:cNvPr>
              <p:cNvSpPr/>
              <p:nvPr/>
            </p:nvSpPr>
            <p:spPr>
              <a:xfrm>
                <a:off x="2093506" y="648124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9" name="Freeform: Shape 578">
                <a:extLst>
                  <a:ext uri="{FF2B5EF4-FFF2-40B4-BE49-F238E27FC236}">
                    <a16:creationId xmlns:a16="http://schemas.microsoft.com/office/drawing/2014/main" id="{D06B0B32-9C81-7A82-D7DA-699F73D1B831}"/>
                  </a:ext>
                </a:extLst>
              </p:cNvPr>
              <p:cNvSpPr/>
              <p:nvPr/>
            </p:nvSpPr>
            <p:spPr>
              <a:xfrm>
                <a:off x="5469927" y="5848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0" name="Freeform: Shape 579">
                <a:extLst>
                  <a:ext uri="{FF2B5EF4-FFF2-40B4-BE49-F238E27FC236}">
                    <a16:creationId xmlns:a16="http://schemas.microsoft.com/office/drawing/2014/main" id="{961D1695-CF6D-6F3C-ED99-4763E66A07A6}"/>
                  </a:ext>
                </a:extLst>
              </p:cNvPr>
              <p:cNvSpPr/>
              <p:nvPr/>
            </p:nvSpPr>
            <p:spPr>
              <a:xfrm>
                <a:off x="6015424" y="5363204"/>
                <a:ext cx="16273" cy="15410"/>
              </a:xfrm>
              <a:custGeom>
                <a:avLst/>
                <a:gdLst>
                  <a:gd name="connsiteX0" fmla="*/ 15423 w 16273"/>
                  <a:gd name="connsiteY0" fmla="*/ 4133 h 15410"/>
                  <a:gd name="connsiteX1" fmla="*/ 4375 w 16273"/>
                  <a:gd name="connsiteY1" fmla="*/ 14611 h 15410"/>
                  <a:gd name="connsiteX2" fmla="*/ 850 w 16273"/>
                  <a:gd name="connsiteY2" fmla="*/ 11277 h 15410"/>
                  <a:gd name="connsiteX3" fmla="*/ 11899 w 16273"/>
                  <a:gd name="connsiteY3" fmla="*/ 800 h 15410"/>
                  <a:gd name="connsiteX4" fmla="*/ 15423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4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1" name="Freeform: Shape 580">
                <a:extLst>
                  <a:ext uri="{FF2B5EF4-FFF2-40B4-BE49-F238E27FC236}">
                    <a16:creationId xmlns:a16="http://schemas.microsoft.com/office/drawing/2014/main" id="{B2A36254-933F-5CCA-2048-DD7C3BB220C8}"/>
                  </a:ext>
                </a:extLst>
              </p:cNvPr>
              <p:cNvSpPr/>
              <p:nvPr/>
            </p:nvSpPr>
            <p:spPr>
              <a:xfrm>
                <a:off x="5045970" y="5849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2" name="Freeform: Shape 581">
                <a:extLst>
                  <a:ext uri="{FF2B5EF4-FFF2-40B4-BE49-F238E27FC236}">
                    <a16:creationId xmlns:a16="http://schemas.microsoft.com/office/drawing/2014/main" id="{A01E4AE4-53BB-8766-B603-A9366DA7CC2C}"/>
                  </a:ext>
                </a:extLst>
              </p:cNvPr>
              <p:cNvSpPr/>
              <p:nvPr/>
            </p:nvSpPr>
            <p:spPr>
              <a:xfrm>
                <a:off x="5403824" y="50119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3" name="Freeform: Shape 582">
                <a:extLst>
                  <a:ext uri="{FF2B5EF4-FFF2-40B4-BE49-F238E27FC236}">
                    <a16:creationId xmlns:a16="http://schemas.microsoft.com/office/drawing/2014/main" id="{E7B88843-07D1-5BB3-9DD6-34FB4FC75996}"/>
                  </a:ext>
                </a:extLst>
              </p:cNvPr>
              <p:cNvSpPr/>
              <p:nvPr/>
            </p:nvSpPr>
            <p:spPr>
              <a:xfrm>
                <a:off x="6205448" y="563057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4" name="Freeform: Shape 583">
                <a:extLst>
                  <a:ext uri="{FF2B5EF4-FFF2-40B4-BE49-F238E27FC236}">
                    <a16:creationId xmlns:a16="http://schemas.microsoft.com/office/drawing/2014/main" id="{46BC6946-31AF-E62F-4F85-4776C1AA82E9}"/>
                  </a:ext>
                </a:extLst>
              </p:cNvPr>
              <p:cNvSpPr/>
              <p:nvPr/>
            </p:nvSpPr>
            <p:spPr>
              <a:xfrm>
                <a:off x="5230850" y="51581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5" name="Freeform: Shape 584">
                <a:extLst>
                  <a:ext uri="{FF2B5EF4-FFF2-40B4-BE49-F238E27FC236}">
                    <a16:creationId xmlns:a16="http://schemas.microsoft.com/office/drawing/2014/main" id="{03F1B443-84D6-3B14-52D7-97D1BBC9CC1C}"/>
                  </a:ext>
                </a:extLst>
              </p:cNvPr>
              <p:cNvSpPr/>
              <p:nvPr/>
            </p:nvSpPr>
            <p:spPr>
              <a:xfrm>
                <a:off x="7998529" y="5561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6" name="Freeform: Shape 585">
                <a:extLst>
                  <a:ext uri="{FF2B5EF4-FFF2-40B4-BE49-F238E27FC236}">
                    <a16:creationId xmlns:a16="http://schemas.microsoft.com/office/drawing/2014/main" id="{C1CAA607-8527-DAA3-72A5-B0A1F4FBD008}"/>
                  </a:ext>
                </a:extLst>
              </p:cNvPr>
              <p:cNvSpPr/>
              <p:nvPr/>
            </p:nvSpPr>
            <p:spPr>
              <a:xfrm>
                <a:off x="7997672" y="63488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7" name="Freeform: Shape 586">
                <a:extLst>
                  <a:ext uri="{FF2B5EF4-FFF2-40B4-BE49-F238E27FC236}">
                    <a16:creationId xmlns:a16="http://schemas.microsoft.com/office/drawing/2014/main" id="{C1D07126-0E8B-475F-2E03-4F77A1173747}"/>
                  </a:ext>
                </a:extLst>
              </p:cNvPr>
              <p:cNvSpPr/>
              <p:nvPr/>
            </p:nvSpPr>
            <p:spPr>
              <a:xfrm>
                <a:off x="7031932" y="5566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8" name="Freeform: Shape 587">
                <a:extLst>
                  <a:ext uri="{FF2B5EF4-FFF2-40B4-BE49-F238E27FC236}">
                    <a16:creationId xmlns:a16="http://schemas.microsoft.com/office/drawing/2014/main" id="{36A4CB9A-B5DC-7B60-6CC9-BD5DDEA82457}"/>
                  </a:ext>
                </a:extLst>
              </p:cNvPr>
              <p:cNvSpPr/>
              <p:nvPr/>
            </p:nvSpPr>
            <p:spPr>
              <a:xfrm>
                <a:off x="8911215" y="58905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59CC0F92-4B3E-2F5D-95CE-C407C0FA7A9D}"/>
                  </a:ext>
                </a:extLst>
              </p:cNvPr>
              <p:cNvSpPr/>
              <p:nvPr/>
            </p:nvSpPr>
            <p:spPr>
              <a:xfrm>
                <a:off x="8417915" y="492638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0" name="Freeform: Shape 589">
                <a:extLst>
                  <a:ext uri="{FF2B5EF4-FFF2-40B4-BE49-F238E27FC236}">
                    <a16:creationId xmlns:a16="http://schemas.microsoft.com/office/drawing/2014/main" id="{01BFBAB7-D0F6-AAA7-8BB8-19ED9EA85B93}"/>
                  </a:ext>
                </a:extLst>
              </p:cNvPr>
              <p:cNvSpPr/>
              <p:nvPr/>
            </p:nvSpPr>
            <p:spPr>
              <a:xfrm>
                <a:off x="8636704" y="38172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1" name="Freeform: Shape 590">
                <a:extLst>
                  <a:ext uri="{FF2B5EF4-FFF2-40B4-BE49-F238E27FC236}">
                    <a16:creationId xmlns:a16="http://schemas.microsoft.com/office/drawing/2014/main" id="{40C18343-40DF-30C5-D1E6-BA4B654E4A0F}"/>
                  </a:ext>
                </a:extLst>
              </p:cNvPr>
              <p:cNvSpPr/>
              <p:nvPr/>
            </p:nvSpPr>
            <p:spPr>
              <a:xfrm>
                <a:off x="10023735" y="48786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2" name="Freeform: Shape 591">
                <a:extLst>
                  <a:ext uri="{FF2B5EF4-FFF2-40B4-BE49-F238E27FC236}">
                    <a16:creationId xmlns:a16="http://schemas.microsoft.com/office/drawing/2014/main" id="{C7A0C1C2-E994-BCBF-206F-A4DE74396C2B}"/>
                  </a:ext>
                </a:extLst>
              </p:cNvPr>
              <p:cNvSpPr/>
              <p:nvPr/>
            </p:nvSpPr>
            <p:spPr>
              <a:xfrm rot="-1652943">
                <a:off x="10251386" y="577907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4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3" name="Freeform: Shape 592">
                <a:extLst>
                  <a:ext uri="{FF2B5EF4-FFF2-40B4-BE49-F238E27FC236}">
                    <a16:creationId xmlns:a16="http://schemas.microsoft.com/office/drawing/2014/main" id="{EFAB7503-7822-5B9B-92B4-310D67839983}"/>
                  </a:ext>
                </a:extLst>
              </p:cNvPr>
              <p:cNvSpPr/>
              <p:nvPr/>
            </p:nvSpPr>
            <p:spPr>
              <a:xfrm>
                <a:off x="10505890" y="603566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4" name="Freeform: Shape 593">
                <a:extLst>
                  <a:ext uri="{FF2B5EF4-FFF2-40B4-BE49-F238E27FC236}">
                    <a16:creationId xmlns:a16="http://schemas.microsoft.com/office/drawing/2014/main" id="{9F43C5E2-ACE5-DF67-BB42-61D9B5C8C557}"/>
                  </a:ext>
                </a:extLst>
              </p:cNvPr>
              <p:cNvSpPr/>
              <p:nvPr/>
            </p:nvSpPr>
            <p:spPr>
              <a:xfrm rot="-1652943">
                <a:off x="10688192" y="486233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4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5" name="Freeform: Shape 594">
                <a:extLst>
                  <a:ext uri="{FF2B5EF4-FFF2-40B4-BE49-F238E27FC236}">
                    <a16:creationId xmlns:a16="http://schemas.microsoft.com/office/drawing/2014/main" id="{457574AB-4B90-0457-9C0F-097EB5DDB4A2}"/>
                  </a:ext>
                </a:extLst>
              </p:cNvPr>
              <p:cNvSpPr/>
              <p:nvPr/>
            </p:nvSpPr>
            <p:spPr>
              <a:xfrm>
                <a:off x="10349299" y="4643494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6" name="Freeform: Shape 595">
                <a:extLst>
                  <a:ext uri="{FF2B5EF4-FFF2-40B4-BE49-F238E27FC236}">
                    <a16:creationId xmlns:a16="http://schemas.microsoft.com/office/drawing/2014/main" id="{15024C9A-0532-5142-CBA2-9CEBABF71304}"/>
                  </a:ext>
                </a:extLst>
              </p:cNvPr>
              <p:cNvSpPr/>
              <p:nvPr/>
            </p:nvSpPr>
            <p:spPr>
              <a:xfrm>
                <a:off x="9761702" y="5826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7" name="Freeform: Shape 596">
                <a:extLst>
                  <a:ext uri="{FF2B5EF4-FFF2-40B4-BE49-F238E27FC236}">
                    <a16:creationId xmlns:a16="http://schemas.microsoft.com/office/drawing/2014/main" id="{FF0E08B4-2E98-DAD4-1B54-B53F0CAB810E}"/>
                  </a:ext>
                </a:extLst>
              </p:cNvPr>
              <p:cNvSpPr/>
              <p:nvPr/>
            </p:nvSpPr>
            <p:spPr>
              <a:xfrm>
                <a:off x="8593937" y="4976298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8" name="Freeform: Shape 597">
                <a:extLst>
                  <a:ext uri="{FF2B5EF4-FFF2-40B4-BE49-F238E27FC236}">
                    <a16:creationId xmlns:a16="http://schemas.microsoft.com/office/drawing/2014/main" id="{5C532490-B958-FDAC-A5AA-762D1589BA38}"/>
                  </a:ext>
                </a:extLst>
              </p:cNvPr>
              <p:cNvSpPr/>
              <p:nvPr/>
            </p:nvSpPr>
            <p:spPr>
              <a:xfrm>
                <a:off x="9189726" y="43392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9" name="Freeform: Shape 598">
                <a:extLst>
                  <a:ext uri="{FF2B5EF4-FFF2-40B4-BE49-F238E27FC236}">
                    <a16:creationId xmlns:a16="http://schemas.microsoft.com/office/drawing/2014/main" id="{F794F86E-05B1-0A1F-788C-3A6B712E3A93}"/>
                  </a:ext>
                </a:extLst>
              </p:cNvPr>
              <p:cNvSpPr/>
              <p:nvPr/>
            </p:nvSpPr>
            <p:spPr>
              <a:xfrm>
                <a:off x="9229159" y="249655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0" name="Freeform: Shape 599">
                <a:extLst>
                  <a:ext uri="{FF2B5EF4-FFF2-40B4-BE49-F238E27FC236}">
                    <a16:creationId xmlns:a16="http://schemas.microsoft.com/office/drawing/2014/main" id="{EA1F0073-BDC6-75AA-028C-846DD213DE6B}"/>
                  </a:ext>
                </a:extLst>
              </p:cNvPr>
              <p:cNvSpPr/>
              <p:nvPr/>
            </p:nvSpPr>
            <p:spPr>
              <a:xfrm>
                <a:off x="8027009" y="19403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1" name="Freeform: Shape 600">
                <a:extLst>
                  <a:ext uri="{FF2B5EF4-FFF2-40B4-BE49-F238E27FC236}">
                    <a16:creationId xmlns:a16="http://schemas.microsoft.com/office/drawing/2014/main" id="{389980A2-4541-B3CF-C229-8FE5136B0105}"/>
                  </a:ext>
                </a:extLst>
              </p:cNvPr>
              <p:cNvSpPr/>
              <p:nvPr/>
            </p:nvSpPr>
            <p:spPr>
              <a:xfrm>
                <a:off x="7389977" y="212384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2" name="Freeform: Shape 601">
                <a:extLst>
                  <a:ext uri="{FF2B5EF4-FFF2-40B4-BE49-F238E27FC236}">
                    <a16:creationId xmlns:a16="http://schemas.microsoft.com/office/drawing/2014/main" id="{148D164B-148E-D7D2-AE5C-B186AAF0C58E}"/>
                  </a:ext>
                </a:extLst>
              </p:cNvPr>
              <p:cNvSpPr/>
              <p:nvPr/>
            </p:nvSpPr>
            <p:spPr>
              <a:xfrm>
                <a:off x="7782788" y="25615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3" name="Freeform: Shape 602">
                <a:extLst>
                  <a:ext uri="{FF2B5EF4-FFF2-40B4-BE49-F238E27FC236}">
                    <a16:creationId xmlns:a16="http://schemas.microsoft.com/office/drawing/2014/main" id="{B9DE5748-0165-2F8E-DF6E-1C25F7733B7E}"/>
                  </a:ext>
                </a:extLst>
              </p:cNvPr>
              <p:cNvSpPr/>
              <p:nvPr/>
            </p:nvSpPr>
            <p:spPr>
              <a:xfrm>
                <a:off x="5338292" y="16893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4" name="Freeform: Shape 603">
                <a:extLst>
                  <a:ext uri="{FF2B5EF4-FFF2-40B4-BE49-F238E27FC236}">
                    <a16:creationId xmlns:a16="http://schemas.microsoft.com/office/drawing/2014/main" id="{B441E5B9-6A04-345A-5CBE-2D4986A44B27}"/>
                  </a:ext>
                </a:extLst>
              </p:cNvPr>
              <p:cNvSpPr/>
              <p:nvPr/>
            </p:nvSpPr>
            <p:spPr>
              <a:xfrm rot="-1652943">
                <a:off x="4317973" y="2549265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5" name="Freeform: Shape 604">
                <a:extLst>
                  <a:ext uri="{FF2B5EF4-FFF2-40B4-BE49-F238E27FC236}">
                    <a16:creationId xmlns:a16="http://schemas.microsoft.com/office/drawing/2014/main" id="{CDF78572-11B0-5BFE-907A-86B39B560236}"/>
                  </a:ext>
                </a:extLst>
              </p:cNvPr>
              <p:cNvSpPr/>
              <p:nvPr/>
            </p:nvSpPr>
            <p:spPr>
              <a:xfrm>
                <a:off x="4574577" y="30526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6" name="Freeform: Shape 605">
                <a:extLst>
                  <a:ext uri="{FF2B5EF4-FFF2-40B4-BE49-F238E27FC236}">
                    <a16:creationId xmlns:a16="http://schemas.microsoft.com/office/drawing/2014/main" id="{D657CBF3-219F-7666-CB61-28147666A270}"/>
                  </a:ext>
                </a:extLst>
              </p:cNvPr>
              <p:cNvSpPr/>
              <p:nvPr/>
            </p:nvSpPr>
            <p:spPr>
              <a:xfrm>
                <a:off x="6190684" y="164692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7" name="Freeform: Shape 606">
                <a:extLst>
                  <a:ext uri="{FF2B5EF4-FFF2-40B4-BE49-F238E27FC236}">
                    <a16:creationId xmlns:a16="http://schemas.microsoft.com/office/drawing/2014/main" id="{2B1C319D-D8D5-CB87-DDF9-672F1B56487F}"/>
                  </a:ext>
                </a:extLst>
              </p:cNvPr>
              <p:cNvSpPr/>
              <p:nvPr/>
            </p:nvSpPr>
            <p:spPr>
              <a:xfrm>
                <a:off x="5863691" y="2517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8" name="Freeform: Shape 607">
                <a:extLst>
                  <a:ext uri="{FF2B5EF4-FFF2-40B4-BE49-F238E27FC236}">
                    <a16:creationId xmlns:a16="http://schemas.microsoft.com/office/drawing/2014/main" id="{261DEAF8-9F91-EBCC-2CE4-F462AC0659DE}"/>
                  </a:ext>
                </a:extLst>
              </p:cNvPr>
              <p:cNvSpPr/>
              <p:nvPr/>
            </p:nvSpPr>
            <p:spPr>
              <a:xfrm>
                <a:off x="4485614" y="20465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9" name="Freeform: Shape 608">
                <a:extLst>
                  <a:ext uri="{FF2B5EF4-FFF2-40B4-BE49-F238E27FC236}">
                    <a16:creationId xmlns:a16="http://schemas.microsoft.com/office/drawing/2014/main" id="{F3349ED9-44C6-AE84-BC19-41CDBA0C6EE0}"/>
                  </a:ext>
                </a:extLst>
              </p:cNvPr>
              <p:cNvSpPr/>
              <p:nvPr/>
            </p:nvSpPr>
            <p:spPr>
              <a:xfrm>
                <a:off x="4019270" y="22464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0" name="Freeform: Shape 609">
                <a:extLst>
                  <a:ext uri="{FF2B5EF4-FFF2-40B4-BE49-F238E27FC236}">
                    <a16:creationId xmlns:a16="http://schemas.microsoft.com/office/drawing/2014/main" id="{6C81AADF-956E-B809-5D70-3C629B504515}"/>
                  </a:ext>
                </a:extLst>
              </p:cNvPr>
              <p:cNvSpPr/>
              <p:nvPr/>
            </p:nvSpPr>
            <p:spPr>
              <a:xfrm>
                <a:off x="3473678" y="12285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1" name="Freeform: Shape 610">
                <a:extLst>
                  <a:ext uri="{FF2B5EF4-FFF2-40B4-BE49-F238E27FC236}">
                    <a16:creationId xmlns:a16="http://schemas.microsoft.com/office/drawing/2014/main" id="{B259B187-96CA-5348-09E7-DA7B418FA199}"/>
                  </a:ext>
                </a:extLst>
              </p:cNvPr>
              <p:cNvSpPr/>
              <p:nvPr/>
            </p:nvSpPr>
            <p:spPr>
              <a:xfrm>
                <a:off x="3860393" y="14131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2" name="Freeform: Shape 611">
                <a:extLst>
                  <a:ext uri="{FF2B5EF4-FFF2-40B4-BE49-F238E27FC236}">
                    <a16:creationId xmlns:a16="http://schemas.microsoft.com/office/drawing/2014/main" id="{79ABC998-8BD3-2859-733B-A33CBF01AC8C}"/>
                  </a:ext>
                </a:extLst>
              </p:cNvPr>
              <p:cNvSpPr/>
              <p:nvPr/>
            </p:nvSpPr>
            <p:spPr>
              <a:xfrm>
                <a:off x="3349282" y="18981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3" name="Freeform: Shape 612">
                <a:extLst>
                  <a:ext uri="{FF2B5EF4-FFF2-40B4-BE49-F238E27FC236}">
                    <a16:creationId xmlns:a16="http://schemas.microsoft.com/office/drawing/2014/main" id="{35093CB6-8DF2-79A4-8526-5F5C13798A7F}"/>
                  </a:ext>
                </a:extLst>
              </p:cNvPr>
              <p:cNvSpPr/>
              <p:nvPr/>
            </p:nvSpPr>
            <p:spPr>
              <a:xfrm rot="-1652943">
                <a:off x="3240431" y="188678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4" name="Freeform: Shape 613">
                <a:extLst>
                  <a:ext uri="{FF2B5EF4-FFF2-40B4-BE49-F238E27FC236}">
                    <a16:creationId xmlns:a16="http://schemas.microsoft.com/office/drawing/2014/main" id="{34486BD6-F2B4-CE3F-6D1A-96C8B003D388}"/>
                  </a:ext>
                </a:extLst>
              </p:cNvPr>
              <p:cNvSpPr/>
              <p:nvPr/>
            </p:nvSpPr>
            <p:spPr>
              <a:xfrm>
                <a:off x="2971901" y="1308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5" name="Freeform: Shape 614">
                <a:extLst>
                  <a:ext uri="{FF2B5EF4-FFF2-40B4-BE49-F238E27FC236}">
                    <a16:creationId xmlns:a16="http://schemas.microsoft.com/office/drawing/2014/main" id="{391BD034-0558-01E2-220E-6D26011D3DD8}"/>
                  </a:ext>
                </a:extLst>
              </p:cNvPr>
              <p:cNvSpPr/>
              <p:nvPr/>
            </p:nvSpPr>
            <p:spPr>
              <a:xfrm>
                <a:off x="3589692" y="19127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6" name="Freeform: Shape 615">
                <a:extLst>
                  <a:ext uri="{FF2B5EF4-FFF2-40B4-BE49-F238E27FC236}">
                    <a16:creationId xmlns:a16="http://schemas.microsoft.com/office/drawing/2014/main" id="{4495CA6D-E8B5-BAB4-1FB4-943EAF25D353}"/>
                  </a:ext>
                </a:extLst>
              </p:cNvPr>
              <p:cNvSpPr/>
              <p:nvPr/>
            </p:nvSpPr>
            <p:spPr>
              <a:xfrm>
                <a:off x="3345472" y="18228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7" name="Freeform: Shape 616">
                <a:extLst>
                  <a:ext uri="{FF2B5EF4-FFF2-40B4-BE49-F238E27FC236}">
                    <a16:creationId xmlns:a16="http://schemas.microsoft.com/office/drawing/2014/main" id="{5C8F8972-2049-43AD-A8CA-01B223D75540}"/>
                  </a:ext>
                </a:extLst>
              </p:cNvPr>
              <p:cNvSpPr/>
              <p:nvPr/>
            </p:nvSpPr>
            <p:spPr>
              <a:xfrm>
                <a:off x="3565785" y="18095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8" name="Freeform: Shape 617">
                <a:extLst>
                  <a:ext uri="{FF2B5EF4-FFF2-40B4-BE49-F238E27FC236}">
                    <a16:creationId xmlns:a16="http://schemas.microsoft.com/office/drawing/2014/main" id="{87505BB7-3FF3-36BF-64A6-2A9AE1698D18}"/>
                  </a:ext>
                </a:extLst>
              </p:cNvPr>
              <p:cNvSpPr/>
              <p:nvPr/>
            </p:nvSpPr>
            <p:spPr>
              <a:xfrm>
                <a:off x="2808833" y="11379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9" name="Freeform: Shape 618">
                <a:extLst>
                  <a:ext uri="{FF2B5EF4-FFF2-40B4-BE49-F238E27FC236}">
                    <a16:creationId xmlns:a16="http://schemas.microsoft.com/office/drawing/2014/main" id="{E34AD411-626A-78B9-49E6-2FC0123F9E99}"/>
                  </a:ext>
                </a:extLst>
              </p:cNvPr>
              <p:cNvSpPr/>
              <p:nvPr/>
            </p:nvSpPr>
            <p:spPr>
              <a:xfrm>
                <a:off x="2849600" y="13329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0" name="Freeform: Shape 619">
                <a:extLst>
                  <a:ext uri="{FF2B5EF4-FFF2-40B4-BE49-F238E27FC236}">
                    <a16:creationId xmlns:a16="http://schemas.microsoft.com/office/drawing/2014/main" id="{94B17821-41D4-7CE2-E655-CB0A4411D5E3}"/>
                  </a:ext>
                </a:extLst>
              </p:cNvPr>
              <p:cNvSpPr/>
              <p:nvPr/>
            </p:nvSpPr>
            <p:spPr>
              <a:xfrm>
                <a:off x="1946535" y="18679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1" name="Freeform: Shape 620">
                <a:extLst>
                  <a:ext uri="{FF2B5EF4-FFF2-40B4-BE49-F238E27FC236}">
                    <a16:creationId xmlns:a16="http://schemas.microsoft.com/office/drawing/2014/main" id="{0EEA33B6-4EDF-21C1-049A-97B1AA198A4E}"/>
                  </a:ext>
                </a:extLst>
              </p:cNvPr>
              <p:cNvSpPr/>
              <p:nvPr/>
            </p:nvSpPr>
            <p:spPr>
              <a:xfrm rot="-1652943">
                <a:off x="2526094" y="229036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2" name="Freeform: Shape 621">
                <a:extLst>
                  <a:ext uri="{FF2B5EF4-FFF2-40B4-BE49-F238E27FC236}">
                    <a16:creationId xmlns:a16="http://schemas.microsoft.com/office/drawing/2014/main" id="{F9496412-339D-603E-80DA-3CC8DEC30BED}"/>
                  </a:ext>
                </a:extLst>
              </p:cNvPr>
              <p:cNvSpPr/>
              <p:nvPr/>
            </p:nvSpPr>
            <p:spPr>
              <a:xfrm>
                <a:off x="2652433" y="18499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3" name="Freeform: Shape 622">
                <a:extLst>
                  <a:ext uri="{FF2B5EF4-FFF2-40B4-BE49-F238E27FC236}">
                    <a16:creationId xmlns:a16="http://schemas.microsoft.com/office/drawing/2014/main" id="{E6A65ABA-AF50-BBFF-C212-75A441550E57}"/>
                  </a:ext>
                </a:extLst>
              </p:cNvPr>
              <p:cNvSpPr/>
              <p:nvPr/>
            </p:nvSpPr>
            <p:spPr>
              <a:xfrm>
                <a:off x="2524893" y="17202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4" name="Freeform: Shape 623">
                <a:extLst>
                  <a:ext uri="{FF2B5EF4-FFF2-40B4-BE49-F238E27FC236}">
                    <a16:creationId xmlns:a16="http://schemas.microsoft.com/office/drawing/2014/main" id="{9D51962E-F51D-8C50-EF30-05988810234E}"/>
                  </a:ext>
                </a:extLst>
              </p:cNvPr>
              <p:cNvSpPr/>
              <p:nvPr/>
            </p:nvSpPr>
            <p:spPr>
              <a:xfrm>
                <a:off x="2503462" y="21592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5" name="Freeform: Shape 624">
                <a:extLst>
                  <a:ext uri="{FF2B5EF4-FFF2-40B4-BE49-F238E27FC236}">
                    <a16:creationId xmlns:a16="http://schemas.microsoft.com/office/drawing/2014/main" id="{CBF878A4-1CFE-0DA0-FC61-92A9662E154B}"/>
                  </a:ext>
                </a:extLst>
              </p:cNvPr>
              <p:cNvSpPr/>
              <p:nvPr/>
            </p:nvSpPr>
            <p:spPr>
              <a:xfrm>
                <a:off x="1904244" y="20043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6" name="Freeform: Shape 625">
                <a:extLst>
                  <a:ext uri="{FF2B5EF4-FFF2-40B4-BE49-F238E27FC236}">
                    <a16:creationId xmlns:a16="http://schemas.microsoft.com/office/drawing/2014/main" id="{2BD11E46-71BA-D7A6-D833-C7C197DADA7D}"/>
                  </a:ext>
                </a:extLst>
              </p:cNvPr>
              <p:cNvSpPr/>
              <p:nvPr/>
            </p:nvSpPr>
            <p:spPr>
              <a:xfrm>
                <a:off x="2031879" y="1340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7" name="Freeform: Shape 626">
                <a:extLst>
                  <a:ext uri="{FF2B5EF4-FFF2-40B4-BE49-F238E27FC236}">
                    <a16:creationId xmlns:a16="http://schemas.microsoft.com/office/drawing/2014/main" id="{10F88339-0EEA-8E59-9239-E5CC0256596C}"/>
                  </a:ext>
                </a:extLst>
              </p:cNvPr>
              <p:cNvSpPr/>
              <p:nvPr/>
            </p:nvSpPr>
            <p:spPr>
              <a:xfrm>
                <a:off x="2201138" y="17203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8" name="Freeform: Shape 627">
                <a:extLst>
                  <a:ext uri="{FF2B5EF4-FFF2-40B4-BE49-F238E27FC236}">
                    <a16:creationId xmlns:a16="http://schemas.microsoft.com/office/drawing/2014/main" id="{E81744A7-39C4-D57F-977B-F851A6E9BCCF}"/>
                  </a:ext>
                </a:extLst>
              </p:cNvPr>
              <p:cNvSpPr/>
              <p:nvPr/>
            </p:nvSpPr>
            <p:spPr>
              <a:xfrm>
                <a:off x="1551343" y="1370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9" name="Freeform: Shape 628">
                <a:extLst>
                  <a:ext uri="{FF2B5EF4-FFF2-40B4-BE49-F238E27FC236}">
                    <a16:creationId xmlns:a16="http://schemas.microsoft.com/office/drawing/2014/main" id="{1CDD1E27-B312-B8B3-411C-60FAE719AE42}"/>
                  </a:ext>
                </a:extLst>
              </p:cNvPr>
              <p:cNvSpPr/>
              <p:nvPr/>
            </p:nvSpPr>
            <p:spPr>
              <a:xfrm>
                <a:off x="1700599" y="10262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0" name="Freeform: Shape 629">
                <a:extLst>
                  <a:ext uri="{FF2B5EF4-FFF2-40B4-BE49-F238E27FC236}">
                    <a16:creationId xmlns:a16="http://schemas.microsoft.com/office/drawing/2014/main" id="{8A701E1F-2D80-666F-CD32-96F611D134BF}"/>
                  </a:ext>
                </a:extLst>
              </p:cNvPr>
              <p:cNvSpPr/>
              <p:nvPr/>
            </p:nvSpPr>
            <p:spPr>
              <a:xfrm>
                <a:off x="1638592" y="141271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1" name="Freeform: Shape 630">
                <a:extLst>
                  <a:ext uri="{FF2B5EF4-FFF2-40B4-BE49-F238E27FC236}">
                    <a16:creationId xmlns:a16="http://schemas.microsoft.com/office/drawing/2014/main" id="{58ADBB04-8042-3DDA-DE7C-141C04D5E7A2}"/>
                  </a:ext>
                </a:extLst>
              </p:cNvPr>
              <p:cNvSpPr/>
              <p:nvPr/>
            </p:nvSpPr>
            <p:spPr>
              <a:xfrm>
                <a:off x="1411135" y="21893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2" name="Freeform: Shape 631">
                <a:extLst>
                  <a:ext uri="{FF2B5EF4-FFF2-40B4-BE49-F238E27FC236}">
                    <a16:creationId xmlns:a16="http://schemas.microsoft.com/office/drawing/2014/main" id="{D1B1D13E-4CDB-ADA3-ACC9-33D2FA37CE7F}"/>
                  </a:ext>
                </a:extLst>
              </p:cNvPr>
              <p:cNvSpPr/>
              <p:nvPr/>
            </p:nvSpPr>
            <p:spPr>
              <a:xfrm>
                <a:off x="2442121" y="1896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3" name="Freeform: Shape 632">
                <a:extLst>
                  <a:ext uri="{FF2B5EF4-FFF2-40B4-BE49-F238E27FC236}">
                    <a16:creationId xmlns:a16="http://schemas.microsoft.com/office/drawing/2014/main" id="{B0C71BBE-AE1E-01FF-ABD8-8207E7303FE1}"/>
                  </a:ext>
                </a:extLst>
              </p:cNvPr>
              <p:cNvSpPr/>
              <p:nvPr/>
            </p:nvSpPr>
            <p:spPr>
              <a:xfrm>
                <a:off x="2385828" y="5967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4" name="Freeform: Shape 633">
                <a:extLst>
                  <a:ext uri="{FF2B5EF4-FFF2-40B4-BE49-F238E27FC236}">
                    <a16:creationId xmlns:a16="http://schemas.microsoft.com/office/drawing/2014/main" id="{AC406365-2D52-B683-0474-28810F3A21C6}"/>
                  </a:ext>
                </a:extLst>
              </p:cNvPr>
              <p:cNvSpPr/>
              <p:nvPr/>
            </p:nvSpPr>
            <p:spPr>
              <a:xfrm>
                <a:off x="2989808" y="7661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5" name="Freeform: Shape 634">
                <a:extLst>
                  <a:ext uri="{FF2B5EF4-FFF2-40B4-BE49-F238E27FC236}">
                    <a16:creationId xmlns:a16="http://schemas.microsoft.com/office/drawing/2014/main" id="{6D177130-A793-B029-F48E-C35C3B1D91D4}"/>
                  </a:ext>
                </a:extLst>
              </p:cNvPr>
              <p:cNvSpPr/>
              <p:nvPr/>
            </p:nvSpPr>
            <p:spPr>
              <a:xfrm>
                <a:off x="2964948" y="8991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6" name="Freeform: Shape 635">
                <a:extLst>
                  <a:ext uri="{FF2B5EF4-FFF2-40B4-BE49-F238E27FC236}">
                    <a16:creationId xmlns:a16="http://schemas.microsoft.com/office/drawing/2014/main" id="{AE937A64-9EBE-7776-6E55-446CE72E5673}"/>
                  </a:ext>
                </a:extLst>
              </p:cNvPr>
              <p:cNvSpPr/>
              <p:nvPr/>
            </p:nvSpPr>
            <p:spPr>
              <a:xfrm>
                <a:off x="2601760" y="7171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7" name="Freeform: Shape 636">
                <a:extLst>
                  <a:ext uri="{FF2B5EF4-FFF2-40B4-BE49-F238E27FC236}">
                    <a16:creationId xmlns:a16="http://schemas.microsoft.com/office/drawing/2014/main" id="{31A9F7D4-3BDA-3F63-62E8-21313E2C2EC5}"/>
                  </a:ext>
                </a:extLst>
              </p:cNvPr>
              <p:cNvSpPr/>
              <p:nvPr/>
            </p:nvSpPr>
            <p:spPr>
              <a:xfrm>
                <a:off x="2531846" y="13670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8" name="Freeform: Shape 637">
                <a:extLst>
                  <a:ext uri="{FF2B5EF4-FFF2-40B4-BE49-F238E27FC236}">
                    <a16:creationId xmlns:a16="http://schemas.microsoft.com/office/drawing/2014/main" id="{8A688304-D59D-C612-9887-3F4A2695B723}"/>
                  </a:ext>
                </a:extLst>
              </p:cNvPr>
              <p:cNvSpPr/>
              <p:nvPr/>
            </p:nvSpPr>
            <p:spPr>
              <a:xfrm>
                <a:off x="1528673" y="15770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9" name="Freeform: Shape 638">
                <a:extLst>
                  <a:ext uri="{FF2B5EF4-FFF2-40B4-BE49-F238E27FC236}">
                    <a16:creationId xmlns:a16="http://schemas.microsoft.com/office/drawing/2014/main" id="{00574CF3-4E73-9B8A-C3D3-0C20C61F916C}"/>
                  </a:ext>
                </a:extLst>
              </p:cNvPr>
              <p:cNvSpPr/>
              <p:nvPr/>
            </p:nvSpPr>
            <p:spPr>
              <a:xfrm>
                <a:off x="1597729" y="8859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0" name="Freeform: Shape 639">
                <a:extLst>
                  <a:ext uri="{FF2B5EF4-FFF2-40B4-BE49-F238E27FC236}">
                    <a16:creationId xmlns:a16="http://schemas.microsoft.com/office/drawing/2014/main" id="{1A6D4C25-5525-3597-82CF-1F6FFDB2C954}"/>
                  </a:ext>
                </a:extLst>
              </p:cNvPr>
              <p:cNvSpPr/>
              <p:nvPr/>
            </p:nvSpPr>
            <p:spPr>
              <a:xfrm>
                <a:off x="1133957" y="9386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1" name="Freeform: Shape 640">
                <a:extLst>
                  <a:ext uri="{FF2B5EF4-FFF2-40B4-BE49-F238E27FC236}">
                    <a16:creationId xmlns:a16="http://schemas.microsoft.com/office/drawing/2014/main" id="{6362E410-F8A0-0C47-F6B3-974819FD5047}"/>
                  </a:ext>
                </a:extLst>
              </p:cNvPr>
              <p:cNvSpPr/>
              <p:nvPr/>
            </p:nvSpPr>
            <p:spPr>
              <a:xfrm>
                <a:off x="1537055" y="8326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2" name="Freeform: Shape 641">
                <a:extLst>
                  <a:ext uri="{FF2B5EF4-FFF2-40B4-BE49-F238E27FC236}">
                    <a16:creationId xmlns:a16="http://schemas.microsoft.com/office/drawing/2014/main" id="{6D3D1928-4B53-BFB4-4DAE-ED85F9308676}"/>
                  </a:ext>
                </a:extLst>
              </p:cNvPr>
              <p:cNvSpPr/>
              <p:nvPr/>
            </p:nvSpPr>
            <p:spPr>
              <a:xfrm>
                <a:off x="1305693" y="13286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3" name="Freeform: Shape 642">
                <a:extLst>
                  <a:ext uri="{FF2B5EF4-FFF2-40B4-BE49-F238E27FC236}">
                    <a16:creationId xmlns:a16="http://schemas.microsoft.com/office/drawing/2014/main" id="{7D8EFD67-F6E2-96A8-9228-BD82D6E21877}"/>
                  </a:ext>
                </a:extLst>
              </p:cNvPr>
              <p:cNvSpPr/>
              <p:nvPr/>
            </p:nvSpPr>
            <p:spPr>
              <a:xfrm>
                <a:off x="1059281" y="2805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4" name="Freeform: Shape 643">
                <a:extLst>
                  <a:ext uri="{FF2B5EF4-FFF2-40B4-BE49-F238E27FC236}">
                    <a16:creationId xmlns:a16="http://schemas.microsoft.com/office/drawing/2014/main" id="{E4F96006-1104-0D1B-DF23-FBD55605F192}"/>
                  </a:ext>
                </a:extLst>
              </p:cNvPr>
              <p:cNvSpPr/>
              <p:nvPr/>
            </p:nvSpPr>
            <p:spPr>
              <a:xfrm>
                <a:off x="1146149" y="30126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5" name="Freeform: Shape 644">
                <a:extLst>
                  <a:ext uri="{FF2B5EF4-FFF2-40B4-BE49-F238E27FC236}">
                    <a16:creationId xmlns:a16="http://schemas.microsoft.com/office/drawing/2014/main" id="{C37F9366-FDDC-96D5-69D8-98283930AB44}"/>
                  </a:ext>
                </a:extLst>
              </p:cNvPr>
              <p:cNvSpPr/>
              <p:nvPr/>
            </p:nvSpPr>
            <p:spPr>
              <a:xfrm>
                <a:off x="890784" y="375081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6" name="Freeform: Shape 645">
                <a:extLst>
                  <a:ext uri="{FF2B5EF4-FFF2-40B4-BE49-F238E27FC236}">
                    <a16:creationId xmlns:a16="http://schemas.microsoft.com/office/drawing/2014/main" id="{559DE12D-9043-EF91-61E1-2C75D090E1E9}"/>
                  </a:ext>
                </a:extLst>
              </p:cNvPr>
              <p:cNvSpPr/>
              <p:nvPr/>
            </p:nvSpPr>
            <p:spPr>
              <a:xfrm>
                <a:off x="995559" y="39987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7" name="Freeform: Shape 646">
                <a:extLst>
                  <a:ext uri="{FF2B5EF4-FFF2-40B4-BE49-F238E27FC236}">
                    <a16:creationId xmlns:a16="http://schemas.microsoft.com/office/drawing/2014/main" id="{7B065AAF-6151-0EDE-C6F5-51B455768638}"/>
                  </a:ext>
                </a:extLst>
              </p:cNvPr>
              <p:cNvSpPr/>
              <p:nvPr/>
            </p:nvSpPr>
            <p:spPr>
              <a:xfrm>
                <a:off x="1908721" y="25792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8" name="Freeform: Shape 647">
                <a:extLst>
                  <a:ext uri="{FF2B5EF4-FFF2-40B4-BE49-F238E27FC236}">
                    <a16:creationId xmlns:a16="http://schemas.microsoft.com/office/drawing/2014/main" id="{45493AB9-B9E5-1494-69BF-80C228ECF27C}"/>
                  </a:ext>
                </a:extLst>
              </p:cNvPr>
              <p:cNvSpPr/>
              <p:nvPr/>
            </p:nvSpPr>
            <p:spPr>
              <a:xfrm>
                <a:off x="1976158" y="303186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9" name="Freeform: Shape 648">
                <a:extLst>
                  <a:ext uri="{FF2B5EF4-FFF2-40B4-BE49-F238E27FC236}">
                    <a16:creationId xmlns:a16="http://schemas.microsoft.com/office/drawing/2014/main" id="{17D6B7AA-7DEA-1706-4833-1719AF0978D1}"/>
                  </a:ext>
                </a:extLst>
              </p:cNvPr>
              <p:cNvSpPr/>
              <p:nvPr/>
            </p:nvSpPr>
            <p:spPr>
              <a:xfrm>
                <a:off x="2321153" y="18955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0" name="Freeform: Shape 649">
                <a:extLst>
                  <a:ext uri="{FF2B5EF4-FFF2-40B4-BE49-F238E27FC236}">
                    <a16:creationId xmlns:a16="http://schemas.microsoft.com/office/drawing/2014/main" id="{D16669A0-7A37-7A73-AFFF-4224774CB1AD}"/>
                  </a:ext>
                </a:extLst>
              </p:cNvPr>
              <p:cNvSpPr/>
              <p:nvPr/>
            </p:nvSpPr>
            <p:spPr>
              <a:xfrm>
                <a:off x="3259937" y="11814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1" name="Freeform: Shape 650">
                <a:extLst>
                  <a:ext uri="{FF2B5EF4-FFF2-40B4-BE49-F238E27FC236}">
                    <a16:creationId xmlns:a16="http://schemas.microsoft.com/office/drawing/2014/main" id="{79EAE03C-8290-9289-A719-9421A327A309}"/>
                  </a:ext>
                </a:extLst>
              </p:cNvPr>
              <p:cNvSpPr/>
              <p:nvPr/>
            </p:nvSpPr>
            <p:spPr>
              <a:xfrm>
                <a:off x="4578769" y="9088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2" name="Freeform: Shape 651">
                <a:extLst>
                  <a:ext uri="{FF2B5EF4-FFF2-40B4-BE49-F238E27FC236}">
                    <a16:creationId xmlns:a16="http://schemas.microsoft.com/office/drawing/2014/main" id="{C6E17F4A-76D2-927C-BBB1-D8D418B62485}"/>
                  </a:ext>
                </a:extLst>
              </p:cNvPr>
              <p:cNvSpPr/>
              <p:nvPr/>
            </p:nvSpPr>
            <p:spPr>
              <a:xfrm>
                <a:off x="4488567" y="10973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3" name="Freeform: Shape 652">
                <a:extLst>
                  <a:ext uri="{FF2B5EF4-FFF2-40B4-BE49-F238E27FC236}">
                    <a16:creationId xmlns:a16="http://schemas.microsoft.com/office/drawing/2014/main" id="{3916AFC9-14B1-FBE9-87B6-BA3887742A76}"/>
                  </a:ext>
                </a:extLst>
              </p:cNvPr>
              <p:cNvSpPr/>
              <p:nvPr/>
            </p:nvSpPr>
            <p:spPr>
              <a:xfrm>
                <a:off x="4738027" y="16689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4" name="Freeform: Shape 653">
                <a:extLst>
                  <a:ext uri="{FF2B5EF4-FFF2-40B4-BE49-F238E27FC236}">
                    <a16:creationId xmlns:a16="http://schemas.microsoft.com/office/drawing/2014/main" id="{62298B09-B4AC-EFF5-B1C0-15A67A80EAFD}"/>
                  </a:ext>
                </a:extLst>
              </p:cNvPr>
              <p:cNvSpPr/>
              <p:nvPr/>
            </p:nvSpPr>
            <p:spPr>
              <a:xfrm>
                <a:off x="4487614" y="14409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5" name="Freeform: Shape 654">
                <a:extLst>
                  <a:ext uri="{FF2B5EF4-FFF2-40B4-BE49-F238E27FC236}">
                    <a16:creationId xmlns:a16="http://schemas.microsoft.com/office/drawing/2014/main" id="{81828AF9-0E42-4655-062A-3EBA23025536}"/>
                  </a:ext>
                </a:extLst>
              </p:cNvPr>
              <p:cNvSpPr/>
              <p:nvPr/>
            </p:nvSpPr>
            <p:spPr>
              <a:xfrm>
                <a:off x="4750790" y="12177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6" name="Freeform: Shape 655">
                <a:extLst>
                  <a:ext uri="{FF2B5EF4-FFF2-40B4-BE49-F238E27FC236}">
                    <a16:creationId xmlns:a16="http://schemas.microsoft.com/office/drawing/2014/main" id="{9BF189FC-05C7-2715-5877-AD625C425591}"/>
                  </a:ext>
                </a:extLst>
              </p:cNvPr>
              <p:cNvSpPr/>
              <p:nvPr/>
            </p:nvSpPr>
            <p:spPr>
              <a:xfrm>
                <a:off x="6029997" y="945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7" name="Freeform: Shape 656">
                <a:extLst>
                  <a:ext uri="{FF2B5EF4-FFF2-40B4-BE49-F238E27FC236}">
                    <a16:creationId xmlns:a16="http://schemas.microsoft.com/office/drawing/2014/main" id="{D3C42603-2DFB-80E4-A1F7-B45F6409AC64}"/>
                  </a:ext>
                </a:extLst>
              </p:cNvPr>
              <p:cNvSpPr/>
              <p:nvPr/>
            </p:nvSpPr>
            <p:spPr>
              <a:xfrm>
                <a:off x="5381155" y="12838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8" name="Freeform: Shape 657">
                <a:extLst>
                  <a:ext uri="{FF2B5EF4-FFF2-40B4-BE49-F238E27FC236}">
                    <a16:creationId xmlns:a16="http://schemas.microsoft.com/office/drawing/2014/main" id="{486D9F90-297C-F17F-627C-2F37000AABF7}"/>
                  </a:ext>
                </a:extLst>
              </p:cNvPr>
              <p:cNvSpPr/>
              <p:nvPr/>
            </p:nvSpPr>
            <p:spPr>
              <a:xfrm>
                <a:off x="6629977" y="14887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9" name="Freeform: Shape 658">
                <a:extLst>
                  <a:ext uri="{FF2B5EF4-FFF2-40B4-BE49-F238E27FC236}">
                    <a16:creationId xmlns:a16="http://schemas.microsoft.com/office/drawing/2014/main" id="{F4710584-69B7-25A9-40B1-476073186D4E}"/>
                  </a:ext>
                </a:extLst>
              </p:cNvPr>
              <p:cNvSpPr/>
              <p:nvPr/>
            </p:nvSpPr>
            <p:spPr>
              <a:xfrm>
                <a:off x="6567208" y="19323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0" name="Freeform: Shape 659">
                <a:extLst>
                  <a:ext uri="{FF2B5EF4-FFF2-40B4-BE49-F238E27FC236}">
                    <a16:creationId xmlns:a16="http://schemas.microsoft.com/office/drawing/2014/main" id="{CA310DE0-BF12-F489-F3B1-0646C3886BF4}"/>
                  </a:ext>
                </a:extLst>
              </p:cNvPr>
              <p:cNvSpPr/>
              <p:nvPr/>
            </p:nvSpPr>
            <p:spPr>
              <a:xfrm>
                <a:off x="7669155" y="17757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1" name="Freeform: Shape 660">
                <a:extLst>
                  <a:ext uri="{FF2B5EF4-FFF2-40B4-BE49-F238E27FC236}">
                    <a16:creationId xmlns:a16="http://schemas.microsoft.com/office/drawing/2014/main" id="{A944143F-4FE6-E14B-D4B2-233CC55107BE}"/>
                  </a:ext>
                </a:extLst>
              </p:cNvPr>
              <p:cNvSpPr/>
              <p:nvPr/>
            </p:nvSpPr>
            <p:spPr>
              <a:xfrm>
                <a:off x="6986879" y="9300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2" name="Freeform: Shape 661">
                <a:extLst>
                  <a:ext uri="{FF2B5EF4-FFF2-40B4-BE49-F238E27FC236}">
                    <a16:creationId xmlns:a16="http://schemas.microsoft.com/office/drawing/2014/main" id="{928AF094-DCF6-A8C5-40FD-411B26610C48}"/>
                  </a:ext>
                </a:extLst>
              </p:cNvPr>
              <p:cNvSpPr/>
              <p:nvPr/>
            </p:nvSpPr>
            <p:spPr>
              <a:xfrm>
                <a:off x="7519993" y="148281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3" name="Freeform: Shape 662">
                <a:extLst>
                  <a:ext uri="{FF2B5EF4-FFF2-40B4-BE49-F238E27FC236}">
                    <a16:creationId xmlns:a16="http://schemas.microsoft.com/office/drawing/2014/main" id="{C95B5451-51EF-42D6-6999-95A0A6BACC24}"/>
                  </a:ext>
                </a:extLst>
              </p:cNvPr>
              <p:cNvSpPr/>
              <p:nvPr/>
            </p:nvSpPr>
            <p:spPr>
              <a:xfrm>
                <a:off x="7388644" y="16312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4" name="Freeform: Shape 663">
                <a:extLst>
                  <a:ext uri="{FF2B5EF4-FFF2-40B4-BE49-F238E27FC236}">
                    <a16:creationId xmlns:a16="http://schemas.microsoft.com/office/drawing/2014/main" id="{0D052CB2-6363-5D39-6263-B4104AFD0ECE}"/>
                  </a:ext>
                </a:extLst>
              </p:cNvPr>
              <p:cNvSpPr/>
              <p:nvPr/>
            </p:nvSpPr>
            <p:spPr>
              <a:xfrm>
                <a:off x="7197763" y="1815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5" name="Freeform: Shape 664">
                <a:extLst>
                  <a:ext uri="{FF2B5EF4-FFF2-40B4-BE49-F238E27FC236}">
                    <a16:creationId xmlns:a16="http://schemas.microsoft.com/office/drawing/2014/main" id="{5C0A1B3A-0E59-1517-9CF2-B58AFA1F4FFE}"/>
                  </a:ext>
                </a:extLst>
              </p:cNvPr>
              <p:cNvSpPr/>
              <p:nvPr/>
            </p:nvSpPr>
            <p:spPr>
              <a:xfrm>
                <a:off x="7031742" y="1346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6" name="Freeform: Shape 665">
                <a:extLst>
                  <a:ext uri="{FF2B5EF4-FFF2-40B4-BE49-F238E27FC236}">
                    <a16:creationId xmlns:a16="http://schemas.microsoft.com/office/drawing/2014/main" id="{A69AAFC6-5F3E-BFD5-86EC-4583C29BCCAA}"/>
                  </a:ext>
                </a:extLst>
              </p:cNvPr>
              <p:cNvSpPr/>
              <p:nvPr/>
            </p:nvSpPr>
            <p:spPr>
              <a:xfrm>
                <a:off x="7494752" y="7381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7" name="Freeform: Shape 666">
                <a:extLst>
                  <a:ext uri="{FF2B5EF4-FFF2-40B4-BE49-F238E27FC236}">
                    <a16:creationId xmlns:a16="http://schemas.microsoft.com/office/drawing/2014/main" id="{EC5AEAE5-ED2A-8B81-A193-5D99A6A68F51}"/>
                  </a:ext>
                </a:extLst>
              </p:cNvPr>
              <p:cNvSpPr/>
              <p:nvPr/>
            </p:nvSpPr>
            <p:spPr>
              <a:xfrm>
                <a:off x="8506212" y="10028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8" name="Freeform: Shape 667">
                <a:extLst>
                  <a:ext uri="{FF2B5EF4-FFF2-40B4-BE49-F238E27FC236}">
                    <a16:creationId xmlns:a16="http://schemas.microsoft.com/office/drawing/2014/main" id="{68E507BF-70C9-9802-061C-A8E2A935C72C}"/>
                  </a:ext>
                </a:extLst>
              </p:cNvPr>
              <p:cNvSpPr/>
              <p:nvPr/>
            </p:nvSpPr>
            <p:spPr>
              <a:xfrm>
                <a:off x="8468017" y="1054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9" name="Freeform: Shape 668">
                <a:extLst>
                  <a:ext uri="{FF2B5EF4-FFF2-40B4-BE49-F238E27FC236}">
                    <a16:creationId xmlns:a16="http://schemas.microsoft.com/office/drawing/2014/main" id="{F0734006-469E-88A5-C16C-C826C4678F4B}"/>
                  </a:ext>
                </a:extLst>
              </p:cNvPr>
              <p:cNvSpPr/>
              <p:nvPr/>
            </p:nvSpPr>
            <p:spPr>
              <a:xfrm>
                <a:off x="8953887" y="838447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0" name="Freeform: Shape 669">
                <a:extLst>
                  <a:ext uri="{FF2B5EF4-FFF2-40B4-BE49-F238E27FC236}">
                    <a16:creationId xmlns:a16="http://schemas.microsoft.com/office/drawing/2014/main" id="{225228FD-9912-7ADC-5DBC-1A5E146A434F}"/>
                  </a:ext>
                </a:extLst>
              </p:cNvPr>
              <p:cNvSpPr/>
              <p:nvPr/>
            </p:nvSpPr>
            <p:spPr>
              <a:xfrm>
                <a:off x="9725412" y="1530058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1" name="Freeform: Shape 670">
                <a:extLst>
                  <a:ext uri="{FF2B5EF4-FFF2-40B4-BE49-F238E27FC236}">
                    <a16:creationId xmlns:a16="http://schemas.microsoft.com/office/drawing/2014/main" id="{104EDD0E-0EF7-73C7-9E94-99C843564AE0}"/>
                  </a:ext>
                </a:extLst>
              </p:cNvPr>
              <p:cNvSpPr/>
              <p:nvPr/>
            </p:nvSpPr>
            <p:spPr>
              <a:xfrm>
                <a:off x="9036183" y="17954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2" name="Freeform: Shape 671">
                <a:extLst>
                  <a:ext uri="{FF2B5EF4-FFF2-40B4-BE49-F238E27FC236}">
                    <a16:creationId xmlns:a16="http://schemas.microsoft.com/office/drawing/2014/main" id="{EED9FBF9-227C-0A4F-69C7-0CB574229903}"/>
                  </a:ext>
                </a:extLst>
              </p:cNvPr>
              <p:cNvSpPr/>
              <p:nvPr/>
            </p:nvSpPr>
            <p:spPr>
              <a:xfrm>
                <a:off x="10006304" y="21067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3" name="Freeform: Shape 672">
                <a:extLst>
                  <a:ext uri="{FF2B5EF4-FFF2-40B4-BE49-F238E27FC236}">
                    <a16:creationId xmlns:a16="http://schemas.microsoft.com/office/drawing/2014/main" id="{B76B009D-9F29-75A2-A653-7C00A254653D}"/>
                  </a:ext>
                </a:extLst>
              </p:cNvPr>
              <p:cNvSpPr/>
              <p:nvPr/>
            </p:nvSpPr>
            <p:spPr>
              <a:xfrm>
                <a:off x="10063740" y="241235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4" name="Freeform: Shape 673">
                <a:extLst>
                  <a:ext uri="{FF2B5EF4-FFF2-40B4-BE49-F238E27FC236}">
                    <a16:creationId xmlns:a16="http://schemas.microsoft.com/office/drawing/2014/main" id="{7D8BBEB3-7091-5D53-B1C4-64CEF89864A9}"/>
                  </a:ext>
                </a:extLst>
              </p:cNvPr>
              <p:cNvSpPr/>
              <p:nvPr/>
            </p:nvSpPr>
            <p:spPr>
              <a:xfrm>
                <a:off x="9465284" y="7982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5" name="Freeform: Shape 674">
                <a:extLst>
                  <a:ext uri="{FF2B5EF4-FFF2-40B4-BE49-F238E27FC236}">
                    <a16:creationId xmlns:a16="http://schemas.microsoft.com/office/drawing/2014/main" id="{2A674F84-98BA-6E32-C016-3BDC799C9FE4}"/>
                  </a:ext>
                </a:extLst>
              </p:cNvPr>
              <p:cNvSpPr/>
              <p:nvPr/>
            </p:nvSpPr>
            <p:spPr>
              <a:xfrm>
                <a:off x="9794373" y="16797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6" name="Freeform: Shape 675">
                <a:extLst>
                  <a:ext uri="{FF2B5EF4-FFF2-40B4-BE49-F238E27FC236}">
                    <a16:creationId xmlns:a16="http://schemas.microsoft.com/office/drawing/2014/main" id="{7A6795A1-20C3-03B5-85C1-A7668444A7E3}"/>
                  </a:ext>
                </a:extLst>
              </p:cNvPr>
              <p:cNvSpPr/>
              <p:nvPr/>
            </p:nvSpPr>
            <p:spPr>
              <a:xfrm>
                <a:off x="9728555" y="1903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7" name="Freeform: Shape 676">
                <a:extLst>
                  <a:ext uri="{FF2B5EF4-FFF2-40B4-BE49-F238E27FC236}">
                    <a16:creationId xmlns:a16="http://schemas.microsoft.com/office/drawing/2014/main" id="{FC9753E3-AE56-2078-62A1-9917A759B675}"/>
                  </a:ext>
                </a:extLst>
              </p:cNvPr>
              <p:cNvSpPr/>
              <p:nvPr/>
            </p:nvSpPr>
            <p:spPr>
              <a:xfrm>
                <a:off x="10026402" y="28188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8" name="Freeform: Shape 677">
                <a:extLst>
                  <a:ext uri="{FF2B5EF4-FFF2-40B4-BE49-F238E27FC236}">
                    <a16:creationId xmlns:a16="http://schemas.microsoft.com/office/drawing/2014/main" id="{527A06B4-7509-13D2-0966-C21BABFD134A}"/>
                  </a:ext>
                </a:extLst>
              </p:cNvPr>
              <p:cNvSpPr/>
              <p:nvPr/>
            </p:nvSpPr>
            <p:spPr>
              <a:xfrm>
                <a:off x="10420642" y="24096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9" name="Freeform: Shape 678">
                <a:extLst>
                  <a:ext uri="{FF2B5EF4-FFF2-40B4-BE49-F238E27FC236}">
                    <a16:creationId xmlns:a16="http://schemas.microsoft.com/office/drawing/2014/main" id="{5A45E860-6A06-3857-6A6A-F10680403A5D}"/>
                  </a:ext>
                </a:extLst>
              </p:cNvPr>
              <p:cNvSpPr/>
              <p:nvPr/>
            </p:nvSpPr>
            <p:spPr>
              <a:xfrm>
                <a:off x="10559706" y="36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0" name="Freeform: Shape 679">
                <a:extLst>
                  <a:ext uri="{FF2B5EF4-FFF2-40B4-BE49-F238E27FC236}">
                    <a16:creationId xmlns:a16="http://schemas.microsoft.com/office/drawing/2014/main" id="{6AC77055-B295-1209-617D-BC9B6DCABBD4}"/>
                  </a:ext>
                </a:extLst>
              </p:cNvPr>
              <p:cNvSpPr/>
              <p:nvPr/>
            </p:nvSpPr>
            <p:spPr>
              <a:xfrm>
                <a:off x="10821263" y="858545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8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1" name="Freeform: Shape 680">
                <a:extLst>
                  <a:ext uri="{FF2B5EF4-FFF2-40B4-BE49-F238E27FC236}">
                    <a16:creationId xmlns:a16="http://schemas.microsoft.com/office/drawing/2014/main" id="{34BF8053-6A48-2B4F-292D-C17B7EE8B9F9}"/>
                  </a:ext>
                </a:extLst>
              </p:cNvPr>
              <p:cNvSpPr/>
              <p:nvPr/>
            </p:nvSpPr>
            <p:spPr>
              <a:xfrm>
                <a:off x="10875937" y="1247832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2" name="Freeform: Shape 681">
                <a:extLst>
                  <a:ext uri="{FF2B5EF4-FFF2-40B4-BE49-F238E27FC236}">
                    <a16:creationId xmlns:a16="http://schemas.microsoft.com/office/drawing/2014/main" id="{C8819331-593A-9337-F965-4C0204B37D8C}"/>
                  </a:ext>
                </a:extLst>
              </p:cNvPr>
              <p:cNvSpPr/>
              <p:nvPr/>
            </p:nvSpPr>
            <p:spPr>
              <a:xfrm>
                <a:off x="10958804" y="10060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3" name="Freeform: Shape 682">
                <a:extLst>
                  <a:ext uri="{FF2B5EF4-FFF2-40B4-BE49-F238E27FC236}">
                    <a16:creationId xmlns:a16="http://schemas.microsoft.com/office/drawing/2014/main" id="{6CF06961-5032-C9A0-5DCE-8A82C0990933}"/>
                  </a:ext>
                </a:extLst>
              </p:cNvPr>
              <p:cNvSpPr/>
              <p:nvPr/>
            </p:nvSpPr>
            <p:spPr>
              <a:xfrm rot="-1652943">
                <a:off x="10978150" y="236413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4" name="Freeform: Shape 683">
                <a:extLst>
                  <a:ext uri="{FF2B5EF4-FFF2-40B4-BE49-F238E27FC236}">
                    <a16:creationId xmlns:a16="http://schemas.microsoft.com/office/drawing/2014/main" id="{0F89C6F0-A5DD-5D1B-E007-148DE9E35673}"/>
                  </a:ext>
                </a:extLst>
              </p:cNvPr>
              <p:cNvSpPr/>
              <p:nvPr/>
            </p:nvSpPr>
            <p:spPr>
              <a:xfrm>
                <a:off x="10951756" y="22647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5" name="Freeform: Shape 684">
                <a:extLst>
                  <a:ext uri="{FF2B5EF4-FFF2-40B4-BE49-F238E27FC236}">
                    <a16:creationId xmlns:a16="http://schemas.microsoft.com/office/drawing/2014/main" id="{9A755369-203B-8B52-A63A-C1EFD1CF1A6A}"/>
                  </a:ext>
                </a:extLst>
              </p:cNvPr>
              <p:cNvSpPr/>
              <p:nvPr/>
            </p:nvSpPr>
            <p:spPr>
              <a:xfrm>
                <a:off x="10680389" y="3961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6" name="Freeform: Shape 685">
                <a:extLst>
                  <a:ext uri="{FF2B5EF4-FFF2-40B4-BE49-F238E27FC236}">
                    <a16:creationId xmlns:a16="http://schemas.microsoft.com/office/drawing/2014/main" id="{BA1A5544-0287-0CEC-F58C-67677A484069}"/>
                  </a:ext>
                </a:extLst>
              </p:cNvPr>
              <p:cNvSpPr/>
              <p:nvPr/>
            </p:nvSpPr>
            <p:spPr>
              <a:xfrm>
                <a:off x="10534942" y="351821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7" name="Freeform: Shape 686">
                <a:extLst>
                  <a:ext uri="{FF2B5EF4-FFF2-40B4-BE49-F238E27FC236}">
                    <a16:creationId xmlns:a16="http://schemas.microsoft.com/office/drawing/2014/main" id="{044937BD-86AE-3383-02FD-F32B80227738}"/>
                  </a:ext>
                </a:extLst>
              </p:cNvPr>
              <p:cNvSpPr/>
              <p:nvPr/>
            </p:nvSpPr>
            <p:spPr>
              <a:xfrm>
                <a:off x="10705058" y="37160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8" name="Freeform: Shape 687">
                <a:extLst>
                  <a:ext uri="{FF2B5EF4-FFF2-40B4-BE49-F238E27FC236}">
                    <a16:creationId xmlns:a16="http://schemas.microsoft.com/office/drawing/2014/main" id="{8DC1C297-0672-DD0B-0CFB-237ACF88C2A6}"/>
                  </a:ext>
                </a:extLst>
              </p:cNvPr>
              <p:cNvSpPr/>
              <p:nvPr/>
            </p:nvSpPr>
            <p:spPr>
              <a:xfrm>
                <a:off x="11283416" y="44109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8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9" name="Freeform: Shape 688">
                <a:extLst>
                  <a:ext uri="{FF2B5EF4-FFF2-40B4-BE49-F238E27FC236}">
                    <a16:creationId xmlns:a16="http://schemas.microsoft.com/office/drawing/2014/main" id="{307EB47D-79D6-79ED-8F43-EDC161C613F6}"/>
                  </a:ext>
                </a:extLst>
              </p:cNvPr>
              <p:cNvSpPr/>
              <p:nvPr/>
            </p:nvSpPr>
            <p:spPr>
              <a:xfrm>
                <a:off x="11277606" y="33299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0" name="Freeform: Shape 689">
                <a:extLst>
                  <a:ext uri="{FF2B5EF4-FFF2-40B4-BE49-F238E27FC236}">
                    <a16:creationId xmlns:a16="http://schemas.microsoft.com/office/drawing/2014/main" id="{37C5712F-AE4B-346D-AD8A-CCFA2FA494A1}"/>
                  </a:ext>
                </a:extLst>
              </p:cNvPr>
              <p:cNvSpPr/>
              <p:nvPr/>
            </p:nvSpPr>
            <p:spPr>
              <a:xfrm>
                <a:off x="11220551" y="517756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1" name="Freeform: Shape 690">
                <a:extLst>
                  <a:ext uri="{FF2B5EF4-FFF2-40B4-BE49-F238E27FC236}">
                    <a16:creationId xmlns:a16="http://schemas.microsoft.com/office/drawing/2014/main" id="{531CEC8A-DEFB-C830-75EB-138E7A71E10A}"/>
                  </a:ext>
                </a:extLst>
              </p:cNvPr>
              <p:cNvSpPr/>
              <p:nvPr/>
            </p:nvSpPr>
            <p:spPr>
              <a:xfrm rot="-1652943">
                <a:off x="11223300" y="435331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2" name="Freeform: Shape 691">
                <a:extLst>
                  <a:ext uri="{FF2B5EF4-FFF2-40B4-BE49-F238E27FC236}">
                    <a16:creationId xmlns:a16="http://schemas.microsoft.com/office/drawing/2014/main" id="{DF7963AF-46AC-5711-EF45-1A334848B788}"/>
                  </a:ext>
                </a:extLst>
              </p:cNvPr>
              <p:cNvSpPr/>
              <p:nvPr/>
            </p:nvSpPr>
            <p:spPr>
              <a:xfrm>
                <a:off x="10857458" y="568724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3" name="Freeform: Shape 692">
                <a:extLst>
                  <a:ext uri="{FF2B5EF4-FFF2-40B4-BE49-F238E27FC236}">
                    <a16:creationId xmlns:a16="http://schemas.microsoft.com/office/drawing/2014/main" id="{FB5AC879-9D78-D278-6311-322FBE84FC2F}"/>
                  </a:ext>
                </a:extLst>
              </p:cNvPr>
              <p:cNvSpPr/>
              <p:nvPr/>
            </p:nvSpPr>
            <p:spPr>
              <a:xfrm>
                <a:off x="10346727" y="54470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4" name="Freeform: Shape 693">
                <a:extLst>
                  <a:ext uri="{FF2B5EF4-FFF2-40B4-BE49-F238E27FC236}">
                    <a16:creationId xmlns:a16="http://schemas.microsoft.com/office/drawing/2014/main" id="{5757DA15-C172-973B-A343-2A9697DA73AB}"/>
                  </a:ext>
                </a:extLst>
              </p:cNvPr>
              <p:cNvSpPr/>
              <p:nvPr/>
            </p:nvSpPr>
            <p:spPr>
              <a:xfrm>
                <a:off x="9720268" y="4256684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5" name="Freeform: Shape 694">
                <a:extLst>
                  <a:ext uri="{FF2B5EF4-FFF2-40B4-BE49-F238E27FC236}">
                    <a16:creationId xmlns:a16="http://schemas.microsoft.com/office/drawing/2014/main" id="{C79C6EB0-F9AC-A1E3-3FCE-05359621E5F7}"/>
                  </a:ext>
                </a:extLst>
              </p:cNvPr>
              <p:cNvSpPr/>
              <p:nvPr/>
            </p:nvSpPr>
            <p:spPr>
              <a:xfrm rot="-1652943">
                <a:off x="9888397" y="410795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3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6" name="Freeform: Shape 695">
                <a:extLst>
                  <a:ext uri="{FF2B5EF4-FFF2-40B4-BE49-F238E27FC236}">
                    <a16:creationId xmlns:a16="http://schemas.microsoft.com/office/drawing/2014/main" id="{8516071D-B2B0-0CF5-BFA2-93AADC3D6F6A}"/>
                  </a:ext>
                </a:extLst>
              </p:cNvPr>
              <p:cNvSpPr/>
              <p:nvPr/>
            </p:nvSpPr>
            <p:spPr>
              <a:xfrm>
                <a:off x="10313390" y="441318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7" name="Freeform: Shape 696">
                <a:extLst>
                  <a:ext uri="{FF2B5EF4-FFF2-40B4-BE49-F238E27FC236}">
                    <a16:creationId xmlns:a16="http://schemas.microsoft.com/office/drawing/2014/main" id="{63C2954F-3746-3769-A855-B083A3C8CB16}"/>
                  </a:ext>
                </a:extLst>
              </p:cNvPr>
              <p:cNvSpPr/>
              <p:nvPr/>
            </p:nvSpPr>
            <p:spPr>
              <a:xfrm>
                <a:off x="9849142" y="520737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8" name="Freeform: Shape 697">
                <a:extLst>
                  <a:ext uri="{FF2B5EF4-FFF2-40B4-BE49-F238E27FC236}">
                    <a16:creationId xmlns:a16="http://schemas.microsoft.com/office/drawing/2014/main" id="{8BD87A6B-9C79-9D4A-CB1F-79EB0FABBAD0}"/>
                  </a:ext>
                </a:extLst>
              </p:cNvPr>
              <p:cNvSpPr/>
              <p:nvPr/>
            </p:nvSpPr>
            <p:spPr>
              <a:xfrm>
                <a:off x="10026402" y="50653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9" name="Freeform: Shape 698">
                <a:extLst>
                  <a:ext uri="{FF2B5EF4-FFF2-40B4-BE49-F238E27FC236}">
                    <a16:creationId xmlns:a16="http://schemas.microsoft.com/office/drawing/2014/main" id="{A55A57C1-75B4-54AE-5B21-D6A3F975BC31}"/>
                  </a:ext>
                </a:extLst>
              </p:cNvPr>
              <p:cNvSpPr/>
              <p:nvPr/>
            </p:nvSpPr>
            <p:spPr>
              <a:xfrm>
                <a:off x="10104983" y="44409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0" name="Freeform: Shape 699">
                <a:extLst>
                  <a:ext uri="{FF2B5EF4-FFF2-40B4-BE49-F238E27FC236}">
                    <a16:creationId xmlns:a16="http://schemas.microsoft.com/office/drawing/2014/main" id="{C5BB86BF-C011-EC76-7FEA-9E5508BA3A21}"/>
                  </a:ext>
                </a:extLst>
              </p:cNvPr>
              <p:cNvSpPr/>
              <p:nvPr/>
            </p:nvSpPr>
            <p:spPr>
              <a:xfrm>
                <a:off x="8470398" y="26501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1" name="Freeform: Shape 700">
                <a:extLst>
                  <a:ext uri="{FF2B5EF4-FFF2-40B4-BE49-F238E27FC236}">
                    <a16:creationId xmlns:a16="http://schemas.microsoft.com/office/drawing/2014/main" id="{8989F866-61E2-8C22-5955-C1952F31805B}"/>
                  </a:ext>
                </a:extLst>
              </p:cNvPr>
              <p:cNvSpPr/>
              <p:nvPr/>
            </p:nvSpPr>
            <p:spPr>
              <a:xfrm>
                <a:off x="8581174" y="27804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2" name="Freeform: Shape 701">
                <a:extLst>
                  <a:ext uri="{FF2B5EF4-FFF2-40B4-BE49-F238E27FC236}">
                    <a16:creationId xmlns:a16="http://schemas.microsoft.com/office/drawing/2014/main" id="{B7AF401A-11B1-773E-4429-5F5C0785A52D}"/>
                  </a:ext>
                </a:extLst>
              </p:cNvPr>
              <p:cNvSpPr/>
              <p:nvPr/>
            </p:nvSpPr>
            <p:spPr>
              <a:xfrm>
                <a:off x="8218938" y="23868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3" name="Freeform: Shape 702">
                <a:extLst>
                  <a:ext uri="{FF2B5EF4-FFF2-40B4-BE49-F238E27FC236}">
                    <a16:creationId xmlns:a16="http://schemas.microsoft.com/office/drawing/2014/main" id="{6D3D07B2-92F7-BEA9-2920-61E37744DA64}"/>
                  </a:ext>
                </a:extLst>
              </p:cNvPr>
              <p:cNvSpPr/>
              <p:nvPr/>
            </p:nvSpPr>
            <p:spPr>
              <a:xfrm>
                <a:off x="7722400" y="261867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4" name="Freeform: Shape 703">
                <a:extLst>
                  <a:ext uri="{FF2B5EF4-FFF2-40B4-BE49-F238E27FC236}">
                    <a16:creationId xmlns:a16="http://schemas.microsoft.com/office/drawing/2014/main" id="{30CD628B-8DC9-5BCA-74B8-6DE53E7FF9F2}"/>
                  </a:ext>
                </a:extLst>
              </p:cNvPr>
              <p:cNvSpPr/>
              <p:nvPr/>
            </p:nvSpPr>
            <p:spPr>
              <a:xfrm>
                <a:off x="8238369" y="349182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5" name="Freeform: Shape 704">
                <a:extLst>
                  <a:ext uri="{FF2B5EF4-FFF2-40B4-BE49-F238E27FC236}">
                    <a16:creationId xmlns:a16="http://schemas.microsoft.com/office/drawing/2014/main" id="{1C9F739B-948B-1AA8-8880-5357C722C7BA}"/>
                  </a:ext>
                </a:extLst>
              </p:cNvPr>
              <p:cNvSpPr/>
              <p:nvPr/>
            </p:nvSpPr>
            <p:spPr>
              <a:xfrm>
                <a:off x="7661059" y="29652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6" name="Freeform: Shape 705">
                <a:extLst>
                  <a:ext uri="{FF2B5EF4-FFF2-40B4-BE49-F238E27FC236}">
                    <a16:creationId xmlns:a16="http://schemas.microsoft.com/office/drawing/2014/main" id="{BDC4433B-A1A5-7EA3-1C92-913277D0F170}"/>
                  </a:ext>
                </a:extLst>
              </p:cNvPr>
              <p:cNvSpPr/>
              <p:nvPr/>
            </p:nvSpPr>
            <p:spPr>
              <a:xfrm>
                <a:off x="8022913" y="293747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7" name="Freeform: Shape 706">
                <a:extLst>
                  <a:ext uri="{FF2B5EF4-FFF2-40B4-BE49-F238E27FC236}">
                    <a16:creationId xmlns:a16="http://schemas.microsoft.com/office/drawing/2014/main" id="{10C75068-F616-86BE-8DAA-48D613FA752B}"/>
                  </a:ext>
                </a:extLst>
              </p:cNvPr>
              <p:cNvSpPr/>
              <p:nvPr/>
            </p:nvSpPr>
            <p:spPr>
              <a:xfrm>
                <a:off x="5441257" y="21487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8" name="Freeform: Shape 707">
                <a:extLst>
                  <a:ext uri="{FF2B5EF4-FFF2-40B4-BE49-F238E27FC236}">
                    <a16:creationId xmlns:a16="http://schemas.microsoft.com/office/drawing/2014/main" id="{3BBD521E-8998-DB7C-5E33-D0CA4E383850}"/>
                  </a:ext>
                </a:extLst>
              </p:cNvPr>
              <p:cNvSpPr/>
              <p:nvPr/>
            </p:nvSpPr>
            <p:spPr>
              <a:xfrm>
                <a:off x="6216116" y="2490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9" name="Freeform: Shape 708">
                <a:extLst>
                  <a:ext uri="{FF2B5EF4-FFF2-40B4-BE49-F238E27FC236}">
                    <a16:creationId xmlns:a16="http://schemas.microsoft.com/office/drawing/2014/main" id="{DCA522F7-F7A0-9E8B-58D2-D8BC239B2E28}"/>
                  </a:ext>
                </a:extLst>
              </p:cNvPr>
              <p:cNvSpPr/>
              <p:nvPr/>
            </p:nvSpPr>
            <p:spPr>
              <a:xfrm>
                <a:off x="4886616" y="24029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0" name="Freeform: Shape 709">
                <a:extLst>
                  <a:ext uri="{FF2B5EF4-FFF2-40B4-BE49-F238E27FC236}">
                    <a16:creationId xmlns:a16="http://schemas.microsoft.com/office/drawing/2014/main" id="{0A37F4D3-E359-B02B-00D7-CA9BEF7D08A9}"/>
                  </a:ext>
                </a:extLst>
              </p:cNvPr>
              <p:cNvSpPr/>
              <p:nvPr/>
            </p:nvSpPr>
            <p:spPr>
              <a:xfrm>
                <a:off x="5827496" y="245284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1" name="Freeform: Shape 710">
                <a:extLst>
                  <a:ext uri="{FF2B5EF4-FFF2-40B4-BE49-F238E27FC236}">
                    <a16:creationId xmlns:a16="http://schemas.microsoft.com/office/drawing/2014/main" id="{5B53335F-159E-DFDC-AED5-95C39E903C81}"/>
                  </a:ext>
                </a:extLst>
              </p:cNvPr>
              <p:cNvSpPr/>
              <p:nvPr/>
            </p:nvSpPr>
            <p:spPr>
              <a:xfrm>
                <a:off x="3251555" y="301995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2" name="Freeform: Shape 711">
                <a:extLst>
                  <a:ext uri="{FF2B5EF4-FFF2-40B4-BE49-F238E27FC236}">
                    <a16:creationId xmlns:a16="http://schemas.microsoft.com/office/drawing/2014/main" id="{C1DC9B62-1ACA-2894-FCFE-9B06ECFAC718}"/>
                  </a:ext>
                </a:extLst>
              </p:cNvPr>
              <p:cNvSpPr/>
              <p:nvPr/>
            </p:nvSpPr>
            <p:spPr>
              <a:xfrm>
                <a:off x="3642080" y="31403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3" name="Freeform: Shape 712">
                <a:extLst>
                  <a:ext uri="{FF2B5EF4-FFF2-40B4-BE49-F238E27FC236}">
                    <a16:creationId xmlns:a16="http://schemas.microsoft.com/office/drawing/2014/main" id="{8EFEE88F-8150-EB23-06CD-21B3FDA1AEC2}"/>
                  </a:ext>
                </a:extLst>
              </p:cNvPr>
              <p:cNvSpPr/>
              <p:nvPr/>
            </p:nvSpPr>
            <p:spPr>
              <a:xfrm>
                <a:off x="2811214" y="32814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4" name="Freeform: Shape 713">
                <a:extLst>
                  <a:ext uri="{FF2B5EF4-FFF2-40B4-BE49-F238E27FC236}">
                    <a16:creationId xmlns:a16="http://schemas.microsoft.com/office/drawing/2014/main" id="{AA575E01-8229-73B1-87CA-D501ECA4D63E}"/>
                  </a:ext>
                </a:extLst>
              </p:cNvPr>
              <p:cNvSpPr/>
              <p:nvPr/>
            </p:nvSpPr>
            <p:spPr>
              <a:xfrm>
                <a:off x="2682532" y="32316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5" name="Freeform: Shape 714">
                <a:extLst>
                  <a:ext uri="{FF2B5EF4-FFF2-40B4-BE49-F238E27FC236}">
                    <a16:creationId xmlns:a16="http://schemas.microsoft.com/office/drawing/2014/main" id="{BCBC55FD-0C9B-1D41-E76F-561FCA6645EB}"/>
                  </a:ext>
                </a:extLst>
              </p:cNvPr>
              <p:cNvSpPr/>
              <p:nvPr/>
            </p:nvSpPr>
            <p:spPr>
              <a:xfrm>
                <a:off x="2211520" y="3808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6" name="Freeform: Shape 715">
                <a:extLst>
                  <a:ext uri="{FF2B5EF4-FFF2-40B4-BE49-F238E27FC236}">
                    <a16:creationId xmlns:a16="http://schemas.microsoft.com/office/drawing/2014/main" id="{A57466C5-66C9-9C71-489E-3B940BCC8BED}"/>
                  </a:ext>
                </a:extLst>
              </p:cNvPr>
              <p:cNvSpPr/>
              <p:nvPr/>
            </p:nvSpPr>
            <p:spPr>
              <a:xfrm>
                <a:off x="2153132" y="4804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7" name="Freeform: Shape 716">
                <a:extLst>
                  <a:ext uri="{FF2B5EF4-FFF2-40B4-BE49-F238E27FC236}">
                    <a16:creationId xmlns:a16="http://schemas.microsoft.com/office/drawing/2014/main" id="{9329B23F-18D6-6B50-5E9E-C9A1604E891B}"/>
                  </a:ext>
                </a:extLst>
              </p:cNvPr>
              <p:cNvSpPr/>
              <p:nvPr/>
            </p:nvSpPr>
            <p:spPr>
              <a:xfrm>
                <a:off x="2066931" y="45087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8" name="Freeform: Shape 717">
                <a:extLst>
                  <a:ext uri="{FF2B5EF4-FFF2-40B4-BE49-F238E27FC236}">
                    <a16:creationId xmlns:a16="http://schemas.microsoft.com/office/drawing/2014/main" id="{00D4BA78-1AF5-49C6-AA4D-EB2CA500C7C8}"/>
                  </a:ext>
                </a:extLst>
              </p:cNvPr>
              <p:cNvSpPr/>
              <p:nvPr/>
            </p:nvSpPr>
            <p:spPr>
              <a:xfrm>
                <a:off x="1469999" y="55210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9" name="Freeform: Shape 718">
                <a:extLst>
                  <a:ext uri="{FF2B5EF4-FFF2-40B4-BE49-F238E27FC236}">
                    <a16:creationId xmlns:a16="http://schemas.microsoft.com/office/drawing/2014/main" id="{3BEE7EFE-EFC8-6E2C-63B9-97D3D34871EC}"/>
                  </a:ext>
                </a:extLst>
              </p:cNvPr>
              <p:cNvSpPr/>
              <p:nvPr/>
            </p:nvSpPr>
            <p:spPr>
              <a:xfrm>
                <a:off x="1580965" y="51266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0" name="Freeform: Shape 719">
                <a:extLst>
                  <a:ext uri="{FF2B5EF4-FFF2-40B4-BE49-F238E27FC236}">
                    <a16:creationId xmlns:a16="http://schemas.microsoft.com/office/drawing/2014/main" id="{CD2233D7-D5E7-15D4-925B-6F15747CFC38}"/>
                  </a:ext>
                </a:extLst>
              </p:cNvPr>
              <p:cNvSpPr/>
              <p:nvPr/>
            </p:nvSpPr>
            <p:spPr>
              <a:xfrm>
                <a:off x="1564963" y="5678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1" name="Freeform: Shape 720">
                <a:extLst>
                  <a:ext uri="{FF2B5EF4-FFF2-40B4-BE49-F238E27FC236}">
                    <a16:creationId xmlns:a16="http://schemas.microsoft.com/office/drawing/2014/main" id="{0585BFD9-4BB1-513F-6AB5-CC0090A11501}"/>
                  </a:ext>
                </a:extLst>
              </p:cNvPr>
              <p:cNvSpPr/>
              <p:nvPr/>
            </p:nvSpPr>
            <p:spPr>
              <a:xfrm>
                <a:off x="1612017" y="566895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2" name="Freeform: Shape 721">
                <a:extLst>
                  <a:ext uri="{FF2B5EF4-FFF2-40B4-BE49-F238E27FC236}">
                    <a16:creationId xmlns:a16="http://schemas.microsoft.com/office/drawing/2014/main" id="{E6DBD457-7C3D-BAA6-6A5E-8F23BA772DC0}"/>
                  </a:ext>
                </a:extLst>
              </p:cNvPr>
              <p:cNvSpPr/>
              <p:nvPr/>
            </p:nvSpPr>
            <p:spPr>
              <a:xfrm>
                <a:off x="3437483" y="537272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3" name="Freeform: Shape 722">
                <a:extLst>
                  <a:ext uri="{FF2B5EF4-FFF2-40B4-BE49-F238E27FC236}">
                    <a16:creationId xmlns:a16="http://schemas.microsoft.com/office/drawing/2014/main" id="{BF486962-4340-80B9-8051-4BBCBA77B775}"/>
                  </a:ext>
                </a:extLst>
              </p:cNvPr>
              <p:cNvSpPr/>
              <p:nvPr/>
            </p:nvSpPr>
            <p:spPr>
              <a:xfrm>
                <a:off x="3447199" y="5300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4" name="Freeform: Shape 723">
                <a:extLst>
                  <a:ext uri="{FF2B5EF4-FFF2-40B4-BE49-F238E27FC236}">
                    <a16:creationId xmlns:a16="http://schemas.microsoft.com/office/drawing/2014/main" id="{D7A7AB87-5485-A75D-7C41-D95E01BFA76C}"/>
                  </a:ext>
                </a:extLst>
              </p:cNvPr>
              <p:cNvSpPr/>
              <p:nvPr/>
            </p:nvSpPr>
            <p:spPr>
              <a:xfrm>
                <a:off x="4528477" y="52777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5" name="Freeform: Shape 724">
                <a:extLst>
                  <a:ext uri="{FF2B5EF4-FFF2-40B4-BE49-F238E27FC236}">
                    <a16:creationId xmlns:a16="http://schemas.microsoft.com/office/drawing/2014/main" id="{7D458E35-B056-C475-05EB-22F583217566}"/>
                  </a:ext>
                </a:extLst>
              </p:cNvPr>
              <p:cNvSpPr/>
              <p:nvPr/>
            </p:nvSpPr>
            <p:spPr>
              <a:xfrm>
                <a:off x="4831372" y="573982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6" name="Freeform: Shape 725">
                <a:extLst>
                  <a:ext uri="{FF2B5EF4-FFF2-40B4-BE49-F238E27FC236}">
                    <a16:creationId xmlns:a16="http://schemas.microsoft.com/office/drawing/2014/main" id="{B3EF483B-8C3F-4AB1-292E-6DA2E93304A3}"/>
                  </a:ext>
                </a:extLst>
              </p:cNvPr>
              <p:cNvSpPr/>
              <p:nvPr/>
            </p:nvSpPr>
            <p:spPr>
              <a:xfrm>
                <a:off x="3689324" y="580240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7" name="Freeform: Shape 726">
                <a:extLst>
                  <a:ext uri="{FF2B5EF4-FFF2-40B4-BE49-F238E27FC236}">
                    <a16:creationId xmlns:a16="http://schemas.microsoft.com/office/drawing/2014/main" id="{2C2EBA84-AE28-3998-7BF9-DDC0C36A1E01}"/>
                  </a:ext>
                </a:extLst>
              </p:cNvPr>
              <p:cNvSpPr/>
              <p:nvPr/>
            </p:nvSpPr>
            <p:spPr>
              <a:xfrm>
                <a:off x="3219361" y="5626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8" name="Freeform: Shape 727">
                <a:extLst>
                  <a:ext uri="{FF2B5EF4-FFF2-40B4-BE49-F238E27FC236}">
                    <a16:creationId xmlns:a16="http://schemas.microsoft.com/office/drawing/2014/main" id="{3B5E90B2-2F27-2656-D2CD-F86B2835EB97}"/>
                  </a:ext>
                </a:extLst>
              </p:cNvPr>
              <p:cNvSpPr/>
              <p:nvPr/>
            </p:nvSpPr>
            <p:spPr>
              <a:xfrm>
                <a:off x="3772191" y="5146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9" name="Freeform: Shape 728">
                <a:extLst>
                  <a:ext uri="{FF2B5EF4-FFF2-40B4-BE49-F238E27FC236}">
                    <a16:creationId xmlns:a16="http://schemas.microsoft.com/office/drawing/2014/main" id="{6707EB0D-701C-3B07-BCCB-3D14762C3577}"/>
                  </a:ext>
                </a:extLst>
              </p:cNvPr>
              <p:cNvSpPr/>
              <p:nvPr/>
            </p:nvSpPr>
            <p:spPr>
              <a:xfrm>
                <a:off x="3659511" y="47066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0" name="Freeform: Shape 729">
                <a:extLst>
                  <a:ext uri="{FF2B5EF4-FFF2-40B4-BE49-F238E27FC236}">
                    <a16:creationId xmlns:a16="http://schemas.microsoft.com/office/drawing/2014/main" id="{9E3C7DF2-B607-FD94-616F-CC3BD64DC99B}"/>
                  </a:ext>
                </a:extLst>
              </p:cNvPr>
              <p:cNvSpPr/>
              <p:nvPr/>
            </p:nvSpPr>
            <p:spPr>
              <a:xfrm>
                <a:off x="4235869" y="47824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1" name="Freeform: Shape 730">
                <a:extLst>
                  <a:ext uri="{FF2B5EF4-FFF2-40B4-BE49-F238E27FC236}">
                    <a16:creationId xmlns:a16="http://schemas.microsoft.com/office/drawing/2014/main" id="{2635DB48-CA96-FDEB-66A3-6B791D1C9E39}"/>
                  </a:ext>
                </a:extLst>
              </p:cNvPr>
              <p:cNvSpPr/>
              <p:nvPr/>
            </p:nvSpPr>
            <p:spPr>
              <a:xfrm>
                <a:off x="3546163" y="5299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2" name="Freeform: Shape 731">
                <a:extLst>
                  <a:ext uri="{FF2B5EF4-FFF2-40B4-BE49-F238E27FC236}">
                    <a16:creationId xmlns:a16="http://schemas.microsoft.com/office/drawing/2014/main" id="{523FF2AA-57A9-054F-B875-3C0FE2C11881}"/>
                  </a:ext>
                </a:extLst>
              </p:cNvPr>
              <p:cNvSpPr/>
              <p:nvPr/>
            </p:nvSpPr>
            <p:spPr>
              <a:xfrm>
                <a:off x="2887510" y="4951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3" name="Freeform: Shape 732">
                <a:extLst>
                  <a:ext uri="{FF2B5EF4-FFF2-40B4-BE49-F238E27FC236}">
                    <a16:creationId xmlns:a16="http://schemas.microsoft.com/office/drawing/2014/main" id="{0146EDF2-BD49-FC5F-53CC-479ADC7F9608}"/>
                  </a:ext>
                </a:extLst>
              </p:cNvPr>
              <p:cNvSpPr/>
              <p:nvPr/>
            </p:nvSpPr>
            <p:spPr>
              <a:xfrm>
                <a:off x="3615886" y="50690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4" name="Freeform: Shape 733">
                <a:extLst>
                  <a:ext uri="{FF2B5EF4-FFF2-40B4-BE49-F238E27FC236}">
                    <a16:creationId xmlns:a16="http://schemas.microsoft.com/office/drawing/2014/main" id="{62C51F6B-0EBA-733E-0FA1-43DDC43263FC}"/>
                  </a:ext>
                </a:extLst>
              </p:cNvPr>
              <p:cNvSpPr/>
              <p:nvPr/>
            </p:nvSpPr>
            <p:spPr>
              <a:xfrm>
                <a:off x="2911703" y="4658830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5" name="Freeform: Shape 734">
                <a:extLst>
                  <a:ext uri="{FF2B5EF4-FFF2-40B4-BE49-F238E27FC236}">
                    <a16:creationId xmlns:a16="http://schemas.microsoft.com/office/drawing/2014/main" id="{061E85A6-3A0D-7AE3-0D5E-4963E26C6D0F}"/>
                  </a:ext>
                </a:extLst>
              </p:cNvPr>
              <p:cNvSpPr/>
              <p:nvPr/>
            </p:nvSpPr>
            <p:spPr>
              <a:xfrm>
                <a:off x="3498919" y="39365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6" name="Freeform: Shape 735">
                <a:extLst>
                  <a:ext uri="{FF2B5EF4-FFF2-40B4-BE49-F238E27FC236}">
                    <a16:creationId xmlns:a16="http://schemas.microsoft.com/office/drawing/2014/main" id="{8EFBB445-0753-A4DF-8904-BC68D0D30EA8}"/>
                  </a:ext>
                </a:extLst>
              </p:cNvPr>
              <p:cNvSpPr/>
              <p:nvPr/>
            </p:nvSpPr>
            <p:spPr>
              <a:xfrm>
                <a:off x="3743045" y="433307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7" name="Freeform: Shape 736">
                <a:extLst>
                  <a:ext uri="{FF2B5EF4-FFF2-40B4-BE49-F238E27FC236}">
                    <a16:creationId xmlns:a16="http://schemas.microsoft.com/office/drawing/2014/main" id="{E4B74B96-73DA-0DF1-660B-ABD1C9CF86C6}"/>
                  </a:ext>
                </a:extLst>
              </p:cNvPr>
              <p:cNvSpPr/>
              <p:nvPr/>
            </p:nvSpPr>
            <p:spPr>
              <a:xfrm>
                <a:off x="3512826" y="37765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8" name="Freeform: Shape 737">
                <a:extLst>
                  <a:ext uri="{FF2B5EF4-FFF2-40B4-BE49-F238E27FC236}">
                    <a16:creationId xmlns:a16="http://schemas.microsoft.com/office/drawing/2014/main" id="{21872F1D-8C6F-9B7F-F971-1BCB7AF9DAFB}"/>
                  </a:ext>
                </a:extLst>
              </p:cNvPr>
              <p:cNvSpPr/>
              <p:nvPr/>
            </p:nvSpPr>
            <p:spPr>
              <a:xfrm>
                <a:off x="3000857" y="46170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9" name="Freeform: Shape 738">
                <a:extLst>
                  <a:ext uri="{FF2B5EF4-FFF2-40B4-BE49-F238E27FC236}">
                    <a16:creationId xmlns:a16="http://schemas.microsoft.com/office/drawing/2014/main" id="{F242970A-A56E-0662-7DDF-C5FA04C0CF8D}"/>
                  </a:ext>
                </a:extLst>
              </p:cNvPr>
              <p:cNvSpPr/>
              <p:nvPr/>
            </p:nvSpPr>
            <p:spPr>
              <a:xfrm>
                <a:off x="3019050" y="47545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0" name="Freeform: Shape 739">
                <a:extLst>
                  <a:ext uri="{FF2B5EF4-FFF2-40B4-BE49-F238E27FC236}">
                    <a16:creationId xmlns:a16="http://schemas.microsoft.com/office/drawing/2014/main" id="{CE983EBC-FC34-EC76-9C30-B82A66F51B39}"/>
                  </a:ext>
                </a:extLst>
              </p:cNvPr>
              <p:cNvSpPr/>
              <p:nvPr/>
            </p:nvSpPr>
            <p:spPr>
              <a:xfrm>
                <a:off x="3099822" y="4402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1" name="Freeform: Shape 740">
                <a:extLst>
                  <a:ext uri="{FF2B5EF4-FFF2-40B4-BE49-F238E27FC236}">
                    <a16:creationId xmlns:a16="http://schemas.microsoft.com/office/drawing/2014/main" id="{A64E69C7-2E3B-AEBE-3FB0-C16A4F750142}"/>
                  </a:ext>
                </a:extLst>
              </p:cNvPr>
              <p:cNvSpPr/>
              <p:nvPr/>
            </p:nvSpPr>
            <p:spPr>
              <a:xfrm>
                <a:off x="3148114" y="4400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2" name="Freeform: Shape 741">
                <a:extLst>
                  <a:ext uri="{FF2B5EF4-FFF2-40B4-BE49-F238E27FC236}">
                    <a16:creationId xmlns:a16="http://schemas.microsoft.com/office/drawing/2014/main" id="{558FC500-928D-815D-8566-8D7A4AF58931}"/>
                  </a:ext>
                </a:extLst>
              </p:cNvPr>
              <p:cNvSpPr/>
              <p:nvPr/>
            </p:nvSpPr>
            <p:spPr>
              <a:xfrm>
                <a:off x="3089630" y="42204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3" name="Freeform: Shape 742">
                <a:extLst>
                  <a:ext uri="{FF2B5EF4-FFF2-40B4-BE49-F238E27FC236}">
                    <a16:creationId xmlns:a16="http://schemas.microsoft.com/office/drawing/2014/main" id="{A81A660B-D7B6-73D7-585B-C7793109677D}"/>
                  </a:ext>
                </a:extLst>
              </p:cNvPr>
              <p:cNvSpPr/>
              <p:nvPr/>
            </p:nvSpPr>
            <p:spPr>
              <a:xfrm>
                <a:off x="3474440" y="4372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4" name="Freeform: Shape 743">
                <a:extLst>
                  <a:ext uri="{FF2B5EF4-FFF2-40B4-BE49-F238E27FC236}">
                    <a16:creationId xmlns:a16="http://schemas.microsoft.com/office/drawing/2014/main" id="{6B3B8128-B0C2-EE56-E6F3-9E3DB0E28715}"/>
                  </a:ext>
                </a:extLst>
              </p:cNvPr>
              <p:cNvSpPr/>
              <p:nvPr/>
            </p:nvSpPr>
            <p:spPr>
              <a:xfrm>
                <a:off x="3342519" y="42072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5" name="Freeform: Shape 744">
                <a:extLst>
                  <a:ext uri="{FF2B5EF4-FFF2-40B4-BE49-F238E27FC236}">
                    <a16:creationId xmlns:a16="http://schemas.microsoft.com/office/drawing/2014/main" id="{7A60D5B7-5986-FB02-3AF3-9E165B31E9BE}"/>
                  </a:ext>
                </a:extLst>
              </p:cNvPr>
              <p:cNvSpPr/>
              <p:nvPr/>
            </p:nvSpPr>
            <p:spPr>
              <a:xfrm>
                <a:off x="3026670" y="42905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6" name="Freeform: Shape 745">
                <a:extLst>
                  <a:ext uri="{FF2B5EF4-FFF2-40B4-BE49-F238E27FC236}">
                    <a16:creationId xmlns:a16="http://schemas.microsoft.com/office/drawing/2014/main" id="{D8052688-B7D7-E78A-32B6-24341C0719C8}"/>
                  </a:ext>
                </a:extLst>
              </p:cNvPr>
              <p:cNvSpPr/>
              <p:nvPr/>
            </p:nvSpPr>
            <p:spPr>
              <a:xfrm>
                <a:off x="2505176" y="4537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7" name="Freeform: Shape 746">
                <a:extLst>
                  <a:ext uri="{FF2B5EF4-FFF2-40B4-BE49-F238E27FC236}">
                    <a16:creationId xmlns:a16="http://schemas.microsoft.com/office/drawing/2014/main" id="{2E5198D9-C327-C4E7-04DE-D377F7D94810}"/>
                  </a:ext>
                </a:extLst>
              </p:cNvPr>
              <p:cNvSpPr/>
              <p:nvPr/>
            </p:nvSpPr>
            <p:spPr>
              <a:xfrm>
                <a:off x="2254954" y="4402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8" name="Freeform: Shape 747">
                <a:extLst>
                  <a:ext uri="{FF2B5EF4-FFF2-40B4-BE49-F238E27FC236}">
                    <a16:creationId xmlns:a16="http://schemas.microsoft.com/office/drawing/2014/main" id="{5251E24C-6B63-9F3D-B188-20669E08FFA0}"/>
                  </a:ext>
                </a:extLst>
              </p:cNvPr>
              <p:cNvSpPr/>
              <p:nvPr/>
            </p:nvSpPr>
            <p:spPr>
              <a:xfrm>
                <a:off x="2237904" y="417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9" name="Freeform: Shape 748">
                <a:extLst>
                  <a:ext uri="{FF2B5EF4-FFF2-40B4-BE49-F238E27FC236}">
                    <a16:creationId xmlns:a16="http://schemas.microsoft.com/office/drawing/2014/main" id="{99A0EA1D-3DEE-D334-3DC6-0CA6D53092C7}"/>
                  </a:ext>
                </a:extLst>
              </p:cNvPr>
              <p:cNvSpPr/>
              <p:nvPr/>
            </p:nvSpPr>
            <p:spPr>
              <a:xfrm>
                <a:off x="2331916" y="4189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0" name="Freeform: Shape 749">
                <a:extLst>
                  <a:ext uri="{FF2B5EF4-FFF2-40B4-BE49-F238E27FC236}">
                    <a16:creationId xmlns:a16="http://schemas.microsoft.com/office/drawing/2014/main" id="{76FE7FAB-DDC1-91B6-D160-BA75C72B2366}"/>
                  </a:ext>
                </a:extLst>
              </p:cNvPr>
              <p:cNvSpPr/>
              <p:nvPr/>
            </p:nvSpPr>
            <p:spPr>
              <a:xfrm>
                <a:off x="2097792" y="417743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1" name="Freeform: Shape 750">
                <a:extLst>
                  <a:ext uri="{FF2B5EF4-FFF2-40B4-BE49-F238E27FC236}">
                    <a16:creationId xmlns:a16="http://schemas.microsoft.com/office/drawing/2014/main" id="{042B4E4C-967F-FA2A-A0FF-1FBE13633415}"/>
                  </a:ext>
                </a:extLst>
              </p:cNvPr>
              <p:cNvSpPr/>
              <p:nvPr/>
            </p:nvSpPr>
            <p:spPr>
              <a:xfrm>
                <a:off x="1646688" y="3816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2" name="Freeform: Shape 751">
                <a:extLst>
                  <a:ext uri="{FF2B5EF4-FFF2-40B4-BE49-F238E27FC236}">
                    <a16:creationId xmlns:a16="http://schemas.microsoft.com/office/drawing/2014/main" id="{59C89D7A-2A8D-4664-2C7E-FAE22E601DBB}"/>
                  </a:ext>
                </a:extLst>
              </p:cNvPr>
              <p:cNvSpPr/>
              <p:nvPr/>
            </p:nvSpPr>
            <p:spPr>
              <a:xfrm>
                <a:off x="1602016" y="37540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3" name="Freeform: Shape 752">
                <a:extLst>
                  <a:ext uri="{FF2B5EF4-FFF2-40B4-BE49-F238E27FC236}">
                    <a16:creationId xmlns:a16="http://schemas.microsoft.com/office/drawing/2014/main" id="{2A4AE2E2-E817-3E21-1755-F6C607F7775E}"/>
                  </a:ext>
                </a:extLst>
              </p:cNvPr>
              <p:cNvSpPr/>
              <p:nvPr/>
            </p:nvSpPr>
            <p:spPr>
              <a:xfrm>
                <a:off x="1392466" y="40991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4" name="Freeform: Shape 753">
                <a:extLst>
                  <a:ext uri="{FF2B5EF4-FFF2-40B4-BE49-F238E27FC236}">
                    <a16:creationId xmlns:a16="http://schemas.microsoft.com/office/drawing/2014/main" id="{2CD0B73B-26B8-639C-B735-3FA9AEB3EB16}"/>
                  </a:ext>
                </a:extLst>
              </p:cNvPr>
              <p:cNvSpPr/>
              <p:nvPr/>
            </p:nvSpPr>
            <p:spPr>
              <a:xfrm>
                <a:off x="1457521" y="4541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5" name="Freeform: Shape 754">
                <a:extLst>
                  <a:ext uri="{FF2B5EF4-FFF2-40B4-BE49-F238E27FC236}">
                    <a16:creationId xmlns:a16="http://schemas.microsoft.com/office/drawing/2014/main" id="{21E133F3-D3C6-EE9E-E76F-D83F10B73735}"/>
                  </a:ext>
                </a:extLst>
              </p:cNvPr>
              <p:cNvSpPr/>
              <p:nvPr/>
            </p:nvSpPr>
            <p:spPr>
              <a:xfrm>
                <a:off x="1353127" y="48078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6" name="Freeform: Shape 755">
                <a:extLst>
                  <a:ext uri="{FF2B5EF4-FFF2-40B4-BE49-F238E27FC236}">
                    <a16:creationId xmlns:a16="http://schemas.microsoft.com/office/drawing/2014/main" id="{DC5F4075-32F0-870C-03D5-5AC7FC5EC76F}"/>
                  </a:ext>
                </a:extLst>
              </p:cNvPr>
              <p:cNvSpPr/>
              <p:nvPr/>
            </p:nvSpPr>
            <p:spPr>
              <a:xfrm>
                <a:off x="2452884" y="54495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7" name="Freeform: Shape 756">
                <a:extLst>
                  <a:ext uri="{FF2B5EF4-FFF2-40B4-BE49-F238E27FC236}">
                    <a16:creationId xmlns:a16="http://schemas.microsoft.com/office/drawing/2014/main" id="{842D0F68-315D-E934-55B9-6684940633F0}"/>
                  </a:ext>
                </a:extLst>
              </p:cNvPr>
              <p:cNvSpPr/>
              <p:nvPr/>
            </p:nvSpPr>
            <p:spPr>
              <a:xfrm>
                <a:off x="4763839" y="47981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8" name="Freeform: Shape 757">
                <a:extLst>
                  <a:ext uri="{FF2B5EF4-FFF2-40B4-BE49-F238E27FC236}">
                    <a16:creationId xmlns:a16="http://schemas.microsoft.com/office/drawing/2014/main" id="{F0AE1AC0-0F3A-FDEF-55B3-C9A586A2D21D}"/>
                  </a:ext>
                </a:extLst>
              </p:cNvPr>
              <p:cNvSpPr/>
              <p:nvPr/>
            </p:nvSpPr>
            <p:spPr>
              <a:xfrm>
                <a:off x="5450592" y="425954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9" name="Freeform: Shape 758">
                <a:extLst>
                  <a:ext uri="{FF2B5EF4-FFF2-40B4-BE49-F238E27FC236}">
                    <a16:creationId xmlns:a16="http://schemas.microsoft.com/office/drawing/2014/main" id="{6A2C58B8-84D4-815D-63B1-52D2CCC9A8BA}"/>
                  </a:ext>
                </a:extLst>
              </p:cNvPr>
              <p:cNvSpPr/>
              <p:nvPr/>
            </p:nvSpPr>
            <p:spPr>
              <a:xfrm>
                <a:off x="5920555" y="40336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0" name="Freeform: Shape 759">
                <a:extLst>
                  <a:ext uri="{FF2B5EF4-FFF2-40B4-BE49-F238E27FC236}">
                    <a16:creationId xmlns:a16="http://schemas.microsoft.com/office/drawing/2014/main" id="{0AC3C9F9-B2E8-ACAA-F950-5981B2C6734C}"/>
                  </a:ext>
                </a:extLst>
              </p:cNvPr>
              <p:cNvSpPr/>
              <p:nvPr/>
            </p:nvSpPr>
            <p:spPr>
              <a:xfrm>
                <a:off x="6105245" y="359641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1" name="Freeform: Shape 760">
                <a:extLst>
                  <a:ext uri="{FF2B5EF4-FFF2-40B4-BE49-F238E27FC236}">
                    <a16:creationId xmlns:a16="http://schemas.microsoft.com/office/drawing/2014/main" id="{853354CB-8C88-4F2D-12C7-16B01668FB86}"/>
                  </a:ext>
                </a:extLst>
              </p:cNvPr>
              <p:cNvSpPr/>
              <p:nvPr/>
            </p:nvSpPr>
            <p:spPr>
              <a:xfrm>
                <a:off x="6121342" y="3256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2" name="Freeform: Shape 761">
                <a:extLst>
                  <a:ext uri="{FF2B5EF4-FFF2-40B4-BE49-F238E27FC236}">
                    <a16:creationId xmlns:a16="http://schemas.microsoft.com/office/drawing/2014/main" id="{A1A78706-EF54-761A-206C-6B4B7AB7682A}"/>
                  </a:ext>
                </a:extLst>
              </p:cNvPr>
              <p:cNvSpPr/>
              <p:nvPr/>
            </p:nvSpPr>
            <p:spPr>
              <a:xfrm>
                <a:off x="6353371" y="34957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3" name="Freeform: Shape 762">
                <a:extLst>
                  <a:ext uri="{FF2B5EF4-FFF2-40B4-BE49-F238E27FC236}">
                    <a16:creationId xmlns:a16="http://schemas.microsoft.com/office/drawing/2014/main" id="{048015D9-2410-548C-D2F2-2BAC45A09886}"/>
                  </a:ext>
                </a:extLst>
              </p:cNvPr>
              <p:cNvSpPr/>
              <p:nvPr/>
            </p:nvSpPr>
            <p:spPr>
              <a:xfrm>
                <a:off x="5448973" y="335533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4" name="Freeform: Shape 763">
                <a:extLst>
                  <a:ext uri="{FF2B5EF4-FFF2-40B4-BE49-F238E27FC236}">
                    <a16:creationId xmlns:a16="http://schemas.microsoft.com/office/drawing/2014/main" id="{55B3EBAB-F591-0AE7-2A14-7B5AB6B5D5AD}"/>
                  </a:ext>
                </a:extLst>
              </p:cNvPr>
              <p:cNvSpPr/>
              <p:nvPr/>
            </p:nvSpPr>
            <p:spPr>
              <a:xfrm>
                <a:off x="4540669" y="32510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5" name="Freeform: Shape 764">
                <a:extLst>
                  <a:ext uri="{FF2B5EF4-FFF2-40B4-BE49-F238E27FC236}">
                    <a16:creationId xmlns:a16="http://schemas.microsoft.com/office/drawing/2014/main" id="{46EBFCCE-EA36-F5DF-A7C2-703909BA6CCD}"/>
                  </a:ext>
                </a:extLst>
              </p:cNvPr>
              <p:cNvSpPr/>
              <p:nvPr/>
            </p:nvSpPr>
            <p:spPr>
              <a:xfrm>
                <a:off x="4331214" y="31250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6" name="Freeform: Shape 765">
                <a:extLst>
                  <a:ext uri="{FF2B5EF4-FFF2-40B4-BE49-F238E27FC236}">
                    <a16:creationId xmlns:a16="http://schemas.microsoft.com/office/drawing/2014/main" id="{CFE07C05-24D8-3D2F-74E1-85BEAC0CDD3A}"/>
                  </a:ext>
                </a:extLst>
              </p:cNvPr>
              <p:cNvSpPr/>
              <p:nvPr/>
            </p:nvSpPr>
            <p:spPr>
              <a:xfrm>
                <a:off x="4112615" y="26430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7" name="Freeform: Shape 766">
                <a:extLst>
                  <a:ext uri="{FF2B5EF4-FFF2-40B4-BE49-F238E27FC236}">
                    <a16:creationId xmlns:a16="http://schemas.microsoft.com/office/drawing/2014/main" id="{802425FC-FE72-71DA-9580-E5E04FDAEA2B}"/>
                  </a:ext>
                </a:extLst>
              </p:cNvPr>
              <p:cNvSpPr/>
              <p:nvPr/>
            </p:nvSpPr>
            <p:spPr>
              <a:xfrm>
                <a:off x="4445419" y="315711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8" name="Freeform: Shape 767">
                <a:extLst>
                  <a:ext uri="{FF2B5EF4-FFF2-40B4-BE49-F238E27FC236}">
                    <a16:creationId xmlns:a16="http://schemas.microsoft.com/office/drawing/2014/main" id="{B32FE572-A8F0-1410-1454-F131D2912BFF}"/>
                  </a:ext>
                </a:extLst>
              </p:cNvPr>
              <p:cNvSpPr/>
              <p:nvPr/>
            </p:nvSpPr>
            <p:spPr>
              <a:xfrm>
                <a:off x="4752600" y="37078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9" name="Freeform: Shape 768">
                <a:extLst>
                  <a:ext uri="{FF2B5EF4-FFF2-40B4-BE49-F238E27FC236}">
                    <a16:creationId xmlns:a16="http://schemas.microsoft.com/office/drawing/2014/main" id="{2A0F70FF-A900-E77F-0F13-40B6F06B472E}"/>
                  </a:ext>
                </a:extLst>
              </p:cNvPr>
              <p:cNvSpPr/>
              <p:nvPr/>
            </p:nvSpPr>
            <p:spPr>
              <a:xfrm>
                <a:off x="5670619" y="34191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0" name="Freeform: Shape 769">
                <a:extLst>
                  <a:ext uri="{FF2B5EF4-FFF2-40B4-BE49-F238E27FC236}">
                    <a16:creationId xmlns:a16="http://schemas.microsoft.com/office/drawing/2014/main" id="{22BED35B-17AD-15BB-30F6-413E48431CE8}"/>
                  </a:ext>
                </a:extLst>
              </p:cNvPr>
              <p:cNvSpPr/>
              <p:nvPr/>
            </p:nvSpPr>
            <p:spPr>
              <a:xfrm>
                <a:off x="6506533" y="30383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0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1" name="Freeform: Shape 770">
                <a:extLst>
                  <a:ext uri="{FF2B5EF4-FFF2-40B4-BE49-F238E27FC236}">
                    <a16:creationId xmlns:a16="http://schemas.microsoft.com/office/drawing/2014/main" id="{E6E0DC59-9636-A43C-0888-4FA8BBBC759D}"/>
                  </a:ext>
                </a:extLst>
              </p:cNvPr>
              <p:cNvSpPr/>
              <p:nvPr/>
            </p:nvSpPr>
            <p:spPr>
              <a:xfrm>
                <a:off x="7123086" y="328599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2" name="Freeform: Shape 771">
                <a:extLst>
                  <a:ext uri="{FF2B5EF4-FFF2-40B4-BE49-F238E27FC236}">
                    <a16:creationId xmlns:a16="http://schemas.microsoft.com/office/drawing/2014/main" id="{C791EAC7-149D-F03E-5E0C-D35DD132D4EF}"/>
                  </a:ext>
                </a:extLst>
              </p:cNvPr>
              <p:cNvSpPr/>
              <p:nvPr/>
            </p:nvSpPr>
            <p:spPr>
              <a:xfrm>
                <a:off x="7142613" y="32069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3" name="Freeform: Shape 772">
                <a:extLst>
                  <a:ext uri="{FF2B5EF4-FFF2-40B4-BE49-F238E27FC236}">
                    <a16:creationId xmlns:a16="http://schemas.microsoft.com/office/drawing/2014/main" id="{0B3A81BD-33B1-CAC1-3B48-3B36F952968D}"/>
                  </a:ext>
                </a:extLst>
              </p:cNvPr>
              <p:cNvSpPr/>
              <p:nvPr/>
            </p:nvSpPr>
            <p:spPr>
              <a:xfrm>
                <a:off x="6708177" y="2354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4" name="Freeform: Shape 773">
                <a:extLst>
                  <a:ext uri="{FF2B5EF4-FFF2-40B4-BE49-F238E27FC236}">
                    <a16:creationId xmlns:a16="http://schemas.microsoft.com/office/drawing/2014/main" id="{CB86AAC5-DB80-222E-FF63-8840E15B0151}"/>
                  </a:ext>
                </a:extLst>
              </p:cNvPr>
              <p:cNvSpPr/>
              <p:nvPr/>
            </p:nvSpPr>
            <p:spPr>
              <a:xfrm>
                <a:off x="6911917" y="2125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5" name="Freeform: Shape 774">
                <a:extLst>
                  <a:ext uri="{FF2B5EF4-FFF2-40B4-BE49-F238E27FC236}">
                    <a16:creationId xmlns:a16="http://schemas.microsoft.com/office/drawing/2014/main" id="{0D7C9717-1B65-701F-C395-31BFA3D604D2}"/>
                  </a:ext>
                </a:extLst>
              </p:cNvPr>
              <p:cNvSpPr/>
              <p:nvPr/>
            </p:nvSpPr>
            <p:spPr>
              <a:xfrm>
                <a:off x="8116735" y="29835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6" name="Freeform: Shape 775">
                <a:extLst>
                  <a:ext uri="{FF2B5EF4-FFF2-40B4-BE49-F238E27FC236}">
                    <a16:creationId xmlns:a16="http://schemas.microsoft.com/office/drawing/2014/main" id="{94C1E803-6A19-9162-286A-6B1B1EF427F3}"/>
                  </a:ext>
                </a:extLst>
              </p:cNvPr>
              <p:cNvSpPr/>
              <p:nvPr/>
            </p:nvSpPr>
            <p:spPr>
              <a:xfrm>
                <a:off x="7611052" y="38266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7" name="Freeform: Shape 776">
                <a:extLst>
                  <a:ext uri="{FF2B5EF4-FFF2-40B4-BE49-F238E27FC236}">
                    <a16:creationId xmlns:a16="http://schemas.microsoft.com/office/drawing/2014/main" id="{060FF469-4B6D-AFA8-A66C-76A07C9C4E14}"/>
                  </a:ext>
                </a:extLst>
              </p:cNvPr>
              <p:cNvSpPr/>
              <p:nvPr/>
            </p:nvSpPr>
            <p:spPr>
              <a:xfrm>
                <a:off x="6771233" y="42761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8" name="Freeform: Shape 777">
                <a:extLst>
                  <a:ext uri="{FF2B5EF4-FFF2-40B4-BE49-F238E27FC236}">
                    <a16:creationId xmlns:a16="http://schemas.microsoft.com/office/drawing/2014/main" id="{1467E73A-815A-DB07-C140-738905BBF217}"/>
                  </a:ext>
                </a:extLst>
              </p:cNvPr>
              <p:cNvSpPr/>
              <p:nvPr/>
            </p:nvSpPr>
            <p:spPr>
              <a:xfrm>
                <a:off x="6929158" y="3815296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609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9" name="Freeform: Shape 778">
                <a:extLst>
                  <a:ext uri="{FF2B5EF4-FFF2-40B4-BE49-F238E27FC236}">
                    <a16:creationId xmlns:a16="http://schemas.microsoft.com/office/drawing/2014/main" id="{74C6A8A0-4608-0391-EB99-FF3B37E5C9F2}"/>
                  </a:ext>
                </a:extLst>
              </p:cNvPr>
              <p:cNvSpPr/>
              <p:nvPr/>
            </p:nvSpPr>
            <p:spPr>
              <a:xfrm>
                <a:off x="7452937" y="40654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0" name="Freeform: Shape 779">
                <a:extLst>
                  <a:ext uri="{FF2B5EF4-FFF2-40B4-BE49-F238E27FC236}">
                    <a16:creationId xmlns:a16="http://schemas.microsoft.com/office/drawing/2014/main" id="{8C34C057-64F2-9C36-9F51-6FA417FD2546}"/>
                  </a:ext>
                </a:extLst>
              </p:cNvPr>
              <p:cNvSpPr/>
              <p:nvPr/>
            </p:nvSpPr>
            <p:spPr>
              <a:xfrm>
                <a:off x="7468177" y="45154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1" name="Freeform: Shape 780">
                <a:extLst>
                  <a:ext uri="{FF2B5EF4-FFF2-40B4-BE49-F238E27FC236}">
                    <a16:creationId xmlns:a16="http://schemas.microsoft.com/office/drawing/2014/main" id="{84A1521F-A053-A6F6-6C97-79749F41CBFA}"/>
                  </a:ext>
                </a:extLst>
              </p:cNvPr>
              <p:cNvSpPr/>
              <p:nvPr/>
            </p:nvSpPr>
            <p:spPr>
              <a:xfrm>
                <a:off x="7217098" y="4717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2" name="Freeform: Shape 781">
                <a:extLst>
                  <a:ext uri="{FF2B5EF4-FFF2-40B4-BE49-F238E27FC236}">
                    <a16:creationId xmlns:a16="http://schemas.microsoft.com/office/drawing/2014/main" id="{D06DAA18-3FF5-94A8-3F80-74E25A1518AA}"/>
                  </a:ext>
                </a:extLst>
              </p:cNvPr>
              <p:cNvSpPr/>
              <p:nvPr/>
            </p:nvSpPr>
            <p:spPr>
              <a:xfrm>
                <a:off x="7099655" y="501601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3" name="Freeform: Shape 782">
                <a:extLst>
                  <a:ext uri="{FF2B5EF4-FFF2-40B4-BE49-F238E27FC236}">
                    <a16:creationId xmlns:a16="http://schemas.microsoft.com/office/drawing/2014/main" id="{8180EDD3-7B9A-A156-F2E5-0E08EFEE16E7}"/>
                  </a:ext>
                </a:extLst>
              </p:cNvPr>
              <p:cNvSpPr/>
              <p:nvPr/>
            </p:nvSpPr>
            <p:spPr>
              <a:xfrm>
                <a:off x="7564570" y="52197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4" name="Freeform: Shape 783">
                <a:extLst>
                  <a:ext uri="{FF2B5EF4-FFF2-40B4-BE49-F238E27FC236}">
                    <a16:creationId xmlns:a16="http://schemas.microsoft.com/office/drawing/2014/main" id="{BB3FD604-5EF9-7C11-EAEF-930AE4DD8090}"/>
                  </a:ext>
                </a:extLst>
              </p:cNvPr>
              <p:cNvSpPr/>
              <p:nvPr/>
            </p:nvSpPr>
            <p:spPr>
              <a:xfrm>
                <a:off x="8009769" y="430107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5" name="Freeform: Shape 784">
                <a:extLst>
                  <a:ext uri="{FF2B5EF4-FFF2-40B4-BE49-F238E27FC236}">
                    <a16:creationId xmlns:a16="http://schemas.microsoft.com/office/drawing/2014/main" id="{01183F27-A7CE-C447-B7A8-9A11C06C23B5}"/>
                  </a:ext>
                </a:extLst>
              </p:cNvPr>
              <p:cNvSpPr/>
              <p:nvPr/>
            </p:nvSpPr>
            <p:spPr>
              <a:xfrm>
                <a:off x="8192077" y="43448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6" name="Freeform: Shape 785">
                <a:extLst>
                  <a:ext uri="{FF2B5EF4-FFF2-40B4-BE49-F238E27FC236}">
                    <a16:creationId xmlns:a16="http://schemas.microsoft.com/office/drawing/2014/main" id="{147B8820-0B8B-A0A8-17DA-E1A6DD61AEB5}"/>
                  </a:ext>
                </a:extLst>
              </p:cNvPr>
              <p:cNvSpPr/>
              <p:nvPr/>
            </p:nvSpPr>
            <p:spPr>
              <a:xfrm>
                <a:off x="8824537" y="46081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7" name="Freeform: Shape 786">
                <a:extLst>
                  <a:ext uri="{FF2B5EF4-FFF2-40B4-BE49-F238E27FC236}">
                    <a16:creationId xmlns:a16="http://schemas.microsoft.com/office/drawing/2014/main" id="{89D12812-11C8-B617-49FE-BECB70D1837C}"/>
                  </a:ext>
                </a:extLst>
              </p:cNvPr>
              <p:cNvSpPr/>
              <p:nvPr/>
            </p:nvSpPr>
            <p:spPr>
              <a:xfrm>
                <a:off x="9116479" y="47633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8" name="Freeform: Shape 787">
                <a:extLst>
                  <a:ext uri="{FF2B5EF4-FFF2-40B4-BE49-F238E27FC236}">
                    <a16:creationId xmlns:a16="http://schemas.microsoft.com/office/drawing/2014/main" id="{45E146A6-A823-E854-BAD8-37B8119E3790}"/>
                  </a:ext>
                </a:extLst>
              </p:cNvPr>
              <p:cNvSpPr/>
              <p:nvPr/>
            </p:nvSpPr>
            <p:spPr>
              <a:xfrm>
                <a:off x="8659088" y="4895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9" name="Freeform: Shape 788">
                <a:extLst>
                  <a:ext uri="{FF2B5EF4-FFF2-40B4-BE49-F238E27FC236}">
                    <a16:creationId xmlns:a16="http://schemas.microsoft.com/office/drawing/2014/main" id="{7C0DA843-C773-B026-F069-874100476D69}"/>
                  </a:ext>
                </a:extLst>
              </p:cNvPr>
              <p:cNvSpPr/>
              <p:nvPr/>
            </p:nvSpPr>
            <p:spPr>
              <a:xfrm>
                <a:off x="7249293" y="510526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0" name="Freeform: Shape 789">
                <a:extLst>
                  <a:ext uri="{FF2B5EF4-FFF2-40B4-BE49-F238E27FC236}">
                    <a16:creationId xmlns:a16="http://schemas.microsoft.com/office/drawing/2014/main" id="{F8FD431B-11A9-5DCB-4E83-E44764F6D348}"/>
                  </a:ext>
                </a:extLst>
              </p:cNvPr>
              <p:cNvSpPr/>
              <p:nvPr/>
            </p:nvSpPr>
            <p:spPr>
              <a:xfrm>
                <a:off x="7436364" y="51903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1" name="Freeform: Shape 790">
                <a:extLst>
                  <a:ext uri="{FF2B5EF4-FFF2-40B4-BE49-F238E27FC236}">
                    <a16:creationId xmlns:a16="http://schemas.microsoft.com/office/drawing/2014/main" id="{E9FB9515-899F-50D5-1983-8ABADAAE888C}"/>
                  </a:ext>
                </a:extLst>
              </p:cNvPr>
              <p:cNvSpPr/>
              <p:nvPr/>
            </p:nvSpPr>
            <p:spPr>
              <a:xfrm>
                <a:off x="8245131" y="4638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2" name="Freeform: Shape 791">
                <a:extLst>
                  <a:ext uri="{FF2B5EF4-FFF2-40B4-BE49-F238E27FC236}">
                    <a16:creationId xmlns:a16="http://schemas.microsoft.com/office/drawing/2014/main" id="{BB610619-E622-C5B3-6314-AB9E802ADD1C}"/>
                  </a:ext>
                </a:extLst>
              </p:cNvPr>
              <p:cNvSpPr/>
              <p:nvPr/>
            </p:nvSpPr>
            <p:spPr>
              <a:xfrm>
                <a:off x="8719286" y="422239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3" name="Freeform: Shape 792">
                <a:extLst>
                  <a:ext uri="{FF2B5EF4-FFF2-40B4-BE49-F238E27FC236}">
                    <a16:creationId xmlns:a16="http://schemas.microsoft.com/office/drawing/2014/main" id="{7C0D25FA-01A2-8297-8421-34A93A2A6BC3}"/>
                  </a:ext>
                </a:extLst>
              </p:cNvPr>
              <p:cNvSpPr/>
              <p:nvPr/>
            </p:nvSpPr>
            <p:spPr>
              <a:xfrm>
                <a:off x="8851969" y="40506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4" name="Freeform: Shape 793">
                <a:extLst>
                  <a:ext uri="{FF2B5EF4-FFF2-40B4-BE49-F238E27FC236}">
                    <a16:creationId xmlns:a16="http://schemas.microsoft.com/office/drawing/2014/main" id="{E2F33905-5ADA-0475-B1EF-DAF741CAD7DF}"/>
                  </a:ext>
                </a:extLst>
              </p:cNvPr>
              <p:cNvSpPr/>
              <p:nvPr/>
            </p:nvSpPr>
            <p:spPr>
              <a:xfrm>
                <a:off x="8438870" y="33380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5" name="Freeform: Shape 794">
                <a:extLst>
                  <a:ext uri="{FF2B5EF4-FFF2-40B4-BE49-F238E27FC236}">
                    <a16:creationId xmlns:a16="http://schemas.microsoft.com/office/drawing/2014/main" id="{D3C07A92-7B93-EF48-8CA7-4FF6E9D14D8A}"/>
                  </a:ext>
                </a:extLst>
              </p:cNvPr>
              <p:cNvSpPr/>
              <p:nvPr/>
            </p:nvSpPr>
            <p:spPr>
              <a:xfrm>
                <a:off x="8275707" y="39958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6" name="Freeform: Shape 795">
                <a:extLst>
                  <a:ext uri="{FF2B5EF4-FFF2-40B4-BE49-F238E27FC236}">
                    <a16:creationId xmlns:a16="http://schemas.microsoft.com/office/drawing/2014/main" id="{CCE42012-508D-E166-06B0-0617E3CB9264}"/>
                  </a:ext>
                </a:extLst>
              </p:cNvPr>
              <p:cNvSpPr/>
              <p:nvPr/>
            </p:nvSpPr>
            <p:spPr>
              <a:xfrm>
                <a:off x="8946838" y="31494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7" name="Freeform: Shape 796">
                <a:extLst>
                  <a:ext uri="{FF2B5EF4-FFF2-40B4-BE49-F238E27FC236}">
                    <a16:creationId xmlns:a16="http://schemas.microsoft.com/office/drawing/2014/main" id="{E1D8CD8E-885D-61BC-8A5B-3673738E384E}"/>
                  </a:ext>
                </a:extLst>
              </p:cNvPr>
              <p:cNvSpPr/>
              <p:nvPr/>
            </p:nvSpPr>
            <p:spPr>
              <a:xfrm>
                <a:off x="9002941" y="3222269"/>
                <a:ext cx="16273" cy="15410"/>
              </a:xfrm>
              <a:custGeom>
                <a:avLst/>
                <a:gdLst>
                  <a:gd name="connsiteX0" fmla="*/ 15424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4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8" name="Freeform: Shape 797">
                <a:extLst>
                  <a:ext uri="{FF2B5EF4-FFF2-40B4-BE49-F238E27FC236}">
                    <a16:creationId xmlns:a16="http://schemas.microsoft.com/office/drawing/2014/main" id="{E81C3B39-813F-9FD9-28E4-F83D2D598485}"/>
                  </a:ext>
                </a:extLst>
              </p:cNvPr>
              <p:cNvSpPr/>
              <p:nvPr/>
            </p:nvSpPr>
            <p:spPr>
              <a:xfrm>
                <a:off x="9449187" y="40909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9" name="Freeform: Shape 798">
                <a:extLst>
                  <a:ext uri="{FF2B5EF4-FFF2-40B4-BE49-F238E27FC236}">
                    <a16:creationId xmlns:a16="http://schemas.microsoft.com/office/drawing/2014/main" id="{5EACEF85-CC3C-E016-F5BB-EE8CD9088C7C}"/>
                  </a:ext>
                </a:extLst>
              </p:cNvPr>
              <p:cNvSpPr/>
              <p:nvPr/>
            </p:nvSpPr>
            <p:spPr>
              <a:xfrm rot="-1652943">
                <a:off x="9242610" y="414897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3"/>
                      <a:pt x="3625" y="0"/>
                      <a:pt x="8096" y="0"/>
                    </a:cubicBezTo>
                    <a:cubicBezTo>
                      <a:pt x="12568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0" name="Freeform: Shape 799">
                <a:extLst>
                  <a:ext uri="{FF2B5EF4-FFF2-40B4-BE49-F238E27FC236}">
                    <a16:creationId xmlns:a16="http://schemas.microsoft.com/office/drawing/2014/main" id="{211A3FF4-CAD1-78DD-738A-44FEB767DFCF}"/>
                  </a:ext>
                </a:extLst>
              </p:cNvPr>
              <p:cNvSpPr/>
              <p:nvPr/>
            </p:nvSpPr>
            <p:spPr>
              <a:xfrm>
                <a:off x="9069901" y="385606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1" name="Freeform: Shape 800">
                <a:extLst>
                  <a:ext uri="{FF2B5EF4-FFF2-40B4-BE49-F238E27FC236}">
                    <a16:creationId xmlns:a16="http://schemas.microsoft.com/office/drawing/2014/main" id="{1C585366-255D-012F-E609-8F29E81BBF22}"/>
                  </a:ext>
                </a:extLst>
              </p:cNvPr>
              <p:cNvSpPr/>
              <p:nvPr/>
            </p:nvSpPr>
            <p:spPr>
              <a:xfrm>
                <a:off x="9083522" y="368118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2" name="Freeform: Shape 801">
                <a:extLst>
                  <a:ext uri="{FF2B5EF4-FFF2-40B4-BE49-F238E27FC236}">
                    <a16:creationId xmlns:a16="http://schemas.microsoft.com/office/drawing/2014/main" id="{56167DD2-A582-923B-B2E4-F6E38185E508}"/>
                  </a:ext>
                </a:extLst>
              </p:cNvPr>
              <p:cNvSpPr/>
              <p:nvPr/>
            </p:nvSpPr>
            <p:spPr>
              <a:xfrm rot="-1652943">
                <a:off x="9390915" y="361676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3" name="Freeform: Shape 802">
                <a:extLst>
                  <a:ext uri="{FF2B5EF4-FFF2-40B4-BE49-F238E27FC236}">
                    <a16:creationId xmlns:a16="http://schemas.microsoft.com/office/drawing/2014/main" id="{22753C3A-B22B-AE56-18F2-5B12E275231D}"/>
                  </a:ext>
                </a:extLst>
              </p:cNvPr>
              <p:cNvSpPr/>
              <p:nvPr/>
            </p:nvSpPr>
            <p:spPr>
              <a:xfrm>
                <a:off x="9692455" y="4544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4" name="Freeform: Shape 803">
                <a:extLst>
                  <a:ext uri="{FF2B5EF4-FFF2-40B4-BE49-F238E27FC236}">
                    <a16:creationId xmlns:a16="http://schemas.microsoft.com/office/drawing/2014/main" id="{84093084-1E4B-A134-0950-4DE72D437CF8}"/>
                  </a:ext>
                </a:extLst>
              </p:cNvPr>
              <p:cNvSpPr/>
              <p:nvPr/>
            </p:nvSpPr>
            <p:spPr>
              <a:xfrm>
                <a:off x="9477857" y="51174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2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5" name="Freeform: Shape 804">
                <a:extLst>
                  <a:ext uri="{FF2B5EF4-FFF2-40B4-BE49-F238E27FC236}">
                    <a16:creationId xmlns:a16="http://schemas.microsoft.com/office/drawing/2014/main" id="{DCE09253-34E2-3EE4-93E9-89135F934342}"/>
                  </a:ext>
                </a:extLst>
              </p:cNvPr>
              <p:cNvSpPr/>
              <p:nvPr/>
            </p:nvSpPr>
            <p:spPr>
              <a:xfrm>
                <a:off x="9312313" y="52188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6" name="Freeform: Shape 805">
                <a:extLst>
                  <a:ext uri="{FF2B5EF4-FFF2-40B4-BE49-F238E27FC236}">
                    <a16:creationId xmlns:a16="http://schemas.microsoft.com/office/drawing/2014/main" id="{F289EF1E-09A9-32C1-F2B5-085A9C4B5291}"/>
                  </a:ext>
                </a:extLst>
              </p:cNvPr>
              <p:cNvSpPr/>
              <p:nvPr/>
            </p:nvSpPr>
            <p:spPr>
              <a:xfrm>
                <a:off x="8996368" y="5467883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7" name="Freeform: Shape 806">
                <a:extLst>
                  <a:ext uri="{FF2B5EF4-FFF2-40B4-BE49-F238E27FC236}">
                    <a16:creationId xmlns:a16="http://schemas.microsoft.com/office/drawing/2014/main" id="{D8A7CBA1-0BA5-1B0B-001D-13E648B9DD8E}"/>
                  </a:ext>
                </a:extLst>
              </p:cNvPr>
              <p:cNvSpPr/>
              <p:nvPr/>
            </p:nvSpPr>
            <p:spPr>
              <a:xfrm>
                <a:off x="8710237" y="550626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8" name="Freeform: Shape 807">
                <a:extLst>
                  <a:ext uri="{FF2B5EF4-FFF2-40B4-BE49-F238E27FC236}">
                    <a16:creationId xmlns:a16="http://schemas.microsoft.com/office/drawing/2014/main" id="{8DEEB407-855F-1B8D-4433-B0705B5B53A5}"/>
                  </a:ext>
                </a:extLst>
              </p:cNvPr>
              <p:cNvSpPr/>
              <p:nvPr/>
            </p:nvSpPr>
            <p:spPr>
              <a:xfrm>
                <a:off x="8624322" y="5572658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9" name="Freeform: Shape 808">
                <a:extLst>
                  <a:ext uri="{FF2B5EF4-FFF2-40B4-BE49-F238E27FC236}">
                    <a16:creationId xmlns:a16="http://schemas.microsoft.com/office/drawing/2014/main" id="{CC167D09-7BA9-5956-2A65-E026AFE882BD}"/>
                  </a:ext>
                </a:extLst>
              </p:cNvPr>
              <p:cNvSpPr/>
              <p:nvPr/>
            </p:nvSpPr>
            <p:spPr>
              <a:xfrm>
                <a:off x="8529453" y="58094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0" name="Freeform: Shape 809">
                <a:extLst>
                  <a:ext uri="{FF2B5EF4-FFF2-40B4-BE49-F238E27FC236}">
                    <a16:creationId xmlns:a16="http://schemas.microsoft.com/office/drawing/2014/main" id="{C80DD661-5CE5-5010-736A-6522B354AF69}"/>
                  </a:ext>
                </a:extLst>
              </p:cNvPr>
              <p:cNvSpPr/>
              <p:nvPr/>
            </p:nvSpPr>
            <p:spPr>
              <a:xfrm>
                <a:off x="8172361" y="598213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1" name="Freeform: Shape 810">
                <a:extLst>
                  <a:ext uri="{FF2B5EF4-FFF2-40B4-BE49-F238E27FC236}">
                    <a16:creationId xmlns:a16="http://schemas.microsoft.com/office/drawing/2014/main" id="{08F8A2A3-51ED-B025-1111-8D0127A2FDFA}"/>
                  </a:ext>
                </a:extLst>
              </p:cNvPr>
              <p:cNvSpPr/>
              <p:nvPr/>
            </p:nvSpPr>
            <p:spPr>
              <a:xfrm>
                <a:off x="8007578" y="6120441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2" name="Freeform: Shape 811">
                <a:extLst>
                  <a:ext uri="{FF2B5EF4-FFF2-40B4-BE49-F238E27FC236}">
                    <a16:creationId xmlns:a16="http://schemas.microsoft.com/office/drawing/2014/main" id="{C1965851-E56B-8796-99B8-69BF072C171E}"/>
                  </a:ext>
                </a:extLst>
              </p:cNvPr>
              <p:cNvSpPr/>
              <p:nvPr/>
            </p:nvSpPr>
            <p:spPr>
              <a:xfrm>
                <a:off x="7163854" y="608224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3" name="Freeform: Shape 812">
                <a:extLst>
                  <a:ext uri="{FF2B5EF4-FFF2-40B4-BE49-F238E27FC236}">
                    <a16:creationId xmlns:a16="http://schemas.microsoft.com/office/drawing/2014/main" id="{75A60DE6-4345-0F9B-F5CE-F73C94344F92}"/>
                  </a:ext>
                </a:extLst>
              </p:cNvPr>
              <p:cNvSpPr/>
              <p:nvPr/>
            </p:nvSpPr>
            <p:spPr>
              <a:xfrm>
                <a:off x="6331654" y="6098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4" name="Freeform: Shape 813">
                <a:extLst>
                  <a:ext uri="{FF2B5EF4-FFF2-40B4-BE49-F238E27FC236}">
                    <a16:creationId xmlns:a16="http://schemas.microsoft.com/office/drawing/2014/main" id="{7DA6127A-EFA1-9BD6-2D06-C88ACD09B935}"/>
                  </a:ext>
                </a:extLst>
              </p:cNvPr>
              <p:cNvSpPr/>
              <p:nvPr/>
            </p:nvSpPr>
            <p:spPr>
              <a:xfrm>
                <a:off x="5728341" y="620769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5" name="Freeform: Shape 814">
                <a:extLst>
                  <a:ext uri="{FF2B5EF4-FFF2-40B4-BE49-F238E27FC236}">
                    <a16:creationId xmlns:a16="http://schemas.microsoft.com/office/drawing/2014/main" id="{E4F78289-6772-1A0B-1193-F613AB8FAC4C}"/>
                  </a:ext>
                </a:extLst>
              </p:cNvPr>
              <p:cNvSpPr/>
              <p:nvPr/>
            </p:nvSpPr>
            <p:spPr>
              <a:xfrm>
                <a:off x="5264759" y="62638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6" name="Freeform: Shape 815">
                <a:extLst>
                  <a:ext uri="{FF2B5EF4-FFF2-40B4-BE49-F238E27FC236}">
                    <a16:creationId xmlns:a16="http://schemas.microsoft.com/office/drawing/2014/main" id="{22A3C409-4574-7614-2F9D-3E3F9B78B6C1}"/>
                  </a:ext>
                </a:extLst>
              </p:cNvPr>
              <p:cNvSpPr/>
              <p:nvPr/>
            </p:nvSpPr>
            <p:spPr>
              <a:xfrm>
                <a:off x="4686782" y="6291605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7" name="Freeform: Shape 816">
                <a:extLst>
                  <a:ext uri="{FF2B5EF4-FFF2-40B4-BE49-F238E27FC236}">
                    <a16:creationId xmlns:a16="http://schemas.microsoft.com/office/drawing/2014/main" id="{2961CA2C-9C71-CF5B-DEFA-67B6BB97EE9D}"/>
                  </a:ext>
                </a:extLst>
              </p:cNvPr>
              <p:cNvSpPr/>
              <p:nvPr/>
            </p:nvSpPr>
            <p:spPr>
              <a:xfrm>
                <a:off x="3964882" y="6291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8" name="Freeform: Shape 817">
                <a:extLst>
                  <a:ext uri="{FF2B5EF4-FFF2-40B4-BE49-F238E27FC236}">
                    <a16:creationId xmlns:a16="http://schemas.microsoft.com/office/drawing/2014/main" id="{36A871B1-C302-D055-5134-5FAFFAE88053}"/>
                  </a:ext>
                </a:extLst>
              </p:cNvPr>
              <p:cNvSpPr/>
              <p:nvPr/>
            </p:nvSpPr>
            <p:spPr>
              <a:xfrm>
                <a:off x="3413671" y="6316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9" name="Freeform: Shape 818">
                <a:extLst>
                  <a:ext uri="{FF2B5EF4-FFF2-40B4-BE49-F238E27FC236}">
                    <a16:creationId xmlns:a16="http://schemas.microsoft.com/office/drawing/2014/main" id="{14003768-38F6-BD7F-ABC5-68F6730A626C}"/>
                  </a:ext>
                </a:extLst>
              </p:cNvPr>
              <p:cNvSpPr/>
              <p:nvPr/>
            </p:nvSpPr>
            <p:spPr>
              <a:xfrm>
                <a:off x="2331726" y="628179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0" name="Freeform: Shape 819">
                <a:extLst>
                  <a:ext uri="{FF2B5EF4-FFF2-40B4-BE49-F238E27FC236}">
                    <a16:creationId xmlns:a16="http://schemas.microsoft.com/office/drawing/2014/main" id="{B36DA587-823D-5AC5-32A8-6236C1A87C10}"/>
                  </a:ext>
                </a:extLst>
              </p:cNvPr>
              <p:cNvSpPr/>
              <p:nvPr/>
            </p:nvSpPr>
            <p:spPr>
              <a:xfrm>
                <a:off x="1860429" y="628836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1" name="Freeform: Shape 820">
                <a:extLst>
                  <a:ext uri="{FF2B5EF4-FFF2-40B4-BE49-F238E27FC236}">
                    <a16:creationId xmlns:a16="http://schemas.microsoft.com/office/drawing/2014/main" id="{D882E72E-E7B7-9909-8AEF-BDE8963B486C}"/>
                  </a:ext>
                </a:extLst>
              </p:cNvPr>
              <p:cNvSpPr/>
              <p:nvPr/>
            </p:nvSpPr>
            <p:spPr>
              <a:xfrm>
                <a:off x="1525339" y="6285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2" name="Freeform: Shape 821">
                <a:extLst>
                  <a:ext uri="{FF2B5EF4-FFF2-40B4-BE49-F238E27FC236}">
                    <a16:creationId xmlns:a16="http://schemas.microsoft.com/office/drawing/2014/main" id="{E49E6102-C386-B41A-1A62-DA3F3540A81E}"/>
                  </a:ext>
                </a:extLst>
              </p:cNvPr>
              <p:cNvSpPr/>
              <p:nvPr/>
            </p:nvSpPr>
            <p:spPr>
              <a:xfrm>
                <a:off x="1259020" y="611482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3" name="Freeform: Shape 822">
                <a:extLst>
                  <a:ext uri="{FF2B5EF4-FFF2-40B4-BE49-F238E27FC236}">
                    <a16:creationId xmlns:a16="http://schemas.microsoft.com/office/drawing/2014/main" id="{F7685855-41B5-66E7-D03F-246AA1E991FE}"/>
                  </a:ext>
                </a:extLst>
              </p:cNvPr>
              <p:cNvSpPr/>
              <p:nvPr/>
            </p:nvSpPr>
            <p:spPr>
              <a:xfrm>
                <a:off x="973175" y="53991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4" name="Freeform: Shape 823">
                <a:extLst>
                  <a:ext uri="{FF2B5EF4-FFF2-40B4-BE49-F238E27FC236}">
                    <a16:creationId xmlns:a16="http://schemas.microsoft.com/office/drawing/2014/main" id="{51EAAB45-A7EE-B786-D2EE-38364C2B9168}"/>
                  </a:ext>
                </a:extLst>
              </p:cNvPr>
              <p:cNvSpPr/>
              <p:nvPr/>
            </p:nvSpPr>
            <p:spPr>
              <a:xfrm rot="-1652943">
                <a:off x="968841" y="511797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5" name="Freeform: Shape 824">
                <a:extLst>
                  <a:ext uri="{FF2B5EF4-FFF2-40B4-BE49-F238E27FC236}">
                    <a16:creationId xmlns:a16="http://schemas.microsoft.com/office/drawing/2014/main" id="{38AB0AD7-645A-F5BB-4CCF-003909C81FF3}"/>
                  </a:ext>
                </a:extLst>
              </p:cNvPr>
              <p:cNvSpPr/>
              <p:nvPr/>
            </p:nvSpPr>
            <p:spPr>
              <a:xfrm>
                <a:off x="2320963" y="47083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6" name="Freeform: Shape 825">
                <a:extLst>
                  <a:ext uri="{FF2B5EF4-FFF2-40B4-BE49-F238E27FC236}">
                    <a16:creationId xmlns:a16="http://schemas.microsoft.com/office/drawing/2014/main" id="{B74565E4-7FE1-F726-4DD3-8D2CC6665662}"/>
                  </a:ext>
                </a:extLst>
              </p:cNvPr>
              <p:cNvSpPr/>
              <p:nvPr/>
            </p:nvSpPr>
            <p:spPr>
              <a:xfrm>
                <a:off x="4611535" y="5358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7" name="Freeform: Shape 826">
                <a:extLst>
                  <a:ext uri="{FF2B5EF4-FFF2-40B4-BE49-F238E27FC236}">
                    <a16:creationId xmlns:a16="http://schemas.microsoft.com/office/drawing/2014/main" id="{ED197484-9BBC-0995-F98E-01F74001D296}"/>
                  </a:ext>
                </a:extLst>
              </p:cNvPr>
              <p:cNvSpPr/>
              <p:nvPr/>
            </p:nvSpPr>
            <p:spPr>
              <a:xfrm>
                <a:off x="5352199" y="555951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8" name="Freeform: Shape 827">
                <a:extLst>
                  <a:ext uri="{FF2B5EF4-FFF2-40B4-BE49-F238E27FC236}">
                    <a16:creationId xmlns:a16="http://schemas.microsoft.com/office/drawing/2014/main" id="{E5394AF3-C69A-D0A9-2D7A-760378EE9418}"/>
                  </a:ext>
                </a:extLst>
              </p:cNvPr>
              <p:cNvSpPr/>
              <p:nvPr/>
            </p:nvSpPr>
            <p:spPr>
              <a:xfrm>
                <a:off x="5765202" y="52024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9" name="Freeform: Shape 828">
                <a:extLst>
                  <a:ext uri="{FF2B5EF4-FFF2-40B4-BE49-F238E27FC236}">
                    <a16:creationId xmlns:a16="http://schemas.microsoft.com/office/drawing/2014/main" id="{949B1BC7-8F74-01A5-7FC5-0F503FF0C86D}"/>
                  </a:ext>
                </a:extLst>
              </p:cNvPr>
              <p:cNvSpPr/>
              <p:nvPr/>
            </p:nvSpPr>
            <p:spPr>
              <a:xfrm>
                <a:off x="4456753" y="588203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0" name="Freeform: Shape 829">
                <a:extLst>
                  <a:ext uri="{FF2B5EF4-FFF2-40B4-BE49-F238E27FC236}">
                    <a16:creationId xmlns:a16="http://schemas.microsoft.com/office/drawing/2014/main" id="{355A8C64-B250-C7EB-487E-0E3658BF83CB}"/>
                  </a:ext>
                </a:extLst>
              </p:cNvPr>
              <p:cNvSpPr/>
              <p:nvPr/>
            </p:nvSpPr>
            <p:spPr>
              <a:xfrm rot="-1652943">
                <a:off x="4155678" y="518724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1" name="Freeform: Shape 830">
                <a:extLst>
                  <a:ext uri="{FF2B5EF4-FFF2-40B4-BE49-F238E27FC236}">
                    <a16:creationId xmlns:a16="http://schemas.microsoft.com/office/drawing/2014/main" id="{CDE1F835-BEA5-EE71-DF1B-2AE237012C37}"/>
                  </a:ext>
                </a:extLst>
              </p:cNvPr>
              <p:cNvSpPr/>
              <p:nvPr/>
            </p:nvSpPr>
            <p:spPr>
              <a:xfrm>
                <a:off x="5496026" y="440965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2" name="Freeform: Shape 831">
                <a:extLst>
                  <a:ext uri="{FF2B5EF4-FFF2-40B4-BE49-F238E27FC236}">
                    <a16:creationId xmlns:a16="http://schemas.microsoft.com/office/drawing/2014/main" id="{C0C5D3AE-EEDC-85F0-2DF6-6A241EA0CB43}"/>
                  </a:ext>
                </a:extLst>
              </p:cNvPr>
              <p:cNvSpPr/>
              <p:nvPr/>
            </p:nvSpPr>
            <p:spPr>
              <a:xfrm>
                <a:off x="5971990" y="50466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3" name="Freeform: Shape 832">
                <a:extLst>
                  <a:ext uri="{FF2B5EF4-FFF2-40B4-BE49-F238E27FC236}">
                    <a16:creationId xmlns:a16="http://schemas.microsoft.com/office/drawing/2014/main" id="{98D9759E-1A64-F7D6-1A8B-905BD3ABDFF3}"/>
                  </a:ext>
                </a:extLst>
              </p:cNvPr>
              <p:cNvSpPr/>
              <p:nvPr/>
            </p:nvSpPr>
            <p:spPr>
              <a:xfrm>
                <a:off x="4728025" y="4159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4" name="Freeform: Shape 833">
                <a:extLst>
                  <a:ext uri="{FF2B5EF4-FFF2-40B4-BE49-F238E27FC236}">
                    <a16:creationId xmlns:a16="http://schemas.microsoft.com/office/drawing/2014/main" id="{07CFBEB3-55D8-A06B-160D-326725E14F5E}"/>
                  </a:ext>
                </a:extLst>
              </p:cNvPr>
              <p:cNvSpPr/>
              <p:nvPr/>
            </p:nvSpPr>
            <p:spPr>
              <a:xfrm>
                <a:off x="4559338" y="45170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5" name="Freeform: Shape 834">
                <a:extLst>
                  <a:ext uri="{FF2B5EF4-FFF2-40B4-BE49-F238E27FC236}">
                    <a16:creationId xmlns:a16="http://schemas.microsoft.com/office/drawing/2014/main" id="{9F3D8F75-B93B-280B-53CF-53F2B9DB1C32}"/>
                  </a:ext>
                </a:extLst>
              </p:cNvPr>
              <p:cNvSpPr/>
              <p:nvPr/>
            </p:nvSpPr>
            <p:spPr>
              <a:xfrm>
                <a:off x="4156716" y="4331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6" name="Freeform: Shape 835">
                <a:extLst>
                  <a:ext uri="{FF2B5EF4-FFF2-40B4-BE49-F238E27FC236}">
                    <a16:creationId xmlns:a16="http://schemas.microsoft.com/office/drawing/2014/main" id="{C3657BA8-83F1-79E6-88C8-0CB24CEEB0C9}"/>
                  </a:ext>
                </a:extLst>
              </p:cNvPr>
              <p:cNvSpPr/>
              <p:nvPr/>
            </p:nvSpPr>
            <p:spPr>
              <a:xfrm>
                <a:off x="4927574" y="38475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7" name="Freeform: Shape 836">
                <a:extLst>
                  <a:ext uri="{FF2B5EF4-FFF2-40B4-BE49-F238E27FC236}">
                    <a16:creationId xmlns:a16="http://schemas.microsoft.com/office/drawing/2014/main" id="{19806F25-E325-5F50-74FF-D803EB4A31C6}"/>
                  </a:ext>
                </a:extLst>
              </p:cNvPr>
              <p:cNvSpPr/>
              <p:nvPr/>
            </p:nvSpPr>
            <p:spPr>
              <a:xfrm>
                <a:off x="5577179" y="33359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8" name="Freeform: Shape 837">
                <a:extLst>
                  <a:ext uri="{FF2B5EF4-FFF2-40B4-BE49-F238E27FC236}">
                    <a16:creationId xmlns:a16="http://schemas.microsoft.com/office/drawing/2014/main" id="{7B7D6206-FAB4-2318-A07F-8FAEDAE3DB38}"/>
                  </a:ext>
                </a:extLst>
              </p:cNvPr>
              <p:cNvSpPr/>
              <p:nvPr/>
            </p:nvSpPr>
            <p:spPr>
              <a:xfrm>
                <a:off x="5777776" y="26855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9" name="Freeform: Shape 838">
                <a:extLst>
                  <a:ext uri="{FF2B5EF4-FFF2-40B4-BE49-F238E27FC236}">
                    <a16:creationId xmlns:a16="http://schemas.microsoft.com/office/drawing/2014/main" id="{76B8EB35-13DA-B8C4-BA08-F639DE7C6896}"/>
                  </a:ext>
                </a:extLst>
              </p:cNvPr>
              <p:cNvSpPr/>
              <p:nvPr/>
            </p:nvSpPr>
            <p:spPr>
              <a:xfrm>
                <a:off x="5577750" y="28130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0" name="Freeform: Shape 839">
                <a:extLst>
                  <a:ext uri="{FF2B5EF4-FFF2-40B4-BE49-F238E27FC236}">
                    <a16:creationId xmlns:a16="http://schemas.microsoft.com/office/drawing/2014/main" id="{D84B51B0-47B5-65D4-5397-1FB8D75BC012}"/>
                  </a:ext>
                </a:extLst>
              </p:cNvPr>
              <p:cNvSpPr/>
              <p:nvPr/>
            </p:nvSpPr>
            <p:spPr>
              <a:xfrm>
                <a:off x="5137791" y="300500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1" name="Freeform: Shape 840">
                <a:extLst>
                  <a:ext uri="{FF2B5EF4-FFF2-40B4-BE49-F238E27FC236}">
                    <a16:creationId xmlns:a16="http://schemas.microsoft.com/office/drawing/2014/main" id="{24ED9FB1-9203-9449-FC17-C44F0DDE5C1D}"/>
                  </a:ext>
                </a:extLst>
              </p:cNvPr>
              <p:cNvSpPr/>
              <p:nvPr/>
            </p:nvSpPr>
            <p:spPr>
              <a:xfrm>
                <a:off x="5090356" y="3188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2" name="Freeform: Shape 841">
                <a:extLst>
                  <a:ext uri="{FF2B5EF4-FFF2-40B4-BE49-F238E27FC236}">
                    <a16:creationId xmlns:a16="http://schemas.microsoft.com/office/drawing/2014/main" id="{3F771AB1-06F6-4B48-4107-4D1508C1C2CB}"/>
                  </a:ext>
                </a:extLst>
              </p:cNvPr>
              <p:cNvSpPr/>
              <p:nvPr/>
            </p:nvSpPr>
            <p:spPr>
              <a:xfrm>
                <a:off x="5014537" y="33464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3" name="Freeform: Shape 842">
                <a:extLst>
                  <a:ext uri="{FF2B5EF4-FFF2-40B4-BE49-F238E27FC236}">
                    <a16:creationId xmlns:a16="http://schemas.microsoft.com/office/drawing/2014/main" id="{AA67F025-7C50-97F0-08FD-7BFE05BF342F}"/>
                  </a:ext>
                </a:extLst>
              </p:cNvPr>
              <p:cNvSpPr/>
              <p:nvPr/>
            </p:nvSpPr>
            <p:spPr>
              <a:xfrm>
                <a:off x="5018442" y="2852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4" name="Freeform: Shape 843">
                <a:extLst>
                  <a:ext uri="{FF2B5EF4-FFF2-40B4-BE49-F238E27FC236}">
                    <a16:creationId xmlns:a16="http://schemas.microsoft.com/office/drawing/2014/main" id="{30810AC1-C509-81BC-6B59-21033A3C4BEC}"/>
                  </a:ext>
                </a:extLst>
              </p:cNvPr>
              <p:cNvSpPr/>
              <p:nvPr/>
            </p:nvSpPr>
            <p:spPr>
              <a:xfrm>
                <a:off x="5116741" y="26094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5" name="Freeform: Shape 844">
                <a:extLst>
                  <a:ext uri="{FF2B5EF4-FFF2-40B4-BE49-F238E27FC236}">
                    <a16:creationId xmlns:a16="http://schemas.microsoft.com/office/drawing/2014/main" id="{DD49EDAF-D220-BEAA-A213-7930176605F1}"/>
                  </a:ext>
                </a:extLst>
              </p:cNvPr>
              <p:cNvSpPr/>
              <p:nvPr/>
            </p:nvSpPr>
            <p:spPr>
              <a:xfrm>
                <a:off x="5306288" y="2471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6" name="Freeform: Shape 845">
                <a:extLst>
                  <a:ext uri="{FF2B5EF4-FFF2-40B4-BE49-F238E27FC236}">
                    <a16:creationId xmlns:a16="http://schemas.microsoft.com/office/drawing/2014/main" id="{CB3180C1-EA82-EC5D-5BFA-7AF523AC6A9B}"/>
                  </a:ext>
                </a:extLst>
              </p:cNvPr>
              <p:cNvSpPr/>
              <p:nvPr/>
            </p:nvSpPr>
            <p:spPr>
              <a:xfrm>
                <a:off x="5451354" y="2254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7" name="Freeform: Shape 846">
                <a:extLst>
                  <a:ext uri="{FF2B5EF4-FFF2-40B4-BE49-F238E27FC236}">
                    <a16:creationId xmlns:a16="http://schemas.microsoft.com/office/drawing/2014/main" id="{404928BA-7790-D9B2-EEDE-E1392CE85E11}"/>
                  </a:ext>
                </a:extLst>
              </p:cNvPr>
              <p:cNvSpPr/>
              <p:nvPr/>
            </p:nvSpPr>
            <p:spPr>
              <a:xfrm>
                <a:off x="4760220" y="203069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8" name="Freeform: Shape 847">
                <a:extLst>
                  <a:ext uri="{FF2B5EF4-FFF2-40B4-BE49-F238E27FC236}">
                    <a16:creationId xmlns:a16="http://schemas.microsoft.com/office/drawing/2014/main" id="{9C8AA4A7-BD22-BB09-9C9E-F167E6A8CAAD}"/>
                  </a:ext>
                </a:extLst>
              </p:cNvPr>
              <p:cNvSpPr/>
              <p:nvPr/>
            </p:nvSpPr>
            <p:spPr>
              <a:xfrm>
                <a:off x="5724150" y="19999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9" name="Freeform: Shape 848">
                <a:extLst>
                  <a:ext uri="{FF2B5EF4-FFF2-40B4-BE49-F238E27FC236}">
                    <a16:creationId xmlns:a16="http://schemas.microsoft.com/office/drawing/2014/main" id="{0BAB1E14-37D4-5D17-D9C8-518DE2DF869C}"/>
                  </a:ext>
                </a:extLst>
              </p:cNvPr>
              <p:cNvSpPr/>
              <p:nvPr/>
            </p:nvSpPr>
            <p:spPr>
              <a:xfrm>
                <a:off x="5868072" y="19573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0" name="Freeform: Shape 849">
                <a:extLst>
                  <a:ext uri="{FF2B5EF4-FFF2-40B4-BE49-F238E27FC236}">
                    <a16:creationId xmlns:a16="http://schemas.microsoft.com/office/drawing/2014/main" id="{CC7EBF1A-7898-EEDE-EF4A-3383429C9D27}"/>
                  </a:ext>
                </a:extLst>
              </p:cNvPr>
              <p:cNvSpPr/>
              <p:nvPr/>
            </p:nvSpPr>
            <p:spPr>
              <a:xfrm>
                <a:off x="6589877" y="21543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1" name="Freeform: Shape 850">
                <a:extLst>
                  <a:ext uri="{FF2B5EF4-FFF2-40B4-BE49-F238E27FC236}">
                    <a16:creationId xmlns:a16="http://schemas.microsoft.com/office/drawing/2014/main" id="{8D94BE6B-C282-5096-CC4D-C6EB800E82DF}"/>
                  </a:ext>
                </a:extLst>
              </p:cNvPr>
              <p:cNvSpPr/>
              <p:nvPr/>
            </p:nvSpPr>
            <p:spPr>
              <a:xfrm>
                <a:off x="6962781" y="2718492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2" name="Freeform: Shape 851">
                <a:extLst>
                  <a:ext uri="{FF2B5EF4-FFF2-40B4-BE49-F238E27FC236}">
                    <a16:creationId xmlns:a16="http://schemas.microsoft.com/office/drawing/2014/main" id="{F9F88D8E-5A96-7F66-8A27-00D95F6D56C3}"/>
                  </a:ext>
                </a:extLst>
              </p:cNvPr>
              <p:cNvSpPr/>
              <p:nvPr/>
            </p:nvSpPr>
            <p:spPr>
              <a:xfrm>
                <a:off x="7072318" y="262600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3" name="Freeform: Shape 852">
                <a:extLst>
                  <a:ext uri="{FF2B5EF4-FFF2-40B4-BE49-F238E27FC236}">
                    <a16:creationId xmlns:a16="http://schemas.microsoft.com/office/drawing/2014/main" id="{F734C065-89D9-9A7F-8420-CB57C30AA587}"/>
                  </a:ext>
                </a:extLst>
              </p:cNvPr>
              <p:cNvSpPr/>
              <p:nvPr/>
            </p:nvSpPr>
            <p:spPr>
              <a:xfrm>
                <a:off x="7674013" y="21834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4" name="Freeform: Shape 853">
                <a:extLst>
                  <a:ext uri="{FF2B5EF4-FFF2-40B4-BE49-F238E27FC236}">
                    <a16:creationId xmlns:a16="http://schemas.microsoft.com/office/drawing/2014/main" id="{AEED0AD5-C4F4-E798-F770-6A71DF0DF7E8}"/>
                  </a:ext>
                </a:extLst>
              </p:cNvPr>
              <p:cNvSpPr/>
              <p:nvPr/>
            </p:nvSpPr>
            <p:spPr>
              <a:xfrm>
                <a:off x="8403818" y="182733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5" name="Freeform: Shape 854">
                <a:extLst>
                  <a:ext uri="{FF2B5EF4-FFF2-40B4-BE49-F238E27FC236}">
                    <a16:creationId xmlns:a16="http://schemas.microsoft.com/office/drawing/2014/main" id="{06B0898D-40EF-EC66-C78C-A3A83D143FAB}"/>
                  </a:ext>
                </a:extLst>
              </p:cNvPr>
              <p:cNvSpPr/>
              <p:nvPr/>
            </p:nvSpPr>
            <p:spPr>
              <a:xfrm>
                <a:off x="8386578" y="14644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6" name="Freeform: Shape 855">
                <a:extLst>
                  <a:ext uri="{FF2B5EF4-FFF2-40B4-BE49-F238E27FC236}">
                    <a16:creationId xmlns:a16="http://schemas.microsoft.com/office/drawing/2014/main" id="{1DD197C3-A31E-F0F0-528A-C23D5D8E820F}"/>
                  </a:ext>
                </a:extLst>
              </p:cNvPr>
              <p:cNvSpPr/>
              <p:nvPr/>
            </p:nvSpPr>
            <p:spPr>
              <a:xfrm>
                <a:off x="9136005" y="2253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7" name="Freeform: Shape 856">
                <a:extLst>
                  <a:ext uri="{FF2B5EF4-FFF2-40B4-BE49-F238E27FC236}">
                    <a16:creationId xmlns:a16="http://schemas.microsoft.com/office/drawing/2014/main" id="{6961550A-08A0-14F8-926A-17593C7D2CD4}"/>
                  </a:ext>
                </a:extLst>
              </p:cNvPr>
              <p:cNvSpPr/>
              <p:nvPr/>
            </p:nvSpPr>
            <p:spPr>
              <a:xfrm>
                <a:off x="9293834" y="23634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8" name="Freeform: Shape 857">
                <a:extLst>
                  <a:ext uri="{FF2B5EF4-FFF2-40B4-BE49-F238E27FC236}">
                    <a16:creationId xmlns:a16="http://schemas.microsoft.com/office/drawing/2014/main" id="{2521F9E1-6F7C-C6DC-3756-D735E56395F1}"/>
                  </a:ext>
                </a:extLst>
              </p:cNvPr>
              <p:cNvSpPr/>
              <p:nvPr/>
            </p:nvSpPr>
            <p:spPr>
              <a:xfrm>
                <a:off x="9580346" y="2066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9" name="Freeform: Shape 858">
                <a:extLst>
                  <a:ext uri="{FF2B5EF4-FFF2-40B4-BE49-F238E27FC236}">
                    <a16:creationId xmlns:a16="http://schemas.microsoft.com/office/drawing/2014/main" id="{A9289E2D-DE2D-5838-3EAE-8190C670012D}"/>
                  </a:ext>
                </a:extLst>
              </p:cNvPr>
              <p:cNvSpPr/>
              <p:nvPr/>
            </p:nvSpPr>
            <p:spPr>
              <a:xfrm>
                <a:off x="9240208" y="180247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0" name="Freeform: Shape 859">
                <a:extLst>
                  <a:ext uri="{FF2B5EF4-FFF2-40B4-BE49-F238E27FC236}">
                    <a16:creationId xmlns:a16="http://schemas.microsoft.com/office/drawing/2014/main" id="{8CACBECE-0393-789B-9C2F-C3503921F364}"/>
                  </a:ext>
                </a:extLst>
              </p:cNvPr>
              <p:cNvSpPr/>
              <p:nvPr/>
            </p:nvSpPr>
            <p:spPr>
              <a:xfrm>
                <a:off x="9507766" y="1284027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1" name="Freeform: Shape 860">
                <a:extLst>
                  <a:ext uri="{FF2B5EF4-FFF2-40B4-BE49-F238E27FC236}">
                    <a16:creationId xmlns:a16="http://schemas.microsoft.com/office/drawing/2014/main" id="{716EEE36-8841-8DC9-B429-444D4FBE20E0}"/>
                  </a:ext>
                </a:extLst>
              </p:cNvPr>
              <p:cNvSpPr/>
              <p:nvPr/>
            </p:nvSpPr>
            <p:spPr>
              <a:xfrm>
                <a:off x="10409497" y="1509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2" name="Freeform: Shape 861">
                <a:extLst>
                  <a:ext uri="{FF2B5EF4-FFF2-40B4-BE49-F238E27FC236}">
                    <a16:creationId xmlns:a16="http://schemas.microsoft.com/office/drawing/2014/main" id="{63E27E5D-C078-A8C8-ACDF-47DA4BA02781}"/>
                  </a:ext>
                </a:extLst>
              </p:cNvPr>
              <p:cNvSpPr/>
              <p:nvPr/>
            </p:nvSpPr>
            <p:spPr>
              <a:xfrm rot="-1652943">
                <a:off x="10396089" y="169484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3" name="Freeform: Shape 862">
                <a:extLst>
                  <a:ext uri="{FF2B5EF4-FFF2-40B4-BE49-F238E27FC236}">
                    <a16:creationId xmlns:a16="http://schemas.microsoft.com/office/drawing/2014/main" id="{1703C3A3-3A57-3874-0CEA-12FAEB78C5F2}"/>
                  </a:ext>
                </a:extLst>
              </p:cNvPr>
              <p:cNvSpPr/>
              <p:nvPr/>
            </p:nvSpPr>
            <p:spPr>
              <a:xfrm>
                <a:off x="11179117" y="28953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4" name="Freeform: Shape 863">
                <a:extLst>
                  <a:ext uri="{FF2B5EF4-FFF2-40B4-BE49-F238E27FC236}">
                    <a16:creationId xmlns:a16="http://schemas.microsoft.com/office/drawing/2014/main" id="{927D4DC7-EB3B-3B8D-C739-F41CA25B7A89}"/>
                  </a:ext>
                </a:extLst>
              </p:cNvPr>
              <p:cNvSpPr/>
              <p:nvPr/>
            </p:nvSpPr>
            <p:spPr>
              <a:xfrm>
                <a:off x="10951660" y="33542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5" name="Freeform: Shape 864">
                <a:extLst>
                  <a:ext uri="{FF2B5EF4-FFF2-40B4-BE49-F238E27FC236}">
                    <a16:creationId xmlns:a16="http://schemas.microsoft.com/office/drawing/2014/main" id="{4BC6E2DA-75DC-E016-1AAB-003B032285C8}"/>
                  </a:ext>
                </a:extLst>
              </p:cNvPr>
              <p:cNvSpPr/>
              <p:nvPr/>
            </p:nvSpPr>
            <p:spPr>
              <a:xfrm>
                <a:off x="10748683" y="31145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6" name="Freeform: Shape 865">
                <a:extLst>
                  <a:ext uri="{FF2B5EF4-FFF2-40B4-BE49-F238E27FC236}">
                    <a16:creationId xmlns:a16="http://schemas.microsoft.com/office/drawing/2014/main" id="{9FF4D423-68C5-6C43-7D03-112C72CDB4E0}"/>
                  </a:ext>
                </a:extLst>
              </p:cNvPr>
              <p:cNvSpPr/>
              <p:nvPr/>
            </p:nvSpPr>
            <p:spPr>
              <a:xfrm>
                <a:off x="10994332" y="40025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7" name="Freeform: Shape 866">
                <a:extLst>
                  <a:ext uri="{FF2B5EF4-FFF2-40B4-BE49-F238E27FC236}">
                    <a16:creationId xmlns:a16="http://schemas.microsoft.com/office/drawing/2014/main" id="{512AA45B-3D22-035B-D2A3-A5A24FD2B186}"/>
                  </a:ext>
                </a:extLst>
              </p:cNvPr>
              <p:cNvSpPr/>
              <p:nvPr/>
            </p:nvSpPr>
            <p:spPr>
              <a:xfrm>
                <a:off x="11116443" y="4604251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8" name="Freeform: Shape 867">
                <a:extLst>
                  <a:ext uri="{FF2B5EF4-FFF2-40B4-BE49-F238E27FC236}">
                    <a16:creationId xmlns:a16="http://schemas.microsoft.com/office/drawing/2014/main" id="{9C7AF2FB-FE9E-E16F-C220-94923E61B6C6}"/>
                  </a:ext>
                </a:extLst>
              </p:cNvPr>
              <p:cNvSpPr/>
              <p:nvPr/>
            </p:nvSpPr>
            <p:spPr>
              <a:xfrm>
                <a:off x="10912989" y="48554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9" name="Freeform: Shape 868">
                <a:extLst>
                  <a:ext uri="{FF2B5EF4-FFF2-40B4-BE49-F238E27FC236}">
                    <a16:creationId xmlns:a16="http://schemas.microsoft.com/office/drawing/2014/main" id="{E6DFD622-37D1-FC85-3E4C-7F6696F2828D}"/>
                  </a:ext>
                </a:extLst>
              </p:cNvPr>
              <p:cNvSpPr/>
              <p:nvPr/>
            </p:nvSpPr>
            <p:spPr>
              <a:xfrm>
                <a:off x="10681150" y="44839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0" name="Freeform: Shape 869">
                <a:extLst>
                  <a:ext uri="{FF2B5EF4-FFF2-40B4-BE49-F238E27FC236}">
                    <a16:creationId xmlns:a16="http://schemas.microsoft.com/office/drawing/2014/main" id="{D5199D77-66EA-1F1F-B5A8-B0499FAF0F43}"/>
                  </a:ext>
                </a:extLst>
              </p:cNvPr>
              <p:cNvSpPr/>
              <p:nvPr/>
            </p:nvSpPr>
            <p:spPr>
              <a:xfrm>
                <a:off x="10683531" y="44313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1" name="Freeform: Shape 870">
                <a:extLst>
                  <a:ext uri="{FF2B5EF4-FFF2-40B4-BE49-F238E27FC236}">
                    <a16:creationId xmlns:a16="http://schemas.microsoft.com/office/drawing/2014/main" id="{6344BA3D-F0C4-552B-BC64-B25AB60995A6}"/>
                  </a:ext>
                </a:extLst>
              </p:cNvPr>
              <p:cNvSpPr/>
              <p:nvPr/>
            </p:nvSpPr>
            <p:spPr>
              <a:xfrm>
                <a:off x="10170706" y="5437975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2" name="Freeform: Shape 871">
                <a:extLst>
                  <a:ext uri="{FF2B5EF4-FFF2-40B4-BE49-F238E27FC236}">
                    <a16:creationId xmlns:a16="http://schemas.microsoft.com/office/drawing/2014/main" id="{87276E11-55B2-4A3A-9B8A-7B9103B1CA31}"/>
                  </a:ext>
                </a:extLst>
              </p:cNvPr>
              <p:cNvSpPr/>
              <p:nvPr/>
            </p:nvSpPr>
            <p:spPr>
              <a:xfrm>
                <a:off x="10596187" y="562980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3" name="Freeform: Shape 872">
                <a:extLst>
                  <a:ext uri="{FF2B5EF4-FFF2-40B4-BE49-F238E27FC236}">
                    <a16:creationId xmlns:a16="http://schemas.microsoft.com/office/drawing/2014/main" id="{8A9BC0F2-F9EB-35AD-FDDC-AE97EA1BD94A}"/>
                  </a:ext>
                </a:extLst>
              </p:cNvPr>
              <p:cNvSpPr/>
              <p:nvPr/>
            </p:nvSpPr>
            <p:spPr>
              <a:xfrm>
                <a:off x="10674483" y="536110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4" name="Freeform: Shape 873">
                <a:extLst>
                  <a:ext uri="{FF2B5EF4-FFF2-40B4-BE49-F238E27FC236}">
                    <a16:creationId xmlns:a16="http://schemas.microsoft.com/office/drawing/2014/main" id="{1593D322-DA76-3427-673D-B743163D0E29}"/>
                  </a:ext>
                </a:extLst>
              </p:cNvPr>
              <p:cNvSpPr/>
              <p:nvPr/>
            </p:nvSpPr>
            <p:spPr>
              <a:xfrm>
                <a:off x="9086570" y="575363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5" name="Freeform: Shape 874">
                <a:extLst>
                  <a:ext uri="{FF2B5EF4-FFF2-40B4-BE49-F238E27FC236}">
                    <a16:creationId xmlns:a16="http://schemas.microsoft.com/office/drawing/2014/main" id="{47454E38-6513-AF36-2B81-22E12214F7C2}"/>
                  </a:ext>
                </a:extLst>
              </p:cNvPr>
              <p:cNvSpPr/>
              <p:nvPr/>
            </p:nvSpPr>
            <p:spPr>
              <a:xfrm>
                <a:off x="9260401" y="55416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6" name="Freeform: Shape 875">
                <a:extLst>
                  <a:ext uri="{FF2B5EF4-FFF2-40B4-BE49-F238E27FC236}">
                    <a16:creationId xmlns:a16="http://schemas.microsoft.com/office/drawing/2014/main" id="{13FAFD8B-A9F5-3299-B6E6-1CB86DBC96C9}"/>
                  </a:ext>
                </a:extLst>
              </p:cNvPr>
              <p:cNvSpPr/>
              <p:nvPr/>
            </p:nvSpPr>
            <p:spPr>
              <a:xfrm>
                <a:off x="9764560" y="55327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7" name="Freeform: Shape 876">
                <a:extLst>
                  <a:ext uri="{FF2B5EF4-FFF2-40B4-BE49-F238E27FC236}">
                    <a16:creationId xmlns:a16="http://schemas.microsoft.com/office/drawing/2014/main" id="{A25D344C-3F19-0AA8-EAB4-3FDAFB8FDA6B}"/>
                  </a:ext>
                </a:extLst>
              </p:cNvPr>
              <p:cNvSpPr/>
              <p:nvPr/>
            </p:nvSpPr>
            <p:spPr>
              <a:xfrm>
                <a:off x="9705504" y="55610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8" name="Freeform: Shape 877">
                <a:extLst>
                  <a:ext uri="{FF2B5EF4-FFF2-40B4-BE49-F238E27FC236}">
                    <a16:creationId xmlns:a16="http://schemas.microsoft.com/office/drawing/2014/main" id="{F1CC27F9-C29C-965F-669C-5BDBB357C802}"/>
                  </a:ext>
                </a:extLst>
              </p:cNvPr>
              <p:cNvSpPr/>
              <p:nvPr/>
            </p:nvSpPr>
            <p:spPr>
              <a:xfrm>
                <a:off x="8100733" y="52243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9" name="Freeform: Shape 878">
                <a:extLst>
                  <a:ext uri="{FF2B5EF4-FFF2-40B4-BE49-F238E27FC236}">
                    <a16:creationId xmlns:a16="http://schemas.microsoft.com/office/drawing/2014/main" id="{71F935E2-95B6-AAFB-E8CC-04B9C720C4B2}"/>
                  </a:ext>
                </a:extLst>
              </p:cNvPr>
              <p:cNvSpPr/>
              <p:nvPr/>
            </p:nvSpPr>
            <p:spPr>
              <a:xfrm>
                <a:off x="7666869" y="487961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0" name="Freeform: Shape 879">
                <a:extLst>
                  <a:ext uri="{FF2B5EF4-FFF2-40B4-BE49-F238E27FC236}">
                    <a16:creationId xmlns:a16="http://schemas.microsoft.com/office/drawing/2014/main" id="{7C125C32-2D70-80DD-F7A1-D0ACCAB3E855}"/>
                  </a:ext>
                </a:extLst>
              </p:cNvPr>
              <p:cNvSpPr/>
              <p:nvPr/>
            </p:nvSpPr>
            <p:spPr>
              <a:xfrm>
                <a:off x="7492561" y="47970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1" name="Freeform: Shape 880">
                <a:extLst>
                  <a:ext uri="{FF2B5EF4-FFF2-40B4-BE49-F238E27FC236}">
                    <a16:creationId xmlns:a16="http://schemas.microsoft.com/office/drawing/2014/main" id="{F0E99385-BFC4-E19F-AB92-9DE3741D8E50}"/>
                  </a:ext>
                </a:extLst>
              </p:cNvPr>
              <p:cNvSpPr/>
              <p:nvPr/>
            </p:nvSpPr>
            <p:spPr>
              <a:xfrm>
                <a:off x="7548473" y="471055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2" name="Freeform: Shape 881">
                <a:extLst>
                  <a:ext uri="{FF2B5EF4-FFF2-40B4-BE49-F238E27FC236}">
                    <a16:creationId xmlns:a16="http://schemas.microsoft.com/office/drawing/2014/main" id="{91AFC992-A8D9-E79F-0D78-A96789F31791}"/>
                  </a:ext>
                </a:extLst>
              </p:cNvPr>
              <p:cNvSpPr/>
              <p:nvPr/>
            </p:nvSpPr>
            <p:spPr>
              <a:xfrm>
                <a:off x="6704463" y="489009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3" name="Freeform: Shape 882">
                <a:extLst>
                  <a:ext uri="{FF2B5EF4-FFF2-40B4-BE49-F238E27FC236}">
                    <a16:creationId xmlns:a16="http://schemas.microsoft.com/office/drawing/2014/main" id="{C05929B3-31A3-EF68-0F10-090618100E39}"/>
                  </a:ext>
                </a:extLst>
              </p:cNvPr>
              <p:cNvSpPr/>
              <p:nvPr/>
            </p:nvSpPr>
            <p:spPr>
              <a:xfrm>
                <a:off x="6635692" y="5280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4" name="Freeform: Shape 883">
                <a:extLst>
                  <a:ext uri="{FF2B5EF4-FFF2-40B4-BE49-F238E27FC236}">
                    <a16:creationId xmlns:a16="http://schemas.microsoft.com/office/drawing/2014/main" id="{00F0651E-09BF-7A15-8C9E-97A10191B179}"/>
                  </a:ext>
                </a:extLst>
              </p:cNvPr>
              <p:cNvSpPr/>
              <p:nvPr/>
            </p:nvSpPr>
            <p:spPr>
              <a:xfrm>
                <a:off x="6621881" y="5538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5" name="Freeform: Shape 884">
                <a:extLst>
                  <a:ext uri="{FF2B5EF4-FFF2-40B4-BE49-F238E27FC236}">
                    <a16:creationId xmlns:a16="http://schemas.microsoft.com/office/drawing/2014/main" id="{1B124563-49BF-8AE4-DA93-DE5A0BAA3FCE}"/>
                  </a:ext>
                </a:extLst>
              </p:cNvPr>
              <p:cNvSpPr/>
              <p:nvPr/>
            </p:nvSpPr>
            <p:spPr>
              <a:xfrm>
                <a:off x="6346037" y="5407876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6" name="Freeform: Shape 885">
                <a:extLst>
                  <a:ext uri="{FF2B5EF4-FFF2-40B4-BE49-F238E27FC236}">
                    <a16:creationId xmlns:a16="http://schemas.microsoft.com/office/drawing/2014/main" id="{78421EC9-3C7F-DD59-E75F-3E4A2A051C06}"/>
                  </a:ext>
                </a:extLst>
              </p:cNvPr>
              <p:cNvSpPr/>
              <p:nvPr/>
            </p:nvSpPr>
            <p:spPr>
              <a:xfrm>
                <a:off x="5952083" y="43920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7" name="Freeform: Shape 886">
                <a:extLst>
                  <a:ext uri="{FF2B5EF4-FFF2-40B4-BE49-F238E27FC236}">
                    <a16:creationId xmlns:a16="http://schemas.microsoft.com/office/drawing/2014/main" id="{7A02A12C-E6BB-6FEC-68A1-CFEED8712C09}"/>
                  </a:ext>
                </a:extLst>
              </p:cNvPr>
              <p:cNvSpPr/>
              <p:nvPr/>
            </p:nvSpPr>
            <p:spPr>
              <a:xfrm>
                <a:off x="5904458" y="4206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888" name="Graphic 19">
            <a:extLst>
              <a:ext uri="{FF2B5EF4-FFF2-40B4-BE49-F238E27FC236}">
                <a16:creationId xmlns:a16="http://schemas.microsoft.com/office/drawing/2014/main" id="{724C5EDF-624D-698A-C549-0D14D847F8E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0" y="-51054"/>
            <a:ext cx="12192000" cy="6909053"/>
          </a:xfrm>
          <a:custGeom>
            <a:avLst/>
            <a:gdLst>
              <a:gd name="connsiteX0" fmla="*/ 0 w 8023383"/>
              <a:gd name="connsiteY0" fmla="*/ 0 h 5750814"/>
              <a:gd name="connsiteX1" fmla="*/ 8023384 w 8023383"/>
              <a:gd name="connsiteY1" fmla="*/ 0 h 5750814"/>
              <a:gd name="connsiteX2" fmla="*/ 8023384 w 8023383"/>
              <a:gd name="connsiteY2" fmla="*/ 5750814 h 5750814"/>
              <a:gd name="connsiteX3" fmla="*/ 0 w 8023383"/>
              <a:gd name="connsiteY3" fmla="*/ 5750814 h 5750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23383" h="5750814">
                <a:moveTo>
                  <a:pt x="0" y="0"/>
                </a:moveTo>
                <a:lnTo>
                  <a:pt x="8023384" y="0"/>
                </a:lnTo>
                <a:lnTo>
                  <a:pt x="8023384" y="5750814"/>
                </a:lnTo>
                <a:lnTo>
                  <a:pt x="0" y="5750814"/>
                </a:lnTo>
                <a:close/>
              </a:path>
            </a:pathLst>
          </a:custGeom>
          <a:solidFill>
            <a:srgbClr val="01010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grpSp>
        <p:nvGrpSpPr>
          <p:cNvPr id="889" name="Graphic 22">
            <a:extLst>
              <a:ext uri="{FF2B5EF4-FFF2-40B4-BE49-F238E27FC236}">
                <a16:creationId xmlns:a16="http://schemas.microsoft.com/office/drawing/2014/main" id="{ED53AC1F-02A9-C076-9276-CCBE664D3349}"/>
              </a:ext>
            </a:extLst>
          </p:cNvPr>
          <p:cNvGrpSpPr>
            <a:grpSpLocks/>
          </p:cNvGrpSpPr>
          <p:nvPr userDrawn="1"/>
        </p:nvGrpSpPr>
        <p:grpSpPr>
          <a:xfrm>
            <a:off x="-4019550" y="-2095500"/>
            <a:ext cx="20021550" cy="12287250"/>
            <a:chOff x="890593" y="361912"/>
            <a:chExt cx="10409096" cy="6134747"/>
          </a:xfrm>
          <a:solidFill>
            <a:srgbClr val="FFFFFF"/>
          </a:solidFill>
        </p:grpSpPr>
        <p:grpSp>
          <p:nvGrpSpPr>
            <p:cNvPr id="890" name="Graphic 22">
              <a:extLst>
                <a:ext uri="{FF2B5EF4-FFF2-40B4-BE49-F238E27FC236}">
                  <a16:creationId xmlns:a16="http://schemas.microsoft.com/office/drawing/2014/main" id="{1F1FC721-1ECC-B45C-CA1B-49CC41E2B1F5}"/>
                </a:ext>
              </a:extLst>
            </p:cNvPr>
            <p:cNvGrpSpPr>
              <a:grpSpLocks/>
            </p:cNvGrpSpPr>
            <p:nvPr/>
          </p:nvGrpSpPr>
          <p:grpSpPr>
            <a:xfrm>
              <a:off x="890593" y="361912"/>
              <a:ext cx="10408906" cy="6134747"/>
              <a:chOff x="890593" y="361912"/>
              <a:chExt cx="10408906" cy="6134747"/>
            </a:xfrm>
            <a:solidFill>
              <a:srgbClr val="FFFFFF"/>
            </a:solidFill>
          </p:grpSpPr>
          <p:sp>
            <p:nvSpPr>
              <p:cNvPr id="1329" name="Freeform: Shape 1328">
                <a:extLst>
                  <a:ext uri="{FF2B5EF4-FFF2-40B4-BE49-F238E27FC236}">
                    <a16:creationId xmlns:a16="http://schemas.microsoft.com/office/drawing/2014/main" id="{12679EF2-FAD3-80D3-B5AC-89DB23CEB3C7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250209" y="105600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0" name="Freeform: Shape 1329">
                <a:extLst>
                  <a:ext uri="{FF2B5EF4-FFF2-40B4-BE49-F238E27FC236}">
                    <a16:creationId xmlns:a16="http://schemas.microsoft.com/office/drawing/2014/main" id="{AB151E5D-409E-CA04-56C5-E28A18AF191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36895" y="10956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1" name="Freeform: Shape 1330">
                <a:extLst>
                  <a:ext uri="{FF2B5EF4-FFF2-40B4-BE49-F238E27FC236}">
                    <a16:creationId xmlns:a16="http://schemas.microsoft.com/office/drawing/2014/main" id="{86A146E5-CAF6-7EF5-5904-2D3252B442E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81625" y="124268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2" name="Freeform: Shape 1331">
                <a:extLst>
                  <a:ext uri="{FF2B5EF4-FFF2-40B4-BE49-F238E27FC236}">
                    <a16:creationId xmlns:a16="http://schemas.microsoft.com/office/drawing/2014/main" id="{6CDBD2D1-009B-1A3A-E609-1B1902F862A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40858" y="10780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3" name="Freeform: Shape 1332">
                <a:extLst>
                  <a:ext uri="{FF2B5EF4-FFF2-40B4-BE49-F238E27FC236}">
                    <a16:creationId xmlns:a16="http://schemas.microsoft.com/office/drawing/2014/main" id="{A9549E01-0570-FBCA-7B5B-AF93DC5EE8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7008" y="72357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4" name="Freeform: Shape 1333">
                <a:extLst>
                  <a:ext uri="{FF2B5EF4-FFF2-40B4-BE49-F238E27FC236}">
                    <a16:creationId xmlns:a16="http://schemas.microsoft.com/office/drawing/2014/main" id="{57EE295B-5B55-9E5F-2750-7345796AEA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76045" y="7592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5" name="Freeform: Shape 1334">
                <a:extLst>
                  <a:ext uri="{FF2B5EF4-FFF2-40B4-BE49-F238E27FC236}">
                    <a16:creationId xmlns:a16="http://schemas.microsoft.com/office/drawing/2014/main" id="{09925EF8-CD70-CE94-C979-BAC5255E7C8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29837" y="14371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6" name="Freeform: Shape 1335">
                <a:extLst>
                  <a:ext uri="{FF2B5EF4-FFF2-40B4-BE49-F238E27FC236}">
                    <a16:creationId xmlns:a16="http://schemas.microsoft.com/office/drawing/2014/main" id="{D100D610-741F-F595-3BEE-E8127145EB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69453" y="175875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7" name="Freeform: Shape 1336">
                <a:extLst>
                  <a:ext uri="{FF2B5EF4-FFF2-40B4-BE49-F238E27FC236}">
                    <a16:creationId xmlns:a16="http://schemas.microsoft.com/office/drawing/2014/main" id="{317B5844-48EB-0841-D1FC-D675D65B81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72892" y="196525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8" name="Freeform: Shape 1337">
                <a:extLst>
                  <a:ext uri="{FF2B5EF4-FFF2-40B4-BE49-F238E27FC236}">
                    <a16:creationId xmlns:a16="http://schemas.microsoft.com/office/drawing/2014/main" id="{D3892F50-FF76-D292-005C-1C48C31CDBD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12636" y="17790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9" name="Freeform: Shape 1338">
                <a:extLst>
                  <a:ext uri="{FF2B5EF4-FFF2-40B4-BE49-F238E27FC236}">
                    <a16:creationId xmlns:a16="http://schemas.microsoft.com/office/drawing/2014/main" id="{8FB4FA0B-83FA-A11B-BF06-D730E80732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57834" y="133222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0" name="Freeform: Shape 1339">
                <a:extLst>
                  <a:ext uri="{FF2B5EF4-FFF2-40B4-BE49-F238E27FC236}">
                    <a16:creationId xmlns:a16="http://schemas.microsoft.com/office/drawing/2014/main" id="{3EC20E0D-61E8-B878-2604-EA34181851C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01662" y="116753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1" name="Freeform: Shape 1340">
                <a:extLst>
                  <a:ext uri="{FF2B5EF4-FFF2-40B4-BE49-F238E27FC236}">
                    <a16:creationId xmlns:a16="http://schemas.microsoft.com/office/drawing/2014/main" id="{245C7D7F-F156-7918-D6A5-99F96F8514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44847" y="20258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2" name="Freeform: Shape 1341">
                <a:extLst>
                  <a:ext uri="{FF2B5EF4-FFF2-40B4-BE49-F238E27FC236}">
                    <a16:creationId xmlns:a16="http://schemas.microsoft.com/office/drawing/2014/main" id="{91900DF8-7058-A0C8-4B07-26A34448CB3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64076" y="20823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3" name="Freeform: Shape 1342">
                <a:extLst>
                  <a:ext uri="{FF2B5EF4-FFF2-40B4-BE49-F238E27FC236}">
                    <a16:creationId xmlns:a16="http://schemas.microsoft.com/office/drawing/2014/main" id="{9BF2E417-E168-2535-B83C-DC6A585AE86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78674" y="19542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4" name="Freeform: Shape 1343">
                <a:extLst>
                  <a:ext uri="{FF2B5EF4-FFF2-40B4-BE49-F238E27FC236}">
                    <a16:creationId xmlns:a16="http://schemas.microsoft.com/office/drawing/2014/main" id="{435AE0C7-9608-0FF5-76C2-4089F66E18F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57047" y="3545262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5" name="Freeform: Shape 1344">
                <a:extLst>
                  <a:ext uri="{FF2B5EF4-FFF2-40B4-BE49-F238E27FC236}">
                    <a16:creationId xmlns:a16="http://schemas.microsoft.com/office/drawing/2014/main" id="{DF211354-3273-815C-2FFB-6F1CD5CB960A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809954" y="324657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6" name="Freeform: Shape 1345">
                <a:extLst>
                  <a:ext uri="{FF2B5EF4-FFF2-40B4-BE49-F238E27FC236}">
                    <a16:creationId xmlns:a16="http://schemas.microsoft.com/office/drawing/2014/main" id="{B848A580-0431-DA52-5C8D-CDE44CB141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66236" y="3339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7" name="Freeform: Shape 1346">
                <a:extLst>
                  <a:ext uri="{FF2B5EF4-FFF2-40B4-BE49-F238E27FC236}">
                    <a16:creationId xmlns:a16="http://schemas.microsoft.com/office/drawing/2014/main" id="{73ACE54D-A1A6-95FE-0984-D1DE2CDF59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86222" y="285469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8" name="Freeform: Shape 1347">
                <a:extLst>
                  <a:ext uri="{FF2B5EF4-FFF2-40B4-BE49-F238E27FC236}">
                    <a16:creationId xmlns:a16="http://schemas.microsoft.com/office/drawing/2014/main" id="{57E653BD-DA6F-E3AB-3926-A8B60707E3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52839" y="24902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9" name="Freeform: Shape 1348">
                <a:extLst>
                  <a:ext uri="{FF2B5EF4-FFF2-40B4-BE49-F238E27FC236}">
                    <a16:creationId xmlns:a16="http://schemas.microsoft.com/office/drawing/2014/main" id="{465E88AF-08AA-5415-3DA1-E871685DBF0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00166" y="24639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0" name="Freeform: Shape 1349">
                <a:extLst>
                  <a:ext uri="{FF2B5EF4-FFF2-40B4-BE49-F238E27FC236}">
                    <a16:creationId xmlns:a16="http://schemas.microsoft.com/office/drawing/2014/main" id="{91C7C166-22C2-EC5B-2229-FF8B3CD011C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95943" y="12123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1" name="Freeform: Shape 1350">
                <a:extLst>
                  <a:ext uri="{FF2B5EF4-FFF2-40B4-BE49-F238E27FC236}">
                    <a16:creationId xmlns:a16="http://schemas.microsoft.com/office/drawing/2014/main" id="{09396C40-53B6-5517-F08E-BF0BDBAC3F5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91768" y="11161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2" name="Freeform: Shape 1351">
                <a:extLst>
                  <a:ext uri="{FF2B5EF4-FFF2-40B4-BE49-F238E27FC236}">
                    <a16:creationId xmlns:a16="http://schemas.microsoft.com/office/drawing/2014/main" id="{27C055DB-4657-78D3-98E3-5EB0CAAB47D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40328" y="1353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3" name="Freeform: Shape 1352">
                <a:extLst>
                  <a:ext uri="{FF2B5EF4-FFF2-40B4-BE49-F238E27FC236}">
                    <a16:creationId xmlns:a16="http://schemas.microsoft.com/office/drawing/2014/main" id="{B323856C-3001-94B4-EEBE-83EF348721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63664" y="17129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4" name="Freeform: Shape 1353">
                <a:extLst>
                  <a:ext uri="{FF2B5EF4-FFF2-40B4-BE49-F238E27FC236}">
                    <a16:creationId xmlns:a16="http://schemas.microsoft.com/office/drawing/2014/main" id="{3063AD26-AF6F-2C20-D4EB-7EAA21ADAA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09823" y="16964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5" name="Freeform: Shape 1354">
                <a:extLst>
                  <a:ext uri="{FF2B5EF4-FFF2-40B4-BE49-F238E27FC236}">
                    <a16:creationId xmlns:a16="http://schemas.microsoft.com/office/drawing/2014/main" id="{A3F36424-D570-89AD-900D-4000D2D1F650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3110543" y="15987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6" name="Freeform: Shape 1355">
                <a:extLst>
                  <a:ext uri="{FF2B5EF4-FFF2-40B4-BE49-F238E27FC236}">
                    <a16:creationId xmlns:a16="http://schemas.microsoft.com/office/drawing/2014/main" id="{437F3EB6-14DE-9526-62E0-AF326D207ED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71711" y="10581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7" name="Freeform: Shape 1356">
                <a:extLst>
                  <a:ext uri="{FF2B5EF4-FFF2-40B4-BE49-F238E27FC236}">
                    <a16:creationId xmlns:a16="http://schemas.microsoft.com/office/drawing/2014/main" id="{384A8036-75A4-61DC-67EA-9A174C3008A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53861" y="9541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8" name="Freeform: Shape 1357">
                <a:extLst>
                  <a:ext uri="{FF2B5EF4-FFF2-40B4-BE49-F238E27FC236}">
                    <a16:creationId xmlns:a16="http://schemas.microsoft.com/office/drawing/2014/main" id="{0200652B-722F-7066-096B-D9E2BD4351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35676" y="13324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9" name="Freeform: Shape 1358">
                <a:extLst>
                  <a:ext uri="{FF2B5EF4-FFF2-40B4-BE49-F238E27FC236}">
                    <a16:creationId xmlns:a16="http://schemas.microsoft.com/office/drawing/2014/main" id="{74353322-9FDD-3CDE-FC15-16E9D763A54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69846" y="1933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0" name="Freeform: Shape 1359">
                <a:extLst>
                  <a:ext uri="{FF2B5EF4-FFF2-40B4-BE49-F238E27FC236}">
                    <a16:creationId xmlns:a16="http://schemas.microsoft.com/office/drawing/2014/main" id="{D511B875-78F6-5700-B8B3-0877E2E7A9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39201" y="244636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1" name="Freeform: Shape 1360">
                <a:extLst>
                  <a:ext uri="{FF2B5EF4-FFF2-40B4-BE49-F238E27FC236}">
                    <a16:creationId xmlns:a16="http://schemas.microsoft.com/office/drawing/2014/main" id="{AC4D2595-3584-F972-CFFB-D5739489CD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19857" y="26715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2" name="Freeform: Shape 1361">
                <a:extLst>
                  <a:ext uri="{FF2B5EF4-FFF2-40B4-BE49-F238E27FC236}">
                    <a16:creationId xmlns:a16="http://schemas.microsoft.com/office/drawing/2014/main" id="{E70B351C-817B-3F3D-A6CD-D65263AADE2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80912" y="28542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3" name="Freeform: Shape 1362">
                <a:extLst>
                  <a:ext uri="{FF2B5EF4-FFF2-40B4-BE49-F238E27FC236}">
                    <a16:creationId xmlns:a16="http://schemas.microsoft.com/office/drawing/2014/main" id="{432D9B81-570A-167B-C107-980D74A422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0238" y="334942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4" name="Freeform: Shape 1363">
                <a:extLst>
                  <a:ext uri="{FF2B5EF4-FFF2-40B4-BE49-F238E27FC236}">
                    <a16:creationId xmlns:a16="http://schemas.microsoft.com/office/drawing/2014/main" id="{F0121DCA-40B8-883E-F4EC-839BB5DEF67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42414" y="339819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5" name="Freeform: Shape 1364">
                <a:extLst>
                  <a:ext uri="{FF2B5EF4-FFF2-40B4-BE49-F238E27FC236}">
                    <a16:creationId xmlns:a16="http://schemas.microsoft.com/office/drawing/2014/main" id="{134BF1EE-A884-00D9-1CD6-70BFE7D1E7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16656" y="27055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6" name="Freeform: Shape 1365">
                <a:extLst>
                  <a:ext uri="{FF2B5EF4-FFF2-40B4-BE49-F238E27FC236}">
                    <a16:creationId xmlns:a16="http://schemas.microsoft.com/office/drawing/2014/main" id="{EC068F36-2CF3-7E55-60C0-E30C0DF608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42634" y="31078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7" name="Freeform: Shape 1366">
                <a:extLst>
                  <a:ext uri="{FF2B5EF4-FFF2-40B4-BE49-F238E27FC236}">
                    <a16:creationId xmlns:a16="http://schemas.microsoft.com/office/drawing/2014/main" id="{FB92D2A6-A773-6FCE-F247-D1E23D61553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53195" y="32614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8" name="Freeform: Shape 1367">
                <a:extLst>
                  <a:ext uri="{FF2B5EF4-FFF2-40B4-BE49-F238E27FC236}">
                    <a16:creationId xmlns:a16="http://schemas.microsoft.com/office/drawing/2014/main" id="{9FE7329A-8FE2-16F9-1C89-E9E04AB568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43251" y="35406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9" name="Freeform: Shape 1368">
                <a:extLst>
                  <a:ext uri="{FF2B5EF4-FFF2-40B4-BE49-F238E27FC236}">
                    <a16:creationId xmlns:a16="http://schemas.microsoft.com/office/drawing/2014/main" id="{E13C2826-8AF5-1DB4-EE85-C19D580EEC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51716" y="35590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0" name="Freeform: Shape 1369">
                <a:extLst>
                  <a:ext uri="{FF2B5EF4-FFF2-40B4-BE49-F238E27FC236}">
                    <a16:creationId xmlns:a16="http://schemas.microsoft.com/office/drawing/2014/main" id="{DA529A84-0293-2223-8185-0B0AD401E46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59406" y="3401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1" name="Freeform: Shape 1370">
                <a:extLst>
                  <a:ext uri="{FF2B5EF4-FFF2-40B4-BE49-F238E27FC236}">
                    <a16:creationId xmlns:a16="http://schemas.microsoft.com/office/drawing/2014/main" id="{6D5E8512-2435-C9B4-7183-EB192EFDE9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94027" y="30095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2" name="Freeform: Shape 1371">
                <a:extLst>
                  <a:ext uri="{FF2B5EF4-FFF2-40B4-BE49-F238E27FC236}">
                    <a16:creationId xmlns:a16="http://schemas.microsoft.com/office/drawing/2014/main" id="{4AC2785D-EF73-0392-33B4-8E69EC08D50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72583" y="278545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3" name="Freeform: Shape 1372">
                <a:extLst>
                  <a:ext uri="{FF2B5EF4-FFF2-40B4-BE49-F238E27FC236}">
                    <a16:creationId xmlns:a16="http://schemas.microsoft.com/office/drawing/2014/main" id="{002999E8-9F43-CC5E-DE9A-82C2BA3554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21211" y="3630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4" name="Freeform: Shape 1373">
                <a:extLst>
                  <a:ext uri="{FF2B5EF4-FFF2-40B4-BE49-F238E27FC236}">
                    <a16:creationId xmlns:a16="http://schemas.microsoft.com/office/drawing/2014/main" id="{DF4A72FB-419C-D569-F856-F10A7BAB38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24271" y="38474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5" name="Freeform: Shape 1374">
                <a:extLst>
                  <a:ext uri="{FF2B5EF4-FFF2-40B4-BE49-F238E27FC236}">
                    <a16:creationId xmlns:a16="http://schemas.microsoft.com/office/drawing/2014/main" id="{87855101-F904-A678-B917-80AD59672A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7826" y="408456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6" name="Freeform: Shape 1375">
                <a:extLst>
                  <a:ext uri="{FF2B5EF4-FFF2-40B4-BE49-F238E27FC236}">
                    <a16:creationId xmlns:a16="http://schemas.microsoft.com/office/drawing/2014/main" id="{5A3EEE13-3B4A-0CAF-EF19-454656104F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97208" y="431554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7" name="Freeform: Shape 1376">
                <a:extLst>
                  <a:ext uri="{FF2B5EF4-FFF2-40B4-BE49-F238E27FC236}">
                    <a16:creationId xmlns:a16="http://schemas.microsoft.com/office/drawing/2014/main" id="{3C916D8B-B129-E774-98C9-359EA3DFBEF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21745" y="4048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8" name="Freeform: Shape 1377">
                <a:extLst>
                  <a:ext uri="{FF2B5EF4-FFF2-40B4-BE49-F238E27FC236}">
                    <a16:creationId xmlns:a16="http://schemas.microsoft.com/office/drawing/2014/main" id="{3D96EFDB-CCCC-D1F7-8237-84F3593B9E6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46034" y="3246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9" name="Freeform: Shape 1378">
                <a:extLst>
                  <a:ext uri="{FF2B5EF4-FFF2-40B4-BE49-F238E27FC236}">
                    <a16:creationId xmlns:a16="http://schemas.microsoft.com/office/drawing/2014/main" id="{1C1DC398-2E92-2EE7-407F-393BB9B60D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34877" y="26445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0" name="Freeform: Shape 1379">
                <a:extLst>
                  <a:ext uri="{FF2B5EF4-FFF2-40B4-BE49-F238E27FC236}">
                    <a16:creationId xmlns:a16="http://schemas.microsoft.com/office/drawing/2014/main" id="{AF7D6EDF-4CCC-0ACC-B662-D5D4375B080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34388" y="202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1" name="Freeform: Shape 1380">
                <a:extLst>
                  <a:ext uri="{FF2B5EF4-FFF2-40B4-BE49-F238E27FC236}">
                    <a16:creationId xmlns:a16="http://schemas.microsoft.com/office/drawing/2014/main" id="{5FB5DA8E-BBF5-0783-1C0E-D8AEBF533D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55712" y="1492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2" name="Freeform: Shape 1381">
                <a:extLst>
                  <a:ext uri="{FF2B5EF4-FFF2-40B4-BE49-F238E27FC236}">
                    <a16:creationId xmlns:a16="http://schemas.microsoft.com/office/drawing/2014/main" id="{EDA79F3B-62EF-5569-4961-2FC2D2A5462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7763" y="984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3" name="Freeform: Shape 1382">
                <a:extLst>
                  <a:ext uri="{FF2B5EF4-FFF2-40B4-BE49-F238E27FC236}">
                    <a16:creationId xmlns:a16="http://schemas.microsoft.com/office/drawing/2014/main" id="{7D070F8C-AD56-4D12-97EA-7578B26BF77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79501" y="104399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4" name="Freeform: Shape 1383">
                <a:extLst>
                  <a:ext uri="{FF2B5EF4-FFF2-40B4-BE49-F238E27FC236}">
                    <a16:creationId xmlns:a16="http://schemas.microsoft.com/office/drawing/2014/main" id="{78852D24-7AA4-B6A1-66D1-47898E219D2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61192" y="1289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5" name="Freeform: Shape 1384">
                <a:extLst>
                  <a:ext uri="{FF2B5EF4-FFF2-40B4-BE49-F238E27FC236}">
                    <a16:creationId xmlns:a16="http://schemas.microsoft.com/office/drawing/2014/main" id="{1C945795-C3FA-A39D-5F1B-3051A01B093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56079" y="1068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6" name="Freeform: Shape 1385">
                <a:extLst>
                  <a:ext uri="{FF2B5EF4-FFF2-40B4-BE49-F238E27FC236}">
                    <a16:creationId xmlns:a16="http://schemas.microsoft.com/office/drawing/2014/main" id="{CD9D645C-A220-3312-5344-3D6283220A4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45784" y="92712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7" name="Freeform: Shape 1386">
                <a:extLst>
                  <a:ext uri="{FF2B5EF4-FFF2-40B4-BE49-F238E27FC236}">
                    <a16:creationId xmlns:a16="http://schemas.microsoft.com/office/drawing/2014/main" id="{CCBF7A55-677B-66F0-70A4-FF8391CC9F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91732" y="9170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8" name="Freeform: Shape 1387">
                <a:extLst>
                  <a:ext uri="{FF2B5EF4-FFF2-40B4-BE49-F238E27FC236}">
                    <a16:creationId xmlns:a16="http://schemas.microsoft.com/office/drawing/2014/main" id="{6E114B00-CE17-572E-8D0D-423A905100E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44754" y="11859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9" name="Freeform: Shape 1388">
                <a:extLst>
                  <a:ext uri="{FF2B5EF4-FFF2-40B4-BE49-F238E27FC236}">
                    <a16:creationId xmlns:a16="http://schemas.microsoft.com/office/drawing/2014/main" id="{E7CB6EE5-E0FA-303A-5CA7-78B44413A53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44132" y="165997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0" name="Freeform: Shape 1389">
                <a:extLst>
                  <a:ext uri="{FF2B5EF4-FFF2-40B4-BE49-F238E27FC236}">
                    <a16:creationId xmlns:a16="http://schemas.microsoft.com/office/drawing/2014/main" id="{E101141B-BBA8-3415-C4AB-16E75192875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04711" y="1717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1" name="Freeform: Shape 1390">
                <a:extLst>
                  <a:ext uri="{FF2B5EF4-FFF2-40B4-BE49-F238E27FC236}">
                    <a16:creationId xmlns:a16="http://schemas.microsoft.com/office/drawing/2014/main" id="{90489E54-61EE-A4E8-8808-636AABF863F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46377" y="1675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2" name="Freeform: Shape 1391">
                <a:extLst>
                  <a:ext uri="{FF2B5EF4-FFF2-40B4-BE49-F238E27FC236}">
                    <a16:creationId xmlns:a16="http://schemas.microsoft.com/office/drawing/2014/main" id="{D8A0AF60-B9B7-8DE3-02A7-879522CB538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818697" y="17980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3" name="Freeform: Shape 1392">
                <a:extLst>
                  <a:ext uri="{FF2B5EF4-FFF2-40B4-BE49-F238E27FC236}">
                    <a16:creationId xmlns:a16="http://schemas.microsoft.com/office/drawing/2014/main" id="{F7B07E15-5500-E97B-2DAD-F71262EFA68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08565" y="270820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4" name="Freeform: Shape 1393">
                <a:extLst>
                  <a:ext uri="{FF2B5EF4-FFF2-40B4-BE49-F238E27FC236}">
                    <a16:creationId xmlns:a16="http://schemas.microsoft.com/office/drawing/2014/main" id="{B646FE69-C062-AA72-B597-7AD451DDA0A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80326" y="26465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5" name="Freeform: Shape 1394">
                <a:extLst>
                  <a:ext uri="{FF2B5EF4-FFF2-40B4-BE49-F238E27FC236}">
                    <a16:creationId xmlns:a16="http://schemas.microsoft.com/office/drawing/2014/main" id="{6073C443-F5B3-4600-F754-FD629A1BDA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92663" y="2436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6" name="Freeform: Shape 1395">
                <a:extLst>
                  <a:ext uri="{FF2B5EF4-FFF2-40B4-BE49-F238E27FC236}">
                    <a16:creationId xmlns:a16="http://schemas.microsoft.com/office/drawing/2014/main" id="{728399CE-4C97-C657-B8C5-45201688A32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34002" y="181485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7" name="Freeform: Shape 1396">
                <a:extLst>
                  <a:ext uri="{FF2B5EF4-FFF2-40B4-BE49-F238E27FC236}">
                    <a16:creationId xmlns:a16="http://schemas.microsoft.com/office/drawing/2014/main" id="{FD8B8CFA-F8BF-8264-5665-11A3391463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36669" y="126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8" name="Freeform: Shape 1397">
                <a:extLst>
                  <a:ext uri="{FF2B5EF4-FFF2-40B4-BE49-F238E27FC236}">
                    <a16:creationId xmlns:a16="http://schemas.microsoft.com/office/drawing/2014/main" id="{23795D75-EA6F-63A7-E28D-FC26F87B06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88294" y="11778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9" name="Freeform: Shape 1398">
                <a:extLst>
                  <a:ext uri="{FF2B5EF4-FFF2-40B4-BE49-F238E27FC236}">
                    <a16:creationId xmlns:a16="http://schemas.microsoft.com/office/drawing/2014/main" id="{AF5C7B0F-1CF8-BFD3-7FAC-3E4B4740E10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83535" y="24345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0" name="Freeform: Shape 1399">
                <a:extLst>
                  <a:ext uri="{FF2B5EF4-FFF2-40B4-BE49-F238E27FC236}">
                    <a16:creationId xmlns:a16="http://schemas.microsoft.com/office/drawing/2014/main" id="{044789E3-B56B-078A-45CB-60EF22DF75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47102" y="278745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1" name="Freeform: Shape 1400">
                <a:extLst>
                  <a:ext uri="{FF2B5EF4-FFF2-40B4-BE49-F238E27FC236}">
                    <a16:creationId xmlns:a16="http://schemas.microsoft.com/office/drawing/2014/main" id="{5534EDAB-58B3-AE6F-B28A-54522C9E5A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43478" y="28331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2" name="Freeform: Shape 1401">
                <a:extLst>
                  <a:ext uri="{FF2B5EF4-FFF2-40B4-BE49-F238E27FC236}">
                    <a16:creationId xmlns:a16="http://schemas.microsoft.com/office/drawing/2014/main" id="{3A558B17-8C0F-B928-6F8C-BC8E4383EC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61558" y="287708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3" name="Freeform: Shape 1402">
                <a:extLst>
                  <a:ext uri="{FF2B5EF4-FFF2-40B4-BE49-F238E27FC236}">
                    <a16:creationId xmlns:a16="http://schemas.microsoft.com/office/drawing/2014/main" id="{07516C34-2672-7F3F-F699-08BD7BF59C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83448" y="27972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4" name="Freeform: Shape 1403">
                <a:extLst>
                  <a:ext uri="{FF2B5EF4-FFF2-40B4-BE49-F238E27FC236}">
                    <a16:creationId xmlns:a16="http://schemas.microsoft.com/office/drawing/2014/main" id="{28B4465C-F2EE-3DA0-E386-F90ED5FEA373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4381814" y="306535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5" name="Freeform: Shape 1404">
                <a:extLst>
                  <a:ext uri="{FF2B5EF4-FFF2-40B4-BE49-F238E27FC236}">
                    <a16:creationId xmlns:a16="http://schemas.microsoft.com/office/drawing/2014/main" id="{DD5E48D6-A679-EC04-D2AE-1CC9C234AB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18425" y="361222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6" name="Freeform: Shape 1405">
                <a:extLst>
                  <a:ext uri="{FF2B5EF4-FFF2-40B4-BE49-F238E27FC236}">
                    <a16:creationId xmlns:a16="http://schemas.microsoft.com/office/drawing/2014/main" id="{58317D95-9B82-BBDA-B80F-86152109946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61097" y="37829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7" name="Freeform: Shape 1406">
                <a:extLst>
                  <a:ext uri="{FF2B5EF4-FFF2-40B4-BE49-F238E27FC236}">
                    <a16:creationId xmlns:a16="http://schemas.microsoft.com/office/drawing/2014/main" id="{9E5309A3-3B35-60B8-E9FF-1BD5773C794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47884" y="387816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8" name="Freeform: Shape 1407">
                <a:extLst>
                  <a:ext uri="{FF2B5EF4-FFF2-40B4-BE49-F238E27FC236}">
                    <a16:creationId xmlns:a16="http://schemas.microsoft.com/office/drawing/2014/main" id="{7BBF6C5C-4C25-769E-DBAF-D71DF96A2E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12075" y="3900925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9" name="Freeform: Shape 1408">
                <a:extLst>
                  <a:ext uri="{FF2B5EF4-FFF2-40B4-BE49-F238E27FC236}">
                    <a16:creationId xmlns:a16="http://schemas.microsoft.com/office/drawing/2014/main" id="{8F5DBD47-125A-F48D-8E4E-CEFDE00E1CC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75263" y="3919690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0" name="Freeform: Shape 1409">
                <a:extLst>
                  <a:ext uri="{FF2B5EF4-FFF2-40B4-BE49-F238E27FC236}">
                    <a16:creationId xmlns:a16="http://schemas.microsoft.com/office/drawing/2014/main" id="{2F388597-5395-A1F2-6710-372815B8CEB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33706" y="2855652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1" name="Freeform: Shape 1410">
                <a:extLst>
                  <a:ext uri="{FF2B5EF4-FFF2-40B4-BE49-F238E27FC236}">
                    <a16:creationId xmlns:a16="http://schemas.microsoft.com/office/drawing/2014/main" id="{D27A9412-E1DF-E982-C142-CD39C75FFC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59589" y="328227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2" name="Freeform: Shape 1411">
                <a:extLst>
                  <a:ext uri="{FF2B5EF4-FFF2-40B4-BE49-F238E27FC236}">
                    <a16:creationId xmlns:a16="http://schemas.microsoft.com/office/drawing/2014/main" id="{66814990-018A-FF29-8897-F6F38B55261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19331" y="3568503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3" name="Freeform: Shape 1412">
                <a:extLst>
                  <a:ext uri="{FF2B5EF4-FFF2-40B4-BE49-F238E27FC236}">
                    <a16:creationId xmlns:a16="http://schemas.microsoft.com/office/drawing/2014/main" id="{C2CFBD84-9474-ACC2-F8D8-4B9542D3C6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54785" y="369413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4" name="Freeform: Shape 1413">
                <a:extLst>
                  <a:ext uri="{FF2B5EF4-FFF2-40B4-BE49-F238E27FC236}">
                    <a16:creationId xmlns:a16="http://schemas.microsoft.com/office/drawing/2014/main" id="{480081EF-9E83-A02D-B219-110459588E8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23397" y="384177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5" name="Freeform: Shape 1414">
                <a:extLst>
                  <a:ext uri="{FF2B5EF4-FFF2-40B4-BE49-F238E27FC236}">
                    <a16:creationId xmlns:a16="http://schemas.microsoft.com/office/drawing/2014/main" id="{6AC43BAD-CDD5-B526-1CC2-8B49883774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12717" y="432116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6" name="Freeform: Shape 1415">
                <a:extLst>
                  <a:ext uri="{FF2B5EF4-FFF2-40B4-BE49-F238E27FC236}">
                    <a16:creationId xmlns:a16="http://schemas.microsoft.com/office/drawing/2014/main" id="{3AFB9A06-ED69-38DB-0E64-3DB25F46FB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00202" y="45877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7" name="Freeform: Shape 1416">
                <a:extLst>
                  <a:ext uri="{FF2B5EF4-FFF2-40B4-BE49-F238E27FC236}">
                    <a16:creationId xmlns:a16="http://schemas.microsoft.com/office/drawing/2014/main" id="{102878B7-79F6-DD18-A125-C9CE5A1617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18783" y="47658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8" name="Freeform: Shape 1417">
                <a:extLst>
                  <a:ext uri="{FF2B5EF4-FFF2-40B4-BE49-F238E27FC236}">
                    <a16:creationId xmlns:a16="http://schemas.microsoft.com/office/drawing/2014/main" id="{A9F6B5DA-8590-3CC7-A9C1-821D698D1A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60465" y="48875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9" name="Freeform: Shape 1418">
                <a:extLst>
                  <a:ext uri="{FF2B5EF4-FFF2-40B4-BE49-F238E27FC236}">
                    <a16:creationId xmlns:a16="http://schemas.microsoft.com/office/drawing/2014/main" id="{82EDCEE7-CD55-6B19-222F-7BBAF9CB47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59069" y="448176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0" name="Freeform: Shape 1419">
                <a:extLst>
                  <a:ext uri="{FF2B5EF4-FFF2-40B4-BE49-F238E27FC236}">
                    <a16:creationId xmlns:a16="http://schemas.microsoft.com/office/drawing/2014/main" id="{69FAEB1E-0CFE-D479-E14D-3368A2AB995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68416" y="419020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1" name="Freeform: Shape 1420">
                <a:extLst>
                  <a:ext uri="{FF2B5EF4-FFF2-40B4-BE49-F238E27FC236}">
                    <a16:creationId xmlns:a16="http://schemas.microsoft.com/office/drawing/2014/main" id="{374F335B-8CC3-184D-CAE5-BF7CB9D941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21267" y="396236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2" name="Freeform: Shape 1421">
                <a:extLst>
                  <a:ext uri="{FF2B5EF4-FFF2-40B4-BE49-F238E27FC236}">
                    <a16:creationId xmlns:a16="http://schemas.microsoft.com/office/drawing/2014/main" id="{69523824-FC4C-FE39-048B-5930F97F08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34590" y="35948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3" name="Freeform: Shape 1422">
                <a:extLst>
                  <a:ext uri="{FF2B5EF4-FFF2-40B4-BE49-F238E27FC236}">
                    <a16:creationId xmlns:a16="http://schemas.microsoft.com/office/drawing/2014/main" id="{71A46C82-C13E-DB02-8120-87B3AE0AF88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833812" y="35435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4" name="Freeform: Shape 1423">
                <a:extLst>
                  <a:ext uri="{FF2B5EF4-FFF2-40B4-BE49-F238E27FC236}">
                    <a16:creationId xmlns:a16="http://schemas.microsoft.com/office/drawing/2014/main" id="{0BFD4A0E-2ACD-CEDD-3E41-905757DD8B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10045" y="452500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5" name="Freeform: Shape 1424">
                <a:extLst>
                  <a:ext uri="{FF2B5EF4-FFF2-40B4-BE49-F238E27FC236}">
                    <a16:creationId xmlns:a16="http://schemas.microsoft.com/office/drawing/2014/main" id="{E54195A0-92A7-CCE5-FB91-85D6DF7A7B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02994" y="48410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6" name="Freeform: Shape 1425">
                <a:extLst>
                  <a:ext uri="{FF2B5EF4-FFF2-40B4-BE49-F238E27FC236}">
                    <a16:creationId xmlns:a16="http://schemas.microsoft.com/office/drawing/2014/main" id="{2ECA83C8-D3C5-E474-257A-5041226451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16789" y="47138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7" name="Freeform: Shape 1426">
                <a:extLst>
                  <a:ext uri="{FF2B5EF4-FFF2-40B4-BE49-F238E27FC236}">
                    <a16:creationId xmlns:a16="http://schemas.microsoft.com/office/drawing/2014/main" id="{2F7C830B-704A-21CA-5C14-F03F38DF51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60802" y="34465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8" name="Freeform: Shape 1427">
                <a:extLst>
                  <a:ext uri="{FF2B5EF4-FFF2-40B4-BE49-F238E27FC236}">
                    <a16:creationId xmlns:a16="http://schemas.microsoft.com/office/drawing/2014/main" id="{3997E08E-2E99-2EDB-075D-0133FDF03D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64236" y="38472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9" name="Freeform: Shape 1428">
                <a:extLst>
                  <a:ext uri="{FF2B5EF4-FFF2-40B4-BE49-F238E27FC236}">
                    <a16:creationId xmlns:a16="http://schemas.microsoft.com/office/drawing/2014/main" id="{353ABCB3-59F5-9C99-F4D5-183E962968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62712" y="4772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0" name="Freeform: Shape 1429">
                <a:extLst>
                  <a:ext uri="{FF2B5EF4-FFF2-40B4-BE49-F238E27FC236}">
                    <a16:creationId xmlns:a16="http://schemas.microsoft.com/office/drawing/2014/main" id="{D2267370-91F0-A975-6020-BFABFC2610D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36188" y="46488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1" name="Freeform: Shape 1430">
                <a:extLst>
                  <a:ext uri="{FF2B5EF4-FFF2-40B4-BE49-F238E27FC236}">
                    <a16:creationId xmlns:a16="http://schemas.microsoft.com/office/drawing/2014/main" id="{2B817340-9707-FBE1-B464-8B92A6A81A9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06851" y="475074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2" name="Freeform: Shape 1431">
                <a:extLst>
                  <a:ext uri="{FF2B5EF4-FFF2-40B4-BE49-F238E27FC236}">
                    <a16:creationId xmlns:a16="http://schemas.microsoft.com/office/drawing/2014/main" id="{9C889B69-69D5-017D-0E5B-32CCB9BB83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41662" y="403589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3" name="Freeform: Shape 1432">
                <a:extLst>
                  <a:ext uri="{FF2B5EF4-FFF2-40B4-BE49-F238E27FC236}">
                    <a16:creationId xmlns:a16="http://schemas.microsoft.com/office/drawing/2014/main" id="{C6F2E60F-8F21-BF45-97F5-E008611AF02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86683" y="49926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4" name="Freeform: Shape 1433">
                <a:extLst>
                  <a:ext uri="{FF2B5EF4-FFF2-40B4-BE49-F238E27FC236}">
                    <a16:creationId xmlns:a16="http://schemas.microsoft.com/office/drawing/2014/main" id="{1824736E-E8BC-0505-C4C3-74B95D87B8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62000" y="5098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5" name="Freeform: Shape 1434">
                <a:extLst>
                  <a:ext uri="{FF2B5EF4-FFF2-40B4-BE49-F238E27FC236}">
                    <a16:creationId xmlns:a16="http://schemas.microsoft.com/office/drawing/2014/main" id="{480ED1B6-6613-5A65-EBC3-3A13044BCB1A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307353" y="326685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6" name="Freeform: Shape 1435">
                <a:extLst>
                  <a:ext uri="{FF2B5EF4-FFF2-40B4-BE49-F238E27FC236}">
                    <a16:creationId xmlns:a16="http://schemas.microsoft.com/office/drawing/2014/main" id="{185833DE-E8B0-EFA3-D786-71CC5F27C010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173575" y="290198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7" name="Freeform: Shape 1436">
                <a:extLst>
                  <a:ext uri="{FF2B5EF4-FFF2-40B4-BE49-F238E27FC236}">
                    <a16:creationId xmlns:a16="http://schemas.microsoft.com/office/drawing/2014/main" id="{75AE2AF8-0676-F127-7549-D30FCDDDCB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73956" y="41160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8" name="Freeform: Shape 1437">
                <a:extLst>
                  <a:ext uri="{FF2B5EF4-FFF2-40B4-BE49-F238E27FC236}">
                    <a16:creationId xmlns:a16="http://schemas.microsoft.com/office/drawing/2014/main" id="{3AB77399-7013-2672-BC12-5F6026A6A7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93185" y="525280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9" name="Freeform: Shape 1438">
                <a:extLst>
                  <a:ext uri="{FF2B5EF4-FFF2-40B4-BE49-F238E27FC236}">
                    <a16:creationId xmlns:a16="http://schemas.microsoft.com/office/drawing/2014/main" id="{335DC48D-6180-BECE-E377-F9F6AF9FF6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17233" y="566457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0" name="Freeform: Shape 1439">
                <a:extLst>
                  <a:ext uri="{FF2B5EF4-FFF2-40B4-BE49-F238E27FC236}">
                    <a16:creationId xmlns:a16="http://schemas.microsoft.com/office/drawing/2014/main" id="{69417F91-74BA-ED65-AE6A-7AF0EEB918E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60206" y="4600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1" name="Freeform: Shape 1440">
                <a:extLst>
                  <a:ext uri="{FF2B5EF4-FFF2-40B4-BE49-F238E27FC236}">
                    <a16:creationId xmlns:a16="http://schemas.microsoft.com/office/drawing/2014/main" id="{56237D16-89CA-5E25-93EA-E8CAECC6769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64861" y="4377842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2" name="Freeform: Shape 1441">
                <a:extLst>
                  <a:ext uri="{FF2B5EF4-FFF2-40B4-BE49-F238E27FC236}">
                    <a16:creationId xmlns:a16="http://schemas.microsoft.com/office/drawing/2014/main" id="{00170A33-C153-29F2-9210-BB6FB7DB47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83592" y="544864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3" name="Freeform: Shape 1442">
                <a:extLst>
                  <a:ext uri="{FF2B5EF4-FFF2-40B4-BE49-F238E27FC236}">
                    <a16:creationId xmlns:a16="http://schemas.microsoft.com/office/drawing/2014/main" id="{327C6190-D9E2-59A1-ECBF-DFC2E96E72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53104" y="572743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4" name="Freeform: Shape 1443">
                <a:extLst>
                  <a:ext uri="{FF2B5EF4-FFF2-40B4-BE49-F238E27FC236}">
                    <a16:creationId xmlns:a16="http://schemas.microsoft.com/office/drawing/2014/main" id="{3C48162F-A16B-6C38-91E0-A544DFC442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05542" y="59211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5" name="Freeform: Shape 1444">
                <a:extLst>
                  <a:ext uri="{FF2B5EF4-FFF2-40B4-BE49-F238E27FC236}">
                    <a16:creationId xmlns:a16="http://schemas.microsoft.com/office/drawing/2014/main" id="{20C4BF87-A496-E293-F57A-028E0F717B09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235277" y="583113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6" name="Freeform: Shape 1445">
                <a:extLst>
                  <a:ext uri="{FF2B5EF4-FFF2-40B4-BE49-F238E27FC236}">
                    <a16:creationId xmlns:a16="http://schemas.microsoft.com/office/drawing/2014/main" id="{10DD7931-DE1C-15BF-68ED-F48CF7DC93B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76622" y="5485600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7" name="Freeform: Shape 1446">
                <a:extLst>
                  <a:ext uri="{FF2B5EF4-FFF2-40B4-BE49-F238E27FC236}">
                    <a16:creationId xmlns:a16="http://schemas.microsoft.com/office/drawing/2014/main" id="{6B3662AB-73C9-B2C1-B684-18D1C62545A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84635" y="57518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8" name="Freeform: Shape 1447">
                <a:extLst>
                  <a:ext uri="{FF2B5EF4-FFF2-40B4-BE49-F238E27FC236}">
                    <a16:creationId xmlns:a16="http://schemas.microsoft.com/office/drawing/2014/main" id="{3569ACA2-B1FF-EF0D-8076-9798E7B501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65698" y="3566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9" name="Freeform: Shape 1448">
                <a:extLst>
                  <a:ext uri="{FF2B5EF4-FFF2-40B4-BE49-F238E27FC236}">
                    <a16:creationId xmlns:a16="http://schemas.microsoft.com/office/drawing/2014/main" id="{0277EC1E-D2F9-F884-F25F-EC148F41D80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54085" y="385930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0" name="Freeform: Shape 1449">
                <a:extLst>
                  <a:ext uri="{FF2B5EF4-FFF2-40B4-BE49-F238E27FC236}">
                    <a16:creationId xmlns:a16="http://schemas.microsoft.com/office/drawing/2014/main" id="{A53171CC-EE1C-CB57-DA2F-5F5A353AA1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78379" y="369356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1" name="Freeform: Shape 1450">
                <a:extLst>
                  <a:ext uri="{FF2B5EF4-FFF2-40B4-BE49-F238E27FC236}">
                    <a16:creationId xmlns:a16="http://schemas.microsoft.com/office/drawing/2014/main" id="{DA7556F2-E797-376A-8069-D3DEDA1CE79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95686" y="34316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2" name="Freeform: Shape 1451">
                <a:extLst>
                  <a:ext uri="{FF2B5EF4-FFF2-40B4-BE49-F238E27FC236}">
                    <a16:creationId xmlns:a16="http://schemas.microsoft.com/office/drawing/2014/main" id="{D93BE7E5-4EDC-1AC5-E6E5-96CD9745C68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09464" y="45436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6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8" y="12706"/>
                      <a:pt x="15424" y="11277"/>
                    </a:cubicBezTo>
                    <a:cubicBezTo>
                      <a:pt x="18757" y="4324"/>
                      <a:pt x="11709" y="-2343"/>
                      <a:pt x="4376" y="800"/>
                    </a:cubicBezTo>
                    <a:cubicBezTo>
                      <a:pt x="2851" y="1467"/>
                      <a:pt x="1518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3" name="Freeform: Shape 1452">
                <a:extLst>
                  <a:ext uri="{FF2B5EF4-FFF2-40B4-BE49-F238E27FC236}">
                    <a16:creationId xmlns:a16="http://schemas.microsoft.com/office/drawing/2014/main" id="{E0C82757-3D7B-3CF0-A785-3A7F4CDF2AC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25810" y="5191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4" name="Freeform: Shape 1453">
                <a:extLst>
                  <a:ext uri="{FF2B5EF4-FFF2-40B4-BE49-F238E27FC236}">
                    <a16:creationId xmlns:a16="http://schemas.microsoft.com/office/drawing/2014/main" id="{67650CCA-621B-D511-3E31-89C713E5F30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86289" y="53008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5" name="Freeform: Shape 1454">
                <a:extLst>
                  <a:ext uri="{FF2B5EF4-FFF2-40B4-BE49-F238E27FC236}">
                    <a16:creationId xmlns:a16="http://schemas.microsoft.com/office/drawing/2014/main" id="{EF68E329-DD94-2B7F-1B73-FF588795520C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753173" y="472257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6" name="Freeform: Shape 1455">
                <a:extLst>
                  <a:ext uri="{FF2B5EF4-FFF2-40B4-BE49-F238E27FC236}">
                    <a16:creationId xmlns:a16="http://schemas.microsoft.com/office/drawing/2014/main" id="{8D2B5456-4A5E-FBA5-8F49-9C4C9217A3D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80504" y="648124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7" name="Freeform: Shape 1456">
                <a:extLst>
                  <a:ext uri="{FF2B5EF4-FFF2-40B4-BE49-F238E27FC236}">
                    <a16:creationId xmlns:a16="http://schemas.microsoft.com/office/drawing/2014/main" id="{AC72D114-1521-6966-3559-CB1FD804CA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04082" y="5848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8" name="Freeform: Shape 1457">
                <a:extLst>
                  <a:ext uri="{FF2B5EF4-FFF2-40B4-BE49-F238E27FC236}">
                    <a16:creationId xmlns:a16="http://schemas.microsoft.com/office/drawing/2014/main" id="{D027DE76-3E7C-4B21-5B0A-FE69330C45B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58585" y="536320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9" name="Freeform: Shape 1458">
                <a:extLst>
                  <a:ext uri="{FF2B5EF4-FFF2-40B4-BE49-F238E27FC236}">
                    <a16:creationId xmlns:a16="http://schemas.microsoft.com/office/drawing/2014/main" id="{9BD72E93-161C-F1EB-A583-87D2B263FC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28040" y="584907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8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0" name="Freeform: Shape 1459">
                <a:extLst>
                  <a:ext uri="{FF2B5EF4-FFF2-40B4-BE49-F238E27FC236}">
                    <a16:creationId xmlns:a16="http://schemas.microsoft.com/office/drawing/2014/main" id="{2F401BD9-7DAC-44E0-C918-6C1B619518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70185" y="50119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1" name="Freeform: Shape 1460">
                <a:extLst>
                  <a:ext uri="{FF2B5EF4-FFF2-40B4-BE49-F238E27FC236}">
                    <a16:creationId xmlns:a16="http://schemas.microsoft.com/office/drawing/2014/main" id="{8ABDA151-95AE-E484-0CB7-5E68810062D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68656" y="56305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2" name="Freeform: Shape 1461">
                <a:extLst>
                  <a:ext uri="{FF2B5EF4-FFF2-40B4-BE49-F238E27FC236}">
                    <a16:creationId xmlns:a16="http://schemas.microsoft.com/office/drawing/2014/main" id="{D09D0CCA-749F-DA98-C2EB-A5D88C85C9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43254" y="515813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3" name="Freeform: Shape 1462">
                <a:extLst>
                  <a:ext uri="{FF2B5EF4-FFF2-40B4-BE49-F238E27FC236}">
                    <a16:creationId xmlns:a16="http://schemas.microsoft.com/office/drawing/2014/main" id="{CD581D8D-ABAB-8CF1-B291-F6E738EBC7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75480" y="556122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4" name="Freeform: Shape 1463">
                <a:extLst>
                  <a:ext uri="{FF2B5EF4-FFF2-40B4-BE49-F238E27FC236}">
                    <a16:creationId xmlns:a16="http://schemas.microsoft.com/office/drawing/2014/main" id="{756C7AE5-8344-600F-FED7-E2B46791A6B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76337" y="63488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5" name="Freeform: Shape 1464">
                <a:extLst>
                  <a:ext uri="{FF2B5EF4-FFF2-40B4-BE49-F238E27FC236}">
                    <a16:creationId xmlns:a16="http://schemas.microsoft.com/office/drawing/2014/main" id="{0954698E-9271-8091-4B79-5CD8F957FE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42077" y="5566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6" name="Freeform: Shape 1465">
                <a:extLst>
                  <a:ext uri="{FF2B5EF4-FFF2-40B4-BE49-F238E27FC236}">
                    <a16:creationId xmlns:a16="http://schemas.microsoft.com/office/drawing/2014/main" id="{B0986BC1-714F-3174-12A4-3946BBF7EE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62795" y="58905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7" name="Freeform: Shape 1466">
                <a:extLst>
                  <a:ext uri="{FF2B5EF4-FFF2-40B4-BE49-F238E27FC236}">
                    <a16:creationId xmlns:a16="http://schemas.microsoft.com/office/drawing/2014/main" id="{7144B503-080E-0C47-90CE-E2B3E1300F9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56094" y="492638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8" name="Freeform: Shape 1467">
                <a:extLst>
                  <a:ext uri="{FF2B5EF4-FFF2-40B4-BE49-F238E27FC236}">
                    <a16:creationId xmlns:a16="http://schemas.microsoft.com/office/drawing/2014/main" id="{0E08A24E-F232-5AEB-3847-D64E3B2020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37305" y="38172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9" name="Freeform: Shape 1468">
                <a:extLst>
                  <a:ext uri="{FF2B5EF4-FFF2-40B4-BE49-F238E27FC236}">
                    <a16:creationId xmlns:a16="http://schemas.microsoft.com/office/drawing/2014/main" id="{E498C7B7-DC9A-3C35-003F-6892AB75F6D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50275" y="48786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0" name="Freeform: Shape 1469">
                <a:extLst>
                  <a:ext uri="{FF2B5EF4-FFF2-40B4-BE49-F238E27FC236}">
                    <a16:creationId xmlns:a16="http://schemas.microsoft.com/office/drawing/2014/main" id="{C4998AFE-BEED-B546-0C43-119693FB4E0F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923221" y="577834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1" name="Freeform: Shape 1470">
                <a:extLst>
                  <a:ext uri="{FF2B5EF4-FFF2-40B4-BE49-F238E27FC236}">
                    <a16:creationId xmlns:a16="http://schemas.microsoft.com/office/drawing/2014/main" id="{B1CCF2F4-8557-4A17-D956-20A1718E9C5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68214" y="603566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2" name="Freeform: Shape 1471">
                <a:extLst>
                  <a:ext uri="{FF2B5EF4-FFF2-40B4-BE49-F238E27FC236}">
                    <a16:creationId xmlns:a16="http://schemas.microsoft.com/office/drawing/2014/main" id="{08EBB981-3D8B-8FD5-F52C-881CBFEC9D2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85620" y="4861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3" name="Freeform: Shape 1472">
                <a:extLst>
                  <a:ext uri="{FF2B5EF4-FFF2-40B4-BE49-F238E27FC236}">
                    <a16:creationId xmlns:a16="http://schemas.microsoft.com/office/drawing/2014/main" id="{BDFA2D8B-26A9-1541-BC03-8B6D82F745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24710" y="46434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4" name="Freeform: Shape 1473">
                <a:extLst>
                  <a:ext uri="{FF2B5EF4-FFF2-40B4-BE49-F238E27FC236}">
                    <a16:creationId xmlns:a16="http://schemas.microsoft.com/office/drawing/2014/main" id="{36182547-2AC6-F59E-7258-4BEA72C6E4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12307" y="5826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5" name="Freeform: Shape 1474">
                <a:extLst>
                  <a:ext uri="{FF2B5EF4-FFF2-40B4-BE49-F238E27FC236}">
                    <a16:creationId xmlns:a16="http://schemas.microsoft.com/office/drawing/2014/main" id="{60273F1C-BD32-DDD0-279A-0B4B57A32CF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80072" y="49762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6" name="Freeform: Shape 1475">
                <a:extLst>
                  <a:ext uri="{FF2B5EF4-FFF2-40B4-BE49-F238E27FC236}">
                    <a16:creationId xmlns:a16="http://schemas.microsoft.com/office/drawing/2014/main" id="{5045E067-F9E1-8A73-84BB-59B2E510D5E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84284" y="433926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7" name="Freeform: Shape 1476">
                <a:extLst>
                  <a:ext uri="{FF2B5EF4-FFF2-40B4-BE49-F238E27FC236}">
                    <a16:creationId xmlns:a16="http://schemas.microsoft.com/office/drawing/2014/main" id="{087EE379-44B0-1586-050B-8C3F97C4244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44850" y="2496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8" name="Freeform: Shape 1477">
                <a:extLst>
                  <a:ext uri="{FF2B5EF4-FFF2-40B4-BE49-F238E27FC236}">
                    <a16:creationId xmlns:a16="http://schemas.microsoft.com/office/drawing/2014/main" id="{CD175DD4-D956-C9AA-2D9F-1BB34DEE680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47000" y="19403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9" name="Freeform: Shape 1478">
                <a:extLst>
                  <a:ext uri="{FF2B5EF4-FFF2-40B4-BE49-F238E27FC236}">
                    <a16:creationId xmlns:a16="http://schemas.microsoft.com/office/drawing/2014/main" id="{8AE51C9A-D984-D720-1479-251CAF6117E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84032" y="212384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0" name="Freeform: Shape 1479">
                <a:extLst>
                  <a:ext uri="{FF2B5EF4-FFF2-40B4-BE49-F238E27FC236}">
                    <a16:creationId xmlns:a16="http://schemas.microsoft.com/office/drawing/2014/main" id="{1F68A714-8DA4-D68F-1E10-61FDDBCEE1D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1316" y="25615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1" name="Freeform: Shape 1480">
                <a:extLst>
                  <a:ext uri="{FF2B5EF4-FFF2-40B4-BE49-F238E27FC236}">
                    <a16:creationId xmlns:a16="http://schemas.microsoft.com/office/drawing/2014/main" id="{029334EB-1D95-8A7D-434F-9360E4B5B1E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835813" y="16893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2" name="Freeform: Shape 1481">
                <a:extLst>
                  <a:ext uri="{FF2B5EF4-FFF2-40B4-BE49-F238E27FC236}">
                    <a16:creationId xmlns:a16="http://schemas.microsoft.com/office/drawing/2014/main" id="{5699B3B5-7926-F52D-1855-D3129A369D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856035" y="25489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3" name="Freeform: Shape 1482">
                <a:extLst>
                  <a:ext uri="{FF2B5EF4-FFF2-40B4-BE49-F238E27FC236}">
                    <a16:creationId xmlns:a16="http://schemas.microsoft.com/office/drawing/2014/main" id="{8FFEAAD7-53A7-BB49-8542-9FC09D95AA9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99432" y="305262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4" name="Freeform: Shape 1483">
                <a:extLst>
                  <a:ext uri="{FF2B5EF4-FFF2-40B4-BE49-F238E27FC236}">
                    <a16:creationId xmlns:a16="http://schemas.microsoft.com/office/drawing/2014/main" id="{36EA64C1-7C44-F502-553B-AFEEE68F5B7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83325" y="16469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5" name="Freeform: Shape 1484">
                <a:extLst>
                  <a:ext uri="{FF2B5EF4-FFF2-40B4-BE49-F238E27FC236}">
                    <a16:creationId xmlns:a16="http://schemas.microsoft.com/office/drawing/2014/main" id="{41260EC9-2B39-8068-654D-BA47B799CC2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10413" y="25172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6" name="Freeform: Shape 1485">
                <a:extLst>
                  <a:ext uri="{FF2B5EF4-FFF2-40B4-BE49-F238E27FC236}">
                    <a16:creationId xmlns:a16="http://schemas.microsoft.com/office/drawing/2014/main" id="{D39B3B77-1E6C-15B7-179F-8B0CFC20C5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88395" y="20465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7" name="Freeform: Shape 1486">
                <a:extLst>
                  <a:ext uri="{FF2B5EF4-FFF2-40B4-BE49-F238E27FC236}">
                    <a16:creationId xmlns:a16="http://schemas.microsoft.com/office/drawing/2014/main" id="{D721EAB9-38E1-F74B-6843-130C890227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54835" y="22464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8" name="Freeform: Shape 1487">
                <a:extLst>
                  <a:ext uri="{FF2B5EF4-FFF2-40B4-BE49-F238E27FC236}">
                    <a16:creationId xmlns:a16="http://schemas.microsoft.com/office/drawing/2014/main" id="{BBF64DBF-DCC0-6818-E5CE-8A7F29F50C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00331" y="12285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9" name="Freeform: Shape 1488">
                <a:extLst>
                  <a:ext uri="{FF2B5EF4-FFF2-40B4-BE49-F238E27FC236}">
                    <a16:creationId xmlns:a16="http://schemas.microsoft.com/office/drawing/2014/main" id="{64821006-D3E0-C7ED-C120-648D25AF66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13616" y="14131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0" name="Freeform: Shape 1489">
                <a:extLst>
                  <a:ext uri="{FF2B5EF4-FFF2-40B4-BE49-F238E27FC236}">
                    <a16:creationId xmlns:a16="http://schemas.microsoft.com/office/drawing/2014/main" id="{09366BFA-4267-ED4A-6A8B-467B3AA5616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24728" y="189819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1" name="Freeform: Shape 1490">
                <a:extLst>
                  <a:ext uri="{FF2B5EF4-FFF2-40B4-BE49-F238E27FC236}">
                    <a16:creationId xmlns:a16="http://schemas.microsoft.com/office/drawing/2014/main" id="{8165AE07-F18C-8178-58A2-051A3167AFE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33599" y="18864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2" name="Freeform: Shape 1491">
                <a:extLst>
                  <a:ext uri="{FF2B5EF4-FFF2-40B4-BE49-F238E27FC236}">
                    <a16:creationId xmlns:a16="http://schemas.microsoft.com/office/drawing/2014/main" id="{706C5088-93B2-04EC-824B-64E4C8C183C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02108" y="1308887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3" name="Freeform: Shape 1492">
                <a:extLst>
                  <a:ext uri="{FF2B5EF4-FFF2-40B4-BE49-F238E27FC236}">
                    <a16:creationId xmlns:a16="http://schemas.microsoft.com/office/drawing/2014/main" id="{3706C958-05BD-317D-4AA9-6F674F126D2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84412" y="191277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4" name="Freeform: Shape 1493">
                <a:extLst>
                  <a:ext uri="{FF2B5EF4-FFF2-40B4-BE49-F238E27FC236}">
                    <a16:creationId xmlns:a16="http://schemas.microsoft.com/office/drawing/2014/main" id="{88451FFC-C1DF-81BB-1843-2C670B052F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28538" y="18228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5" name="Freeform: Shape 1494">
                <a:extLst>
                  <a:ext uri="{FF2B5EF4-FFF2-40B4-BE49-F238E27FC236}">
                    <a16:creationId xmlns:a16="http://schemas.microsoft.com/office/drawing/2014/main" id="{104D714D-312E-239F-2109-7D7C544112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08225" y="180952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6" name="Freeform: Shape 1495">
                <a:extLst>
                  <a:ext uri="{FF2B5EF4-FFF2-40B4-BE49-F238E27FC236}">
                    <a16:creationId xmlns:a16="http://schemas.microsoft.com/office/drawing/2014/main" id="{2D4008E2-4D77-2FC2-A77D-4B7CD33359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65176" y="11379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7" name="Freeform: Shape 1496">
                <a:extLst>
                  <a:ext uri="{FF2B5EF4-FFF2-40B4-BE49-F238E27FC236}">
                    <a16:creationId xmlns:a16="http://schemas.microsoft.com/office/drawing/2014/main" id="{1145B0E6-8DC4-6510-AFA8-0737F6AC2E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24504" y="13329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8" name="Freeform: Shape 1497">
                <a:extLst>
                  <a:ext uri="{FF2B5EF4-FFF2-40B4-BE49-F238E27FC236}">
                    <a16:creationId xmlns:a16="http://schemas.microsoft.com/office/drawing/2014/main" id="{B864D7AE-C2E6-42D9-75DC-5B3DA1AE08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27475" y="18679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9" name="Freeform: Shape 1498">
                <a:extLst>
                  <a:ext uri="{FF2B5EF4-FFF2-40B4-BE49-F238E27FC236}">
                    <a16:creationId xmlns:a16="http://schemas.microsoft.com/office/drawing/2014/main" id="{7AC344D0-BF39-15DB-82CE-A23B204932DE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648652" y="2289737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0" name="Freeform: Shape 1499">
                <a:extLst>
                  <a:ext uri="{FF2B5EF4-FFF2-40B4-BE49-F238E27FC236}">
                    <a16:creationId xmlns:a16="http://schemas.microsoft.com/office/drawing/2014/main" id="{98767B2F-5BE0-E487-84CF-CF3D9434A6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21577" y="18499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1" name="Freeform: Shape 1500">
                <a:extLst>
                  <a:ext uri="{FF2B5EF4-FFF2-40B4-BE49-F238E27FC236}">
                    <a16:creationId xmlns:a16="http://schemas.microsoft.com/office/drawing/2014/main" id="{DB246D3C-0D34-299E-BE65-9633668065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49117" y="17202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2" name="Freeform: Shape 1501">
                <a:extLst>
                  <a:ext uri="{FF2B5EF4-FFF2-40B4-BE49-F238E27FC236}">
                    <a16:creationId xmlns:a16="http://schemas.microsoft.com/office/drawing/2014/main" id="{014F6A2B-055B-C080-010A-E7DBFB7BEF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70548" y="215927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3" name="Freeform: Shape 1502">
                <a:extLst>
                  <a:ext uri="{FF2B5EF4-FFF2-40B4-BE49-F238E27FC236}">
                    <a16:creationId xmlns:a16="http://schemas.microsoft.com/office/drawing/2014/main" id="{04509516-46F4-4D7C-4EC8-CE35E12BC7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69766" y="200430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4" name="Freeform: Shape 1503">
                <a:extLst>
                  <a:ext uri="{FF2B5EF4-FFF2-40B4-BE49-F238E27FC236}">
                    <a16:creationId xmlns:a16="http://schemas.microsoft.com/office/drawing/2014/main" id="{35837C2F-9ACB-FC9E-17E4-BCAD6D9025D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42131" y="134022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5" name="Freeform: Shape 1504">
                <a:extLst>
                  <a:ext uri="{FF2B5EF4-FFF2-40B4-BE49-F238E27FC236}">
                    <a16:creationId xmlns:a16="http://schemas.microsoft.com/office/drawing/2014/main" id="{7F1EEEB0-F3FD-6A0E-A838-A43F6B53AB29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973544" y="17201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6" name="Freeform: Shape 1505">
                <a:extLst>
                  <a:ext uri="{FF2B5EF4-FFF2-40B4-BE49-F238E27FC236}">
                    <a16:creationId xmlns:a16="http://schemas.microsoft.com/office/drawing/2014/main" id="{7208CB1A-D6A7-0A39-2DCA-82D607364EC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22667" y="13702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7" name="Freeform: Shape 1506">
                <a:extLst>
                  <a:ext uri="{FF2B5EF4-FFF2-40B4-BE49-F238E27FC236}">
                    <a16:creationId xmlns:a16="http://schemas.microsoft.com/office/drawing/2014/main" id="{0D8EA675-5712-B4E2-9DBA-DDA63521066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73410" y="10262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8" name="Freeform: Shape 1507">
                <a:extLst>
                  <a:ext uri="{FF2B5EF4-FFF2-40B4-BE49-F238E27FC236}">
                    <a16:creationId xmlns:a16="http://schemas.microsoft.com/office/drawing/2014/main" id="{61ABF549-B1DD-28B3-33A2-534EC09F631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35418" y="141271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9" name="Freeform: Shape 1508">
                <a:extLst>
                  <a:ext uri="{FF2B5EF4-FFF2-40B4-BE49-F238E27FC236}">
                    <a16:creationId xmlns:a16="http://schemas.microsoft.com/office/drawing/2014/main" id="{C335784E-6B5A-36A2-8D90-0BA21CCF1244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763564" y="21891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0" name="Freeform: Shape 1509">
                <a:extLst>
                  <a:ext uri="{FF2B5EF4-FFF2-40B4-BE49-F238E27FC236}">
                    <a16:creationId xmlns:a16="http://schemas.microsoft.com/office/drawing/2014/main" id="{FCFCA394-D386-6DFB-CACE-CCFD30A1AFB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31984" y="189686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1" name="Freeform: Shape 1510">
                <a:extLst>
                  <a:ext uri="{FF2B5EF4-FFF2-40B4-BE49-F238E27FC236}">
                    <a16:creationId xmlns:a16="http://schemas.microsoft.com/office/drawing/2014/main" id="{C7F5A0A7-B9A1-F24C-F6AE-C165003029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88181" y="5967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2" name="Freeform: Shape 1511">
                <a:extLst>
                  <a:ext uri="{FF2B5EF4-FFF2-40B4-BE49-F238E27FC236}">
                    <a16:creationId xmlns:a16="http://schemas.microsoft.com/office/drawing/2014/main" id="{638D1CE4-B2D1-21CA-B556-2EC2774D0B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84201" y="76615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3" name="Freeform: Shape 1512">
                <a:extLst>
                  <a:ext uri="{FF2B5EF4-FFF2-40B4-BE49-F238E27FC236}">
                    <a16:creationId xmlns:a16="http://schemas.microsoft.com/office/drawing/2014/main" id="{1C103CC8-1032-D1DF-398E-A5A698C0B8A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09061" y="8991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4" name="Freeform: Shape 1513">
                <a:extLst>
                  <a:ext uri="{FF2B5EF4-FFF2-40B4-BE49-F238E27FC236}">
                    <a16:creationId xmlns:a16="http://schemas.microsoft.com/office/drawing/2014/main" id="{88594680-9AC5-5EDD-535A-343054715FE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72250" y="7171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5" name="Freeform: Shape 1514">
                <a:extLst>
                  <a:ext uri="{FF2B5EF4-FFF2-40B4-BE49-F238E27FC236}">
                    <a16:creationId xmlns:a16="http://schemas.microsoft.com/office/drawing/2014/main" id="{A3B4A955-4C12-ABB0-E592-611A6B4E2FC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42259" y="136708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6" name="Freeform: Shape 1515">
                <a:extLst>
                  <a:ext uri="{FF2B5EF4-FFF2-40B4-BE49-F238E27FC236}">
                    <a16:creationId xmlns:a16="http://schemas.microsoft.com/office/drawing/2014/main" id="{01B10E64-C325-4C2C-705B-201E91481D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45336" y="157701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7" name="Freeform: Shape 1516">
                <a:extLst>
                  <a:ext uri="{FF2B5EF4-FFF2-40B4-BE49-F238E27FC236}">
                    <a16:creationId xmlns:a16="http://schemas.microsoft.com/office/drawing/2014/main" id="{55A7B6F5-FC79-A0E5-B6B2-EF55D8C1FC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76280" y="88597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8" name="Freeform: Shape 1517">
                <a:extLst>
                  <a:ext uri="{FF2B5EF4-FFF2-40B4-BE49-F238E27FC236}">
                    <a16:creationId xmlns:a16="http://schemas.microsoft.com/office/drawing/2014/main" id="{1FCA1081-6FB9-7FD2-78F8-D9AA67F692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040053" y="93865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9" name="Freeform: Shape 1518">
                <a:extLst>
                  <a:ext uri="{FF2B5EF4-FFF2-40B4-BE49-F238E27FC236}">
                    <a16:creationId xmlns:a16="http://schemas.microsoft.com/office/drawing/2014/main" id="{FE83E728-115B-1A03-DA01-CE0AEE456F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36954" y="83263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0" name="Freeform: Shape 1519">
                <a:extLst>
                  <a:ext uri="{FF2B5EF4-FFF2-40B4-BE49-F238E27FC236}">
                    <a16:creationId xmlns:a16="http://schemas.microsoft.com/office/drawing/2014/main" id="{55EDAC79-CCC9-938A-4866-5BB6F198097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68317" y="132869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1" name="Freeform: Shape 1520">
                <a:extLst>
                  <a:ext uri="{FF2B5EF4-FFF2-40B4-BE49-F238E27FC236}">
                    <a16:creationId xmlns:a16="http://schemas.microsoft.com/office/drawing/2014/main" id="{5CFE6119-4B0E-A153-B9FE-8CFBC11449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114728" y="28050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2" name="Freeform: Shape 1521">
                <a:extLst>
                  <a:ext uri="{FF2B5EF4-FFF2-40B4-BE49-F238E27FC236}">
                    <a16:creationId xmlns:a16="http://schemas.microsoft.com/office/drawing/2014/main" id="{87194FA8-06FE-112C-20BF-F67262AE393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027860" y="30126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3" name="Freeform: Shape 1522">
                <a:extLst>
                  <a:ext uri="{FF2B5EF4-FFF2-40B4-BE49-F238E27FC236}">
                    <a16:creationId xmlns:a16="http://schemas.microsoft.com/office/drawing/2014/main" id="{18F645D7-A648-7339-E850-C80ACDDAB0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83226" y="37508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4" name="Freeform: Shape 1523">
                <a:extLst>
                  <a:ext uri="{FF2B5EF4-FFF2-40B4-BE49-F238E27FC236}">
                    <a16:creationId xmlns:a16="http://schemas.microsoft.com/office/drawing/2014/main" id="{DC170301-5608-3421-33D7-53BCD87722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178451" y="399874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5" name="Freeform: Shape 1524">
                <a:extLst>
                  <a:ext uri="{FF2B5EF4-FFF2-40B4-BE49-F238E27FC236}">
                    <a16:creationId xmlns:a16="http://schemas.microsoft.com/office/drawing/2014/main" id="{5CF79C73-CAC2-3D74-C407-E4901FB765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65289" y="25792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6" name="Freeform: Shape 1525">
                <a:extLst>
                  <a:ext uri="{FF2B5EF4-FFF2-40B4-BE49-F238E27FC236}">
                    <a16:creationId xmlns:a16="http://schemas.microsoft.com/office/drawing/2014/main" id="{81E0B383-646D-7967-CDE4-D5E9A5FBCB8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97852" y="303186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7" name="Freeform: Shape 1526">
                <a:extLst>
                  <a:ext uri="{FF2B5EF4-FFF2-40B4-BE49-F238E27FC236}">
                    <a16:creationId xmlns:a16="http://schemas.microsoft.com/office/drawing/2014/main" id="{DE8DD37F-1FBC-CCDD-0D44-F682162815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52856" y="18955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8" name="Freeform: Shape 1527">
                <a:extLst>
                  <a:ext uri="{FF2B5EF4-FFF2-40B4-BE49-F238E27FC236}">
                    <a16:creationId xmlns:a16="http://schemas.microsoft.com/office/drawing/2014/main" id="{5C997647-3EA5-68E0-7CA5-EB6BD27591F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14072" y="118144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9" name="Freeform: Shape 1528">
                <a:extLst>
                  <a:ext uri="{FF2B5EF4-FFF2-40B4-BE49-F238E27FC236}">
                    <a16:creationId xmlns:a16="http://schemas.microsoft.com/office/drawing/2014/main" id="{CBC3D754-BD5D-964D-0609-57B5F22B3BA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95241" y="9088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0" name="Freeform: Shape 1529">
                <a:extLst>
                  <a:ext uri="{FF2B5EF4-FFF2-40B4-BE49-F238E27FC236}">
                    <a16:creationId xmlns:a16="http://schemas.microsoft.com/office/drawing/2014/main" id="{56F649B1-6A05-06D5-95BF-A0C60B1BBF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85443" y="109733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1" name="Freeform: Shape 1530">
                <a:extLst>
                  <a:ext uri="{FF2B5EF4-FFF2-40B4-BE49-F238E27FC236}">
                    <a16:creationId xmlns:a16="http://schemas.microsoft.com/office/drawing/2014/main" id="{F380B168-0D6D-8516-F212-57BA184494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35983" y="16689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2" name="Freeform: Shape 1531">
                <a:extLst>
                  <a:ext uri="{FF2B5EF4-FFF2-40B4-BE49-F238E27FC236}">
                    <a16:creationId xmlns:a16="http://schemas.microsoft.com/office/drawing/2014/main" id="{21D120D7-03EF-666E-4EEF-FABD2D5B17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86395" y="14409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3" name="Freeform: Shape 1532">
                <a:extLst>
                  <a:ext uri="{FF2B5EF4-FFF2-40B4-BE49-F238E27FC236}">
                    <a16:creationId xmlns:a16="http://schemas.microsoft.com/office/drawing/2014/main" id="{03BCEBDE-37C3-298D-5148-2A1867F409B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23219" y="12177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4" name="Freeform: Shape 1533">
                <a:extLst>
                  <a:ext uri="{FF2B5EF4-FFF2-40B4-BE49-F238E27FC236}">
                    <a16:creationId xmlns:a16="http://schemas.microsoft.com/office/drawing/2014/main" id="{40F80477-56BD-2A19-3872-9BB67A6F2E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44012" y="9458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5" name="Freeform: Shape 1534">
                <a:extLst>
                  <a:ext uri="{FF2B5EF4-FFF2-40B4-BE49-F238E27FC236}">
                    <a16:creationId xmlns:a16="http://schemas.microsoft.com/office/drawing/2014/main" id="{720791BC-43DC-E3B1-66D2-7132BA59AB3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92855" y="12838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6" name="Freeform: Shape 1535">
                <a:extLst>
                  <a:ext uri="{FF2B5EF4-FFF2-40B4-BE49-F238E27FC236}">
                    <a16:creationId xmlns:a16="http://schemas.microsoft.com/office/drawing/2014/main" id="{917FBFDA-8044-80F5-3CD6-B7A3F047156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44032" y="14887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7" name="Freeform: Shape 1536">
                <a:extLst>
                  <a:ext uri="{FF2B5EF4-FFF2-40B4-BE49-F238E27FC236}">
                    <a16:creationId xmlns:a16="http://schemas.microsoft.com/office/drawing/2014/main" id="{D41039E7-0403-E3E7-4FEE-06C7547777C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606802" y="19323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8" name="Freeform: Shape 1537">
                <a:extLst>
                  <a:ext uri="{FF2B5EF4-FFF2-40B4-BE49-F238E27FC236}">
                    <a16:creationId xmlns:a16="http://schemas.microsoft.com/office/drawing/2014/main" id="{0EFCB490-83F0-7151-94D0-AD28FEDB1CC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04950" y="17757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9" name="Freeform: Shape 1538">
                <a:extLst>
                  <a:ext uri="{FF2B5EF4-FFF2-40B4-BE49-F238E27FC236}">
                    <a16:creationId xmlns:a16="http://schemas.microsoft.com/office/drawing/2014/main" id="{CDEB5744-0D7A-2953-C9D2-FE06F10924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87130" y="9300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0" name="Freeform: Shape 1539">
                <a:extLst>
                  <a:ext uri="{FF2B5EF4-FFF2-40B4-BE49-F238E27FC236}">
                    <a16:creationId xmlns:a16="http://schemas.microsoft.com/office/drawing/2014/main" id="{3B56798A-2309-348A-41E8-04C924DBCD6C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4654732" y="148247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1" name="Freeform: Shape 1540">
                <a:extLst>
                  <a:ext uri="{FF2B5EF4-FFF2-40B4-BE49-F238E27FC236}">
                    <a16:creationId xmlns:a16="http://schemas.microsoft.com/office/drawing/2014/main" id="{1155A8BC-2486-E3C9-A0F8-FF719AA319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85366" y="16312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2" name="Freeform: Shape 1541">
                <a:extLst>
                  <a:ext uri="{FF2B5EF4-FFF2-40B4-BE49-F238E27FC236}">
                    <a16:creationId xmlns:a16="http://schemas.microsoft.com/office/drawing/2014/main" id="{DCBCE728-B5C5-1323-88B8-FBF861FE22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76247" y="1815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3" name="Freeform: Shape 1542">
                <a:extLst>
                  <a:ext uri="{FF2B5EF4-FFF2-40B4-BE49-F238E27FC236}">
                    <a16:creationId xmlns:a16="http://schemas.microsoft.com/office/drawing/2014/main" id="{A4116CDC-F781-FA84-5717-DF65CD27C3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42267" y="1346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4" name="Freeform: Shape 1543">
                <a:extLst>
                  <a:ext uri="{FF2B5EF4-FFF2-40B4-BE49-F238E27FC236}">
                    <a16:creationId xmlns:a16="http://schemas.microsoft.com/office/drawing/2014/main" id="{6EC72AE6-9CC5-53EE-B257-80F2A9E4D86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79352" y="7381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5" name="Freeform: Shape 1544">
                <a:extLst>
                  <a:ext uri="{FF2B5EF4-FFF2-40B4-BE49-F238E27FC236}">
                    <a16:creationId xmlns:a16="http://schemas.microsoft.com/office/drawing/2014/main" id="{364A511F-A948-CD2B-6BCB-41F6B291F2E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67798" y="10028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6" name="Freeform: Shape 1545">
                <a:extLst>
                  <a:ext uri="{FF2B5EF4-FFF2-40B4-BE49-F238E27FC236}">
                    <a16:creationId xmlns:a16="http://schemas.microsoft.com/office/drawing/2014/main" id="{F8722666-09DE-F077-ADD8-01FE96EE44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05993" y="105476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7" name="Freeform: Shape 1546">
                <a:extLst>
                  <a:ext uri="{FF2B5EF4-FFF2-40B4-BE49-F238E27FC236}">
                    <a16:creationId xmlns:a16="http://schemas.microsoft.com/office/drawing/2014/main" id="{80475890-7689-2076-40C1-9773AF0B11A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20218" y="8384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8" name="Freeform: Shape 1547">
                <a:extLst>
                  <a:ext uri="{FF2B5EF4-FFF2-40B4-BE49-F238E27FC236}">
                    <a16:creationId xmlns:a16="http://schemas.microsoft.com/office/drawing/2014/main" id="{6AF2F5A3-BC08-9D31-7698-02FF0F6041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48598" y="15300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9" name="Freeform: Shape 1548">
                <a:extLst>
                  <a:ext uri="{FF2B5EF4-FFF2-40B4-BE49-F238E27FC236}">
                    <a16:creationId xmlns:a16="http://schemas.microsoft.com/office/drawing/2014/main" id="{891747CD-49FC-D4EC-A87F-1BF8E5AA9E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37827" y="17954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0" name="Freeform: Shape 1549">
                <a:extLst>
                  <a:ext uri="{FF2B5EF4-FFF2-40B4-BE49-F238E27FC236}">
                    <a16:creationId xmlns:a16="http://schemas.microsoft.com/office/drawing/2014/main" id="{6B746C97-F6D5-9391-5B7D-A9B20066E6D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67801" y="21067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1" name="Freeform: Shape 1550">
                <a:extLst>
                  <a:ext uri="{FF2B5EF4-FFF2-40B4-BE49-F238E27FC236}">
                    <a16:creationId xmlns:a16="http://schemas.microsoft.com/office/drawing/2014/main" id="{5EA5294C-981C-E9C7-DD9D-C01E0B6C8E2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10270" y="24123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2" name="Freeform: Shape 1551">
                <a:extLst>
                  <a:ext uri="{FF2B5EF4-FFF2-40B4-BE49-F238E27FC236}">
                    <a16:creationId xmlns:a16="http://schemas.microsoft.com/office/drawing/2014/main" id="{60DF434D-41F2-6766-1C55-296728CEDC0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08725" y="7982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3" name="Freeform: Shape 1552">
                <a:extLst>
                  <a:ext uri="{FF2B5EF4-FFF2-40B4-BE49-F238E27FC236}">
                    <a16:creationId xmlns:a16="http://schemas.microsoft.com/office/drawing/2014/main" id="{CA36117F-C7AE-6906-66EA-77CCCADF01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79637" y="16797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4" name="Freeform: Shape 1553">
                <a:extLst>
                  <a:ext uri="{FF2B5EF4-FFF2-40B4-BE49-F238E27FC236}">
                    <a16:creationId xmlns:a16="http://schemas.microsoft.com/office/drawing/2014/main" id="{99FD3243-EF46-532B-F7A7-110BEFCD48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45454" y="19038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5" name="Freeform: Shape 1554">
                <a:extLst>
                  <a:ext uri="{FF2B5EF4-FFF2-40B4-BE49-F238E27FC236}">
                    <a16:creationId xmlns:a16="http://schemas.microsoft.com/office/drawing/2014/main" id="{1BB56739-A9CA-6DFC-F054-F42DCE28B63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47608" y="28188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6" name="Freeform: Shape 1555">
                <a:extLst>
                  <a:ext uri="{FF2B5EF4-FFF2-40B4-BE49-F238E27FC236}">
                    <a16:creationId xmlns:a16="http://schemas.microsoft.com/office/drawing/2014/main" id="{51536A26-9300-994C-1B27-C0E29EEB108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53368" y="24096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7" name="Freeform: Shape 1556">
                <a:extLst>
                  <a:ext uri="{FF2B5EF4-FFF2-40B4-BE49-F238E27FC236}">
                    <a16:creationId xmlns:a16="http://schemas.microsoft.com/office/drawing/2014/main" id="{6AB15B30-98AF-33D4-47C8-3F9B2F3F38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14303" y="36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8" name="Freeform: Shape 1557">
                <a:extLst>
                  <a:ext uri="{FF2B5EF4-FFF2-40B4-BE49-F238E27FC236}">
                    <a16:creationId xmlns:a16="http://schemas.microsoft.com/office/drawing/2014/main" id="{AE55325F-5E3B-FAA0-420E-43F5556C89F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52746" y="8585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9" name="Freeform: Shape 1558">
                <a:extLst>
                  <a:ext uri="{FF2B5EF4-FFF2-40B4-BE49-F238E27FC236}">
                    <a16:creationId xmlns:a16="http://schemas.microsoft.com/office/drawing/2014/main" id="{2086A265-56CE-983F-3FB0-5FE53BF518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98073" y="12478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0" name="Freeform: Shape 1559">
                <a:extLst>
                  <a:ext uri="{FF2B5EF4-FFF2-40B4-BE49-F238E27FC236}">
                    <a16:creationId xmlns:a16="http://schemas.microsoft.com/office/drawing/2014/main" id="{9603AD67-EB24-6441-5D4A-08CE1CB532F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15301" y="10060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1" name="Freeform: Shape 1560">
                <a:extLst>
                  <a:ext uri="{FF2B5EF4-FFF2-40B4-BE49-F238E27FC236}">
                    <a16:creationId xmlns:a16="http://schemas.microsoft.com/office/drawing/2014/main" id="{FCC01BA3-E2B5-611B-2A46-61C28EE5B64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95774" y="23637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2" name="Freeform: Shape 1561">
                <a:extLst>
                  <a:ext uri="{FF2B5EF4-FFF2-40B4-BE49-F238E27FC236}">
                    <a16:creationId xmlns:a16="http://schemas.microsoft.com/office/drawing/2014/main" id="{E43CDB47-616D-77C0-CEAB-03879568FBE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22349" y="22647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3" name="Freeform: Shape 1562">
                <a:extLst>
                  <a:ext uri="{FF2B5EF4-FFF2-40B4-BE49-F238E27FC236}">
                    <a16:creationId xmlns:a16="http://schemas.microsoft.com/office/drawing/2014/main" id="{DE58B6AB-90F7-4F63-085B-ABB9299BFD9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3716" y="3961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4" name="Freeform: Shape 1563">
                <a:extLst>
                  <a:ext uri="{FF2B5EF4-FFF2-40B4-BE49-F238E27FC236}">
                    <a16:creationId xmlns:a16="http://schemas.microsoft.com/office/drawing/2014/main" id="{8EBE32E8-077C-3E86-C4AB-D472D1F090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39068" y="351821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5" name="Freeform: Shape 1564">
                <a:extLst>
                  <a:ext uri="{FF2B5EF4-FFF2-40B4-BE49-F238E27FC236}">
                    <a16:creationId xmlns:a16="http://schemas.microsoft.com/office/drawing/2014/main" id="{15C5454E-CE42-827A-D8CC-5DAE80B482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69047" y="37160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6" name="Freeform: Shape 1565">
                <a:extLst>
                  <a:ext uri="{FF2B5EF4-FFF2-40B4-BE49-F238E27FC236}">
                    <a16:creationId xmlns:a16="http://schemas.microsoft.com/office/drawing/2014/main" id="{1A4AB500-D1B9-0363-A669-2C25C40394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0593" y="44109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7" name="Freeform: Shape 1566">
                <a:extLst>
                  <a:ext uri="{FF2B5EF4-FFF2-40B4-BE49-F238E27FC236}">
                    <a16:creationId xmlns:a16="http://schemas.microsoft.com/office/drawing/2014/main" id="{42F287DE-BAB5-C607-488A-47867A0D48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6499" y="332990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8" name="Freeform: Shape 1567">
                <a:extLst>
                  <a:ext uri="{FF2B5EF4-FFF2-40B4-BE49-F238E27FC236}">
                    <a16:creationId xmlns:a16="http://schemas.microsoft.com/office/drawing/2014/main" id="{FEAA587F-051A-F381-C287-D2A05DAEEF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3458" y="517756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9" name="Freeform: Shape 1568">
                <a:extLst>
                  <a:ext uri="{FF2B5EF4-FFF2-40B4-BE49-F238E27FC236}">
                    <a16:creationId xmlns:a16="http://schemas.microsoft.com/office/drawing/2014/main" id="{087FAB0D-B4ED-8766-25CD-3CFD7A49BB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0601" y="435298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0" name="Freeform: Shape 1569">
                <a:extLst>
                  <a:ext uri="{FF2B5EF4-FFF2-40B4-BE49-F238E27FC236}">
                    <a16:creationId xmlns:a16="http://schemas.microsoft.com/office/drawing/2014/main" id="{6CEAC7CC-8B8A-B004-271D-81D35D077F4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16551" y="568724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1" name="Freeform: Shape 1570">
                <a:extLst>
                  <a:ext uri="{FF2B5EF4-FFF2-40B4-BE49-F238E27FC236}">
                    <a16:creationId xmlns:a16="http://schemas.microsoft.com/office/drawing/2014/main" id="{60F131A9-49E1-68C0-86E6-E43CF76B853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27282" y="54470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2" name="Freeform: Shape 1571">
                <a:extLst>
                  <a:ext uri="{FF2B5EF4-FFF2-40B4-BE49-F238E27FC236}">
                    <a16:creationId xmlns:a16="http://schemas.microsoft.com/office/drawing/2014/main" id="{56B0E004-D174-09BE-FBDB-19E3BB5D07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53741" y="42566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3" name="Freeform: Shape 1572">
                <a:extLst>
                  <a:ext uri="{FF2B5EF4-FFF2-40B4-BE49-F238E27FC236}">
                    <a16:creationId xmlns:a16="http://schemas.microsoft.com/office/drawing/2014/main" id="{F53ED33A-F372-B335-E69C-D476011278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85434" y="410761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4" name="Freeform: Shape 1573">
                <a:extLst>
                  <a:ext uri="{FF2B5EF4-FFF2-40B4-BE49-F238E27FC236}">
                    <a16:creationId xmlns:a16="http://schemas.microsoft.com/office/drawing/2014/main" id="{BE8DF4A1-9A61-2C24-9DF9-0DABD01809A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0715" y="441318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5" name="Freeform: Shape 1574">
                <a:extLst>
                  <a:ext uri="{FF2B5EF4-FFF2-40B4-BE49-F238E27FC236}">
                    <a16:creationId xmlns:a16="http://schemas.microsoft.com/office/drawing/2014/main" id="{FA3CB2B0-C89A-C449-B10E-29F081C7AE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24868" y="520737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6" name="Freeform: Shape 1575">
                <a:extLst>
                  <a:ext uri="{FF2B5EF4-FFF2-40B4-BE49-F238E27FC236}">
                    <a16:creationId xmlns:a16="http://schemas.microsoft.com/office/drawing/2014/main" id="{7D9FD9EC-4634-A184-9A69-8B53F4F176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47608" y="506535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7" name="Freeform: Shape 1576">
                <a:extLst>
                  <a:ext uri="{FF2B5EF4-FFF2-40B4-BE49-F238E27FC236}">
                    <a16:creationId xmlns:a16="http://schemas.microsoft.com/office/drawing/2014/main" id="{2B6C81A8-67E2-D268-D4D6-4BC04659A7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69026" y="444099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8" name="Freeform: Shape 1577">
                <a:extLst>
                  <a:ext uri="{FF2B5EF4-FFF2-40B4-BE49-F238E27FC236}">
                    <a16:creationId xmlns:a16="http://schemas.microsoft.com/office/drawing/2014/main" id="{C6846271-2BE0-F38B-93B4-A1092DFB661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03707" y="26501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9" name="Freeform: Shape 1578">
                <a:extLst>
                  <a:ext uri="{FF2B5EF4-FFF2-40B4-BE49-F238E27FC236}">
                    <a16:creationId xmlns:a16="http://schemas.microsoft.com/office/drawing/2014/main" id="{6C0D37D0-DD68-AA94-994D-B8982FFDC1C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92836" y="27804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0" name="Freeform: Shape 1579">
                <a:extLst>
                  <a:ext uri="{FF2B5EF4-FFF2-40B4-BE49-F238E27FC236}">
                    <a16:creationId xmlns:a16="http://schemas.microsoft.com/office/drawing/2014/main" id="{DFDB0BAA-F803-54B0-2A49-3C778485138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55167" y="238683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1581" name="Freeform: Shape 1580">
                <a:extLst>
                  <a:ext uri="{FF2B5EF4-FFF2-40B4-BE49-F238E27FC236}">
                    <a16:creationId xmlns:a16="http://schemas.microsoft.com/office/drawing/2014/main" id="{4FC5ACB4-4A93-60AC-EAB2-C96D0DEEA8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51610" y="261867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2" name="Freeform: Shape 1581">
                <a:extLst>
                  <a:ext uri="{FF2B5EF4-FFF2-40B4-BE49-F238E27FC236}">
                    <a16:creationId xmlns:a16="http://schemas.microsoft.com/office/drawing/2014/main" id="{D1E8E164-6CBD-DD02-4493-38A6E57665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35641" y="34918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3" name="Freeform: Shape 1582">
                <a:extLst>
                  <a:ext uri="{FF2B5EF4-FFF2-40B4-BE49-F238E27FC236}">
                    <a16:creationId xmlns:a16="http://schemas.microsoft.com/office/drawing/2014/main" id="{86A0C1CD-58C1-5BFA-DBC2-283B9FC7CA8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13046" y="29652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4" name="Freeform: Shape 1583">
                <a:extLst>
                  <a:ext uri="{FF2B5EF4-FFF2-40B4-BE49-F238E27FC236}">
                    <a16:creationId xmlns:a16="http://schemas.microsoft.com/office/drawing/2014/main" id="{90230817-9561-071A-D207-DB2C582D004E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4151788" y="293710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5" name="Freeform: Shape 1584">
                <a:extLst>
                  <a:ext uri="{FF2B5EF4-FFF2-40B4-BE49-F238E27FC236}">
                    <a16:creationId xmlns:a16="http://schemas.microsoft.com/office/drawing/2014/main" id="{6AC0C834-0EA4-445F-18E0-42CC3FD3483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32752" y="214870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6" name="Freeform: Shape 1585">
                <a:extLst>
                  <a:ext uri="{FF2B5EF4-FFF2-40B4-BE49-F238E27FC236}">
                    <a16:creationId xmlns:a16="http://schemas.microsoft.com/office/drawing/2014/main" id="{774EB379-49A6-6FDF-B996-C9382BE48E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57893" y="2490178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7" name="Freeform: Shape 1586">
                <a:extLst>
                  <a:ext uri="{FF2B5EF4-FFF2-40B4-BE49-F238E27FC236}">
                    <a16:creationId xmlns:a16="http://schemas.microsoft.com/office/drawing/2014/main" id="{37EEB95F-D27A-0BE5-6A2B-303A5CCE253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87393" y="24029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8" name="Freeform: Shape 1587">
                <a:extLst>
                  <a:ext uri="{FF2B5EF4-FFF2-40B4-BE49-F238E27FC236}">
                    <a16:creationId xmlns:a16="http://schemas.microsoft.com/office/drawing/2014/main" id="{271A3A50-0156-9B8D-9D3D-B619884DE0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46609" y="245284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9" name="Freeform: Shape 1588">
                <a:extLst>
                  <a:ext uri="{FF2B5EF4-FFF2-40B4-BE49-F238E27FC236}">
                    <a16:creationId xmlns:a16="http://schemas.microsoft.com/office/drawing/2014/main" id="{7B4B3403-A4ED-3605-BC5D-60D1B4D95E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22454" y="3019958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0" name="Freeform: Shape 1589">
                <a:extLst>
                  <a:ext uri="{FF2B5EF4-FFF2-40B4-BE49-F238E27FC236}">
                    <a16:creationId xmlns:a16="http://schemas.microsoft.com/office/drawing/2014/main" id="{DF28E6DB-893B-E8A0-614F-366A223C94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31929" y="314035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1" name="Freeform: Shape 1590">
                <a:extLst>
                  <a:ext uri="{FF2B5EF4-FFF2-40B4-BE49-F238E27FC236}">
                    <a16:creationId xmlns:a16="http://schemas.microsoft.com/office/drawing/2014/main" id="{3B9149F5-221A-FF01-05D4-6DCAE4616FA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62890" y="32814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2" name="Freeform: Shape 1591">
                <a:extLst>
                  <a:ext uri="{FF2B5EF4-FFF2-40B4-BE49-F238E27FC236}">
                    <a16:creationId xmlns:a16="http://schemas.microsoft.com/office/drawing/2014/main" id="{6CC7D615-8CD5-0225-1664-1948EC8A62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91478" y="32316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3" name="Freeform: Shape 1592">
                <a:extLst>
                  <a:ext uri="{FF2B5EF4-FFF2-40B4-BE49-F238E27FC236}">
                    <a16:creationId xmlns:a16="http://schemas.microsoft.com/office/drawing/2014/main" id="{5AF5DFA6-DA65-2D43-6AEA-59FAB22849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62489" y="380891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4" name="Freeform: Shape 1593">
                <a:extLst>
                  <a:ext uri="{FF2B5EF4-FFF2-40B4-BE49-F238E27FC236}">
                    <a16:creationId xmlns:a16="http://schemas.microsoft.com/office/drawing/2014/main" id="{02E82E56-C24E-718E-1F7B-D43F153996F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20972" y="4804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5" name="Freeform: Shape 1594">
                <a:extLst>
                  <a:ext uri="{FF2B5EF4-FFF2-40B4-BE49-F238E27FC236}">
                    <a16:creationId xmlns:a16="http://schemas.microsoft.com/office/drawing/2014/main" id="{0E0D64C4-8CC6-74B7-6007-61782134DFC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07174" y="45087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6" name="Freeform: Shape 1595">
                <a:extLst>
                  <a:ext uri="{FF2B5EF4-FFF2-40B4-BE49-F238E27FC236}">
                    <a16:creationId xmlns:a16="http://schemas.microsoft.com/office/drawing/2014/main" id="{CFDC1F3D-6CC6-FD81-D6EE-D77841DC585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04106" y="5521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7" name="Freeform: Shape 1596">
                <a:extLst>
                  <a:ext uri="{FF2B5EF4-FFF2-40B4-BE49-F238E27FC236}">
                    <a16:creationId xmlns:a16="http://schemas.microsoft.com/office/drawing/2014/main" id="{662DADE6-E50A-9994-F08D-085D6BA6A3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93139" y="51266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8" name="Freeform: Shape 1597">
                <a:extLst>
                  <a:ext uri="{FF2B5EF4-FFF2-40B4-BE49-F238E27FC236}">
                    <a16:creationId xmlns:a16="http://schemas.microsoft.com/office/drawing/2014/main" id="{60FA237B-D2DA-9243-B806-CFADD215EF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09046" y="567819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9" name="Freeform: Shape 1598">
                <a:extLst>
                  <a:ext uri="{FF2B5EF4-FFF2-40B4-BE49-F238E27FC236}">
                    <a16:creationId xmlns:a16="http://schemas.microsoft.com/office/drawing/2014/main" id="{77510358-2213-6294-B73D-137CF9D704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61993" y="5668956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5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0" name="Freeform: Shape 1599">
                <a:extLst>
                  <a:ext uri="{FF2B5EF4-FFF2-40B4-BE49-F238E27FC236}">
                    <a16:creationId xmlns:a16="http://schemas.microsoft.com/office/drawing/2014/main" id="{FEEE0930-87D4-861A-8D6A-BC86AEA7AF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36621" y="5372729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1" name="Freeform: Shape 1600">
                <a:extLst>
                  <a:ext uri="{FF2B5EF4-FFF2-40B4-BE49-F238E27FC236}">
                    <a16:creationId xmlns:a16="http://schemas.microsoft.com/office/drawing/2014/main" id="{4C8B4A9E-3248-38F0-5030-9AF6F32022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26811" y="5300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2" name="Freeform: Shape 1601">
                <a:extLst>
                  <a:ext uri="{FF2B5EF4-FFF2-40B4-BE49-F238E27FC236}">
                    <a16:creationId xmlns:a16="http://schemas.microsoft.com/office/drawing/2014/main" id="{0D656D71-FAEA-B7FA-B8B6-C69FCBD73D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45533" y="527776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3" name="Freeform: Shape 1602">
                <a:extLst>
                  <a:ext uri="{FF2B5EF4-FFF2-40B4-BE49-F238E27FC236}">
                    <a16:creationId xmlns:a16="http://schemas.microsoft.com/office/drawing/2014/main" id="{39FBE85B-1D37-844E-AE02-87E098B585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42733" y="573982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4" name="Freeform: Shape 1603">
                <a:extLst>
                  <a:ext uri="{FF2B5EF4-FFF2-40B4-BE49-F238E27FC236}">
                    <a16:creationId xmlns:a16="http://schemas.microsoft.com/office/drawing/2014/main" id="{5F9FD252-1CB0-88F8-7F38-6495C4DA95B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84685" y="5802401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5" name="Freeform: Shape 1604">
                <a:extLst>
                  <a:ext uri="{FF2B5EF4-FFF2-40B4-BE49-F238E27FC236}">
                    <a16:creationId xmlns:a16="http://schemas.microsoft.com/office/drawing/2014/main" id="{DFAC041F-3378-0015-36EC-4262D3B41D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54649" y="5626760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6" name="Freeform: Shape 1605">
                <a:extLst>
                  <a:ext uri="{FF2B5EF4-FFF2-40B4-BE49-F238E27FC236}">
                    <a16:creationId xmlns:a16="http://schemas.microsoft.com/office/drawing/2014/main" id="{3015A7C7-A996-BC00-12A6-D894B844A7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01818" y="51462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7" name="Freeform: Shape 1606">
                <a:extLst>
                  <a:ext uri="{FF2B5EF4-FFF2-40B4-BE49-F238E27FC236}">
                    <a16:creationId xmlns:a16="http://schemas.microsoft.com/office/drawing/2014/main" id="{6C2F8323-943B-2719-4EC3-9B1A9FDE01A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14499" y="47066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8" name="Freeform: Shape 1607">
                <a:extLst>
                  <a:ext uri="{FF2B5EF4-FFF2-40B4-BE49-F238E27FC236}">
                    <a16:creationId xmlns:a16="http://schemas.microsoft.com/office/drawing/2014/main" id="{1F78DC04-94EC-D830-FF7C-949F310060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38141" y="47824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9" name="Freeform: Shape 1608">
                <a:extLst>
                  <a:ext uri="{FF2B5EF4-FFF2-40B4-BE49-F238E27FC236}">
                    <a16:creationId xmlns:a16="http://schemas.microsoft.com/office/drawing/2014/main" id="{478F8B38-6681-A738-A8D8-258AB44C2F1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27846" y="5299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0" name="Freeform: Shape 1609">
                <a:extLst>
                  <a:ext uri="{FF2B5EF4-FFF2-40B4-BE49-F238E27FC236}">
                    <a16:creationId xmlns:a16="http://schemas.microsoft.com/office/drawing/2014/main" id="{D245B968-D848-4E7D-1D6D-EA52A934FB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86500" y="49519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1" name="Freeform: Shape 1610">
                <a:extLst>
                  <a:ext uri="{FF2B5EF4-FFF2-40B4-BE49-F238E27FC236}">
                    <a16:creationId xmlns:a16="http://schemas.microsoft.com/office/drawing/2014/main" id="{AA107D7A-3991-F943-72E6-5F6BDAFC56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58123" y="506907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2" name="Freeform: Shape 1611">
                <a:extLst>
                  <a:ext uri="{FF2B5EF4-FFF2-40B4-BE49-F238E27FC236}">
                    <a16:creationId xmlns:a16="http://schemas.microsoft.com/office/drawing/2014/main" id="{121A374F-1591-2CC7-FF96-9BB2C07FF6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62306" y="4658830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3" name="Freeform: Shape 1612">
                <a:extLst>
                  <a:ext uri="{FF2B5EF4-FFF2-40B4-BE49-F238E27FC236}">
                    <a16:creationId xmlns:a16="http://schemas.microsoft.com/office/drawing/2014/main" id="{C6026B73-54C9-A4F0-82F4-3776A58AD4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75185" y="39365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4" name="Freeform: Shape 1613">
                <a:extLst>
                  <a:ext uri="{FF2B5EF4-FFF2-40B4-BE49-F238E27FC236}">
                    <a16:creationId xmlns:a16="http://schemas.microsoft.com/office/drawing/2014/main" id="{573EDE5D-48F9-6EBD-F8BD-4831F1141D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30964" y="433307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5" name="Freeform: Shape 1614">
                <a:extLst>
                  <a:ext uri="{FF2B5EF4-FFF2-40B4-BE49-F238E27FC236}">
                    <a16:creationId xmlns:a16="http://schemas.microsoft.com/office/drawing/2014/main" id="{1829F7B6-4FDD-1AAE-1B9E-52448A03873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61184" y="3776529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6" name="Freeform: Shape 1615">
                <a:extLst>
                  <a:ext uri="{FF2B5EF4-FFF2-40B4-BE49-F238E27FC236}">
                    <a16:creationId xmlns:a16="http://schemas.microsoft.com/office/drawing/2014/main" id="{CD2E334B-FFE1-67A4-5574-691B1E964D0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73152" y="46170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7" name="Freeform: Shape 1616">
                <a:extLst>
                  <a:ext uri="{FF2B5EF4-FFF2-40B4-BE49-F238E27FC236}">
                    <a16:creationId xmlns:a16="http://schemas.microsoft.com/office/drawing/2014/main" id="{3DF29404-C287-3E5B-50C8-ABA5AA98B6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54960" y="47545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8" name="Freeform: Shape 1617">
                <a:extLst>
                  <a:ext uri="{FF2B5EF4-FFF2-40B4-BE49-F238E27FC236}">
                    <a16:creationId xmlns:a16="http://schemas.microsoft.com/office/drawing/2014/main" id="{B8A4C482-05B2-E8FC-9370-68BDE89040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74188" y="440289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9" name="Freeform: Shape 1618">
                <a:extLst>
                  <a:ext uri="{FF2B5EF4-FFF2-40B4-BE49-F238E27FC236}">
                    <a16:creationId xmlns:a16="http://schemas.microsoft.com/office/drawing/2014/main" id="{9B987F53-312C-37D4-A7BC-BCF6031C46E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25896" y="440089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0" name="Freeform: Shape 1619">
                <a:extLst>
                  <a:ext uri="{FF2B5EF4-FFF2-40B4-BE49-F238E27FC236}">
                    <a16:creationId xmlns:a16="http://schemas.microsoft.com/office/drawing/2014/main" id="{930F9F39-BBA2-B472-31A5-51E91C9332E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84379" y="422048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1" name="Freeform: Shape 1620">
                <a:extLst>
                  <a:ext uri="{FF2B5EF4-FFF2-40B4-BE49-F238E27FC236}">
                    <a16:creationId xmlns:a16="http://schemas.microsoft.com/office/drawing/2014/main" id="{1EF757E1-C94E-43CA-E342-79A63174653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99569" y="43728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2" name="Freeform: Shape 1621">
                <a:extLst>
                  <a:ext uri="{FF2B5EF4-FFF2-40B4-BE49-F238E27FC236}">
                    <a16:creationId xmlns:a16="http://schemas.microsoft.com/office/drawing/2014/main" id="{69328C05-F80D-4CB0-D9F5-CF58CD87255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31491" y="420724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3" name="Freeform: Shape 1622">
                <a:extLst>
                  <a:ext uri="{FF2B5EF4-FFF2-40B4-BE49-F238E27FC236}">
                    <a16:creationId xmlns:a16="http://schemas.microsoft.com/office/drawing/2014/main" id="{ADC81A6D-00D2-ED8D-8E3E-A1BB57DFF4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47435" y="429059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4" name="Freeform: Shape 1623">
                <a:extLst>
                  <a:ext uri="{FF2B5EF4-FFF2-40B4-BE49-F238E27FC236}">
                    <a16:creationId xmlns:a16="http://schemas.microsoft.com/office/drawing/2014/main" id="{3FAA33DF-9ABF-6755-0FD3-51FBDF4E20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68833" y="4537195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5" name="Freeform: Shape 1624">
                <a:extLst>
                  <a:ext uri="{FF2B5EF4-FFF2-40B4-BE49-F238E27FC236}">
                    <a16:creationId xmlns:a16="http://schemas.microsoft.com/office/drawing/2014/main" id="{4AB0B5F5-4148-EBD6-D401-5C06ACC490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19055" y="440241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6" name="Freeform: Shape 1625">
                <a:extLst>
                  <a:ext uri="{FF2B5EF4-FFF2-40B4-BE49-F238E27FC236}">
                    <a16:creationId xmlns:a16="http://schemas.microsoft.com/office/drawing/2014/main" id="{EA22D15F-E77A-62B4-E4A5-8DD5A5570E0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36105" y="417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7" name="Freeform: Shape 1626">
                <a:extLst>
                  <a:ext uri="{FF2B5EF4-FFF2-40B4-BE49-F238E27FC236}">
                    <a16:creationId xmlns:a16="http://schemas.microsoft.com/office/drawing/2014/main" id="{912CD5C6-4C1C-507E-96ED-0044F8C7EF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42188" y="41898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8" name="Freeform: Shape 1627">
                <a:extLst>
                  <a:ext uri="{FF2B5EF4-FFF2-40B4-BE49-F238E27FC236}">
                    <a16:creationId xmlns:a16="http://schemas.microsoft.com/office/drawing/2014/main" id="{AE66529F-80C9-F29D-9A54-C3F0187E39B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76218" y="4177436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9" name="Freeform: Shape 1628">
                <a:extLst>
                  <a:ext uri="{FF2B5EF4-FFF2-40B4-BE49-F238E27FC236}">
                    <a16:creationId xmlns:a16="http://schemas.microsoft.com/office/drawing/2014/main" id="{692CA9FE-CD70-770B-2808-1A57355AB03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27417" y="3816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0" name="Freeform: Shape 1629">
                <a:extLst>
                  <a:ext uri="{FF2B5EF4-FFF2-40B4-BE49-F238E27FC236}">
                    <a16:creationId xmlns:a16="http://schemas.microsoft.com/office/drawing/2014/main" id="{38488CF5-7D7E-821B-0BDD-590FF71FE0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71994" y="375405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1" name="Freeform: Shape 1630">
                <a:extLst>
                  <a:ext uri="{FF2B5EF4-FFF2-40B4-BE49-F238E27FC236}">
                    <a16:creationId xmlns:a16="http://schemas.microsoft.com/office/drawing/2014/main" id="{E2FE58A9-DE93-BF1B-35B5-B351BAADD5B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81544" y="40991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2" name="Freeform: Shape 1631">
                <a:extLst>
                  <a:ext uri="{FF2B5EF4-FFF2-40B4-BE49-F238E27FC236}">
                    <a16:creationId xmlns:a16="http://schemas.microsoft.com/office/drawing/2014/main" id="{4C4B7C42-4B52-8234-AD53-EC0AA06B763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16488" y="4541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3" name="Freeform: Shape 1632">
                <a:extLst>
                  <a:ext uri="{FF2B5EF4-FFF2-40B4-BE49-F238E27FC236}">
                    <a16:creationId xmlns:a16="http://schemas.microsoft.com/office/drawing/2014/main" id="{78C52A33-B736-9AC5-2D1D-51B920353E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20882" y="48078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4" name="Freeform: Shape 1633">
                <a:extLst>
                  <a:ext uri="{FF2B5EF4-FFF2-40B4-BE49-F238E27FC236}">
                    <a16:creationId xmlns:a16="http://schemas.microsoft.com/office/drawing/2014/main" id="{E535A25F-56D9-C4F3-48FC-ECE456A9EE8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21126" y="54495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5" name="Freeform: Shape 1634">
                <a:extLst>
                  <a:ext uri="{FF2B5EF4-FFF2-40B4-BE49-F238E27FC236}">
                    <a16:creationId xmlns:a16="http://schemas.microsoft.com/office/drawing/2014/main" id="{BAF4CF45-FDB3-2C50-CAD8-585EE83C39C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10170" y="47981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6" name="Freeform: Shape 1635">
                <a:extLst>
                  <a:ext uri="{FF2B5EF4-FFF2-40B4-BE49-F238E27FC236}">
                    <a16:creationId xmlns:a16="http://schemas.microsoft.com/office/drawing/2014/main" id="{6ABDB89B-D1D2-C600-CB5D-633433317A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23418" y="425954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7" name="Freeform: Shape 1636">
                <a:extLst>
                  <a:ext uri="{FF2B5EF4-FFF2-40B4-BE49-F238E27FC236}">
                    <a16:creationId xmlns:a16="http://schemas.microsoft.com/office/drawing/2014/main" id="{6A3036DB-815F-DD19-C40F-2C6F97020F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53454" y="40336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8" name="Freeform: Shape 1637">
                <a:extLst>
                  <a:ext uri="{FF2B5EF4-FFF2-40B4-BE49-F238E27FC236}">
                    <a16:creationId xmlns:a16="http://schemas.microsoft.com/office/drawing/2014/main" id="{F283F2A2-18E4-B010-EF0D-C00448D9BF8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68860" y="359641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9" name="Freeform: Shape 1638">
                <a:extLst>
                  <a:ext uri="{FF2B5EF4-FFF2-40B4-BE49-F238E27FC236}">
                    <a16:creationId xmlns:a16="http://schemas.microsoft.com/office/drawing/2014/main" id="{D829260C-949C-5161-6C38-7B6141594CD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52667" y="3256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0" name="Freeform: Shape 1639">
                <a:extLst>
                  <a:ext uri="{FF2B5EF4-FFF2-40B4-BE49-F238E27FC236}">
                    <a16:creationId xmlns:a16="http://schemas.microsoft.com/office/drawing/2014/main" id="{D7A712BD-FD96-30C5-EF47-B0198025ADD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20638" y="34957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1" name="Freeform: Shape 1640">
                <a:extLst>
                  <a:ext uri="{FF2B5EF4-FFF2-40B4-BE49-F238E27FC236}">
                    <a16:creationId xmlns:a16="http://schemas.microsoft.com/office/drawing/2014/main" id="{C50CD1BD-9BBE-6AF6-2070-6B65A2B31C4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25132" y="335533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2" name="Freeform: Shape 1641">
                <a:extLst>
                  <a:ext uri="{FF2B5EF4-FFF2-40B4-BE49-F238E27FC236}">
                    <a16:creationId xmlns:a16="http://schemas.microsoft.com/office/drawing/2014/main" id="{D8FD984B-9E7C-8DAA-DC85-A1B7BFCB744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33341" y="32510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3" name="Freeform: Shape 1642">
                <a:extLst>
                  <a:ext uri="{FF2B5EF4-FFF2-40B4-BE49-F238E27FC236}">
                    <a16:creationId xmlns:a16="http://schemas.microsoft.com/office/drawing/2014/main" id="{41F07866-69A9-4422-A828-982505A11F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842795" y="31250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4" name="Freeform: Shape 1643">
                <a:extLst>
                  <a:ext uri="{FF2B5EF4-FFF2-40B4-BE49-F238E27FC236}">
                    <a16:creationId xmlns:a16="http://schemas.microsoft.com/office/drawing/2014/main" id="{6C8EDDA4-F3F3-325D-C11B-16D4785333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61394" y="26430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5" name="Freeform: Shape 1644">
                <a:extLst>
                  <a:ext uri="{FF2B5EF4-FFF2-40B4-BE49-F238E27FC236}">
                    <a16:creationId xmlns:a16="http://schemas.microsoft.com/office/drawing/2014/main" id="{B2046190-B935-E3C3-8B3F-BEAED38378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28686" y="315711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6" name="Freeform: Shape 1645">
                <a:extLst>
                  <a:ext uri="{FF2B5EF4-FFF2-40B4-BE49-F238E27FC236}">
                    <a16:creationId xmlns:a16="http://schemas.microsoft.com/office/drawing/2014/main" id="{7160266F-62D5-0931-D2BA-9108CEC261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21505" y="37078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7" name="Freeform: Shape 1646">
                <a:extLst>
                  <a:ext uri="{FF2B5EF4-FFF2-40B4-BE49-F238E27FC236}">
                    <a16:creationId xmlns:a16="http://schemas.microsoft.com/office/drawing/2014/main" id="{003D0215-42A0-BF25-B087-ECC6E44D7B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03485" y="34191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8" name="Freeform: Shape 1647">
                <a:extLst>
                  <a:ext uri="{FF2B5EF4-FFF2-40B4-BE49-F238E27FC236}">
                    <a16:creationId xmlns:a16="http://schemas.microsoft.com/office/drawing/2014/main" id="{9597D673-28E7-1013-92C8-132B4C8996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667476" y="30383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9" name="Freeform: Shape 1648">
                <a:extLst>
                  <a:ext uri="{FF2B5EF4-FFF2-40B4-BE49-F238E27FC236}">
                    <a16:creationId xmlns:a16="http://schemas.microsoft.com/office/drawing/2014/main" id="{9BD50061-1C62-7069-253E-5479309889E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50923" y="328599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0" name="Freeform: Shape 1649">
                <a:extLst>
                  <a:ext uri="{FF2B5EF4-FFF2-40B4-BE49-F238E27FC236}">
                    <a16:creationId xmlns:a16="http://schemas.microsoft.com/office/drawing/2014/main" id="{93073029-6B75-831A-9B89-EBB1931945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31492" y="32069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1" name="Freeform: Shape 1650">
                <a:extLst>
                  <a:ext uri="{FF2B5EF4-FFF2-40B4-BE49-F238E27FC236}">
                    <a16:creationId xmlns:a16="http://schemas.microsoft.com/office/drawing/2014/main" id="{651C6819-2D84-07CA-F067-DA6C8977BD7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65832" y="2354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2" name="Freeform: Shape 1651">
                <a:extLst>
                  <a:ext uri="{FF2B5EF4-FFF2-40B4-BE49-F238E27FC236}">
                    <a16:creationId xmlns:a16="http://schemas.microsoft.com/office/drawing/2014/main" id="{6593D51A-D9CC-C3E0-A1E1-9FC20D7CE5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62092" y="2125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3" name="Freeform: Shape 1652">
                <a:extLst>
                  <a:ext uri="{FF2B5EF4-FFF2-40B4-BE49-F238E27FC236}">
                    <a16:creationId xmlns:a16="http://schemas.microsoft.com/office/drawing/2014/main" id="{8B400BEF-B8B2-798B-ECF3-7B1074435DF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57275" y="29835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4" name="Freeform: Shape 1653">
                <a:extLst>
                  <a:ext uri="{FF2B5EF4-FFF2-40B4-BE49-F238E27FC236}">
                    <a16:creationId xmlns:a16="http://schemas.microsoft.com/office/drawing/2014/main" id="{65FD3782-7FFF-3AD0-533B-323244F2FF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62957" y="382663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5" name="Freeform: Shape 1654">
                <a:extLst>
                  <a:ext uri="{FF2B5EF4-FFF2-40B4-BE49-F238E27FC236}">
                    <a16:creationId xmlns:a16="http://schemas.microsoft.com/office/drawing/2014/main" id="{876FEF89-4AA9-AC0F-D8D6-1AB659EF616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02872" y="427611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6" name="Freeform: Shape 1655">
                <a:extLst>
                  <a:ext uri="{FF2B5EF4-FFF2-40B4-BE49-F238E27FC236}">
                    <a16:creationId xmlns:a16="http://schemas.microsoft.com/office/drawing/2014/main" id="{81FE6389-3892-D957-CC23-94F25358D2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44852" y="38152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609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7" name="Freeform: Shape 1656">
                <a:extLst>
                  <a:ext uri="{FF2B5EF4-FFF2-40B4-BE49-F238E27FC236}">
                    <a16:creationId xmlns:a16="http://schemas.microsoft.com/office/drawing/2014/main" id="{663E0359-562A-35ED-B278-ECBA8D1CB66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21072" y="40654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8" name="Freeform: Shape 1657">
                <a:extLst>
                  <a:ext uri="{FF2B5EF4-FFF2-40B4-BE49-F238E27FC236}">
                    <a16:creationId xmlns:a16="http://schemas.microsoft.com/office/drawing/2014/main" id="{4A7CE55E-7FF5-BAFA-0019-CFDE2F80B2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05832" y="45154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9" name="Freeform: Shape 1658">
                <a:extLst>
                  <a:ext uri="{FF2B5EF4-FFF2-40B4-BE49-F238E27FC236}">
                    <a16:creationId xmlns:a16="http://schemas.microsoft.com/office/drawing/2014/main" id="{C43F4C2C-A452-BA6C-84DC-2BD7E15B94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56911" y="4717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0" name="Freeform: Shape 1659">
                <a:extLst>
                  <a:ext uri="{FF2B5EF4-FFF2-40B4-BE49-F238E27FC236}">
                    <a16:creationId xmlns:a16="http://schemas.microsoft.com/office/drawing/2014/main" id="{F54A1962-8D23-146C-379F-9924296D5E6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74354" y="501601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1" name="Freeform: Shape 1660">
                <a:extLst>
                  <a:ext uri="{FF2B5EF4-FFF2-40B4-BE49-F238E27FC236}">
                    <a16:creationId xmlns:a16="http://schemas.microsoft.com/office/drawing/2014/main" id="{A4887E51-11FE-825D-7E2B-6A9068A66FE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09439" y="52197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2" name="Freeform: Shape 1661">
                <a:extLst>
                  <a:ext uri="{FF2B5EF4-FFF2-40B4-BE49-F238E27FC236}">
                    <a16:creationId xmlns:a16="http://schemas.microsoft.com/office/drawing/2014/main" id="{A5A0FC52-1AD5-F1A6-845D-A68A6D7BE0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64241" y="430107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3" name="Freeform: Shape 1662">
                <a:extLst>
                  <a:ext uri="{FF2B5EF4-FFF2-40B4-BE49-F238E27FC236}">
                    <a16:creationId xmlns:a16="http://schemas.microsoft.com/office/drawing/2014/main" id="{B8475C64-602D-2E41-F293-B6A74A5DCDF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82027" y="43448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4" name="Freeform: Shape 1663">
                <a:extLst>
                  <a:ext uri="{FF2B5EF4-FFF2-40B4-BE49-F238E27FC236}">
                    <a16:creationId xmlns:a16="http://schemas.microsoft.com/office/drawing/2014/main" id="{8FDF1DE3-6E8A-5650-6E28-72BF2B763A39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3350186" y="4607721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5" name="Freeform: Shape 1664">
                <a:extLst>
                  <a:ext uri="{FF2B5EF4-FFF2-40B4-BE49-F238E27FC236}">
                    <a16:creationId xmlns:a16="http://schemas.microsoft.com/office/drawing/2014/main" id="{BBBD547E-E4F1-591A-E4DB-77C268AEB87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57626" y="47633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6" name="Freeform: Shape 1665">
                <a:extLst>
                  <a:ext uri="{FF2B5EF4-FFF2-40B4-BE49-F238E27FC236}">
                    <a16:creationId xmlns:a16="http://schemas.microsoft.com/office/drawing/2014/main" id="{FF5BF136-1A96-3F54-D496-F233D816F8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14921" y="489543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7" name="Freeform: Shape 1666">
                <a:extLst>
                  <a:ext uri="{FF2B5EF4-FFF2-40B4-BE49-F238E27FC236}">
                    <a16:creationId xmlns:a16="http://schemas.microsoft.com/office/drawing/2014/main" id="{5009CE9D-7CD2-04F1-8EBF-62BDF9BB2F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24716" y="510526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8" name="Freeform: Shape 1667">
                <a:extLst>
                  <a:ext uri="{FF2B5EF4-FFF2-40B4-BE49-F238E27FC236}">
                    <a16:creationId xmlns:a16="http://schemas.microsoft.com/office/drawing/2014/main" id="{016BEE09-F7C1-DEE2-5411-D3DEBDD45A9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37646" y="51903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9" name="Freeform: Shape 1668">
                <a:extLst>
                  <a:ext uri="{FF2B5EF4-FFF2-40B4-BE49-F238E27FC236}">
                    <a16:creationId xmlns:a16="http://schemas.microsoft.com/office/drawing/2014/main" id="{E43E942A-DFF3-7E59-22AB-8A8D812242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28878" y="4638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0" name="Freeform: Shape 1669">
                <a:extLst>
                  <a:ext uri="{FF2B5EF4-FFF2-40B4-BE49-F238E27FC236}">
                    <a16:creationId xmlns:a16="http://schemas.microsoft.com/office/drawing/2014/main" id="{D47B5D06-2AA3-1D1D-9B2F-9EB70AA5B8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54723" y="422239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1" name="Freeform: Shape 1670">
                <a:extLst>
                  <a:ext uri="{FF2B5EF4-FFF2-40B4-BE49-F238E27FC236}">
                    <a16:creationId xmlns:a16="http://schemas.microsoft.com/office/drawing/2014/main" id="{361D3D57-5C43-6373-00B9-96C6390D036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22040" y="40506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2" name="Freeform: Shape 1671">
                <a:extLst>
                  <a:ext uri="{FF2B5EF4-FFF2-40B4-BE49-F238E27FC236}">
                    <a16:creationId xmlns:a16="http://schemas.microsoft.com/office/drawing/2014/main" id="{11882704-FB26-C31C-3C47-977F9FFF68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35139" y="333809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3" name="Freeform: Shape 1672">
                <a:extLst>
                  <a:ext uri="{FF2B5EF4-FFF2-40B4-BE49-F238E27FC236}">
                    <a16:creationId xmlns:a16="http://schemas.microsoft.com/office/drawing/2014/main" id="{78A1B985-CD33-306F-CB99-746BA95838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98302" y="399589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4" name="Freeform: Shape 1673">
                <a:extLst>
                  <a:ext uri="{FF2B5EF4-FFF2-40B4-BE49-F238E27FC236}">
                    <a16:creationId xmlns:a16="http://schemas.microsoft.com/office/drawing/2014/main" id="{6218B439-D6A3-500D-6D91-C08F1482232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27266" y="314940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5" name="Freeform: Shape 1674">
                <a:extLst>
                  <a:ext uri="{FF2B5EF4-FFF2-40B4-BE49-F238E27FC236}">
                    <a16:creationId xmlns:a16="http://schemas.microsoft.com/office/drawing/2014/main" id="{1E4A40C6-8EDE-6C59-3D98-E62DA63BC0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71069" y="322226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6" name="Freeform: Shape 1675">
                <a:extLst>
                  <a:ext uri="{FF2B5EF4-FFF2-40B4-BE49-F238E27FC236}">
                    <a16:creationId xmlns:a16="http://schemas.microsoft.com/office/drawing/2014/main" id="{866DDD69-AB95-B308-4BA4-FF05894CB2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24823" y="40909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7" name="Freeform: Shape 1676">
                <a:extLst>
                  <a:ext uri="{FF2B5EF4-FFF2-40B4-BE49-F238E27FC236}">
                    <a16:creationId xmlns:a16="http://schemas.microsoft.com/office/drawing/2014/main" id="{BA5AFB79-2947-4745-FC06-E8A69F4B8110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2932083" y="41482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8" name="Freeform: Shape 1677">
                <a:extLst>
                  <a:ext uri="{FF2B5EF4-FFF2-40B4-BE49-F238E27FC236}">
                    <a16:creationId xmlns:a16="http://schemas.microsoft.com/office/drawing/2014/main" id="{62AFA426-BC6E-4975-5895-47A5505755D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04108" y="385606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9" name="Freeform: Shape 1678">
                <a:extLst>
                  <a:ext uri="{FF2B5EF4-FFF2-40B4-BE49-F238E27FC236}">
                    <a16:creationId xmlns:a16="http://schemas.microsoft.com/office/drawing/2014/main" id="{EEBB74D3-55C8-700D-A77A-843E802BA22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90487" y="36811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0" name="Freeform: Shape 1679">
                <a:extLst>
                  <a:ext uri="{FF2B5EF4-FFF2-40B4-BE49-F238E27FC236}">
                    <a16:creationId xmlns:a16="http://schemas.microsoft.com/office/drawing/2014/main" id="{0DCFD9B1-D5D8-6154-AEDF-D94282CEA7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82925" y="361641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1" name="Freeform: Shape 1680">
                <a:extLst>
                  <a:ext uri="{FF2B5EF4-FFF2-40B4-BE49-F238E27FC236}">
                    <a16:creationId xmlns:a16="http://schemas.microsoft.com/office/drawing/2014/main" id="{B8BC07B5-81D9-E7BA-DDE1-954D641C89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81554" y="4544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2" name="Freeform: Shape 1681">
                <a:extLst>
                  <a:ext uri="{FF2B5EF4-FFF2-40B4-BE49-F238E27FC236}">
                    <a16:creationId xmlns:a16="http://schemas.microsoft.com/office/drawing/2014/main" id="{7F15D29E-2C6A-61AE-F3D1-921E6A49939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96152" y="51174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3" name="Freeform: Shape 1682">
                <a:extLst>
                  <a:ext uri="{FF2B5EF4-FFF2-40B4-BE49-F238E27FC236}">
                    <a16:creationId xmlns:a16="http://schemas.microsoft.com/office/drawing/2014/main" id="{8076E6EE-5E14-A547-BBD8-8A0AE5D0E5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61697" y="52188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4" name="Freeform: Shape 1683">
                <a:extLst>
                  <a:ext uri="{FF2B5EF4-FFF2-40B4-BE49-F238E27FC236}">
                    <a16:creationId xmlns:a16="http://schemas.microsoft.com/office/drawing/2014/main" id="{460116D3-49F5-3092-8F66-BB3B8FE6144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77641" y="546788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5" name="Freeform: Shape 1684">
                <a:extLst>
                  <a:ext uri="{FF2B5EF4-FFF2-40B4-BE49-F238E27FC236}">
                    <a16:creationId xmlns:a16="http://schemas.microsoft.com/office/drawing/2014/main" id="{D81EDF69-92E1-D069-6FAC-7EBD0E8E2DA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63772" y="550626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6" name="Freeform: Shape 1685">
                <a:extLst>
                  <a:ext uri="{FF2B5EF4-FFF2-40B4-BE49-F238E27FC236}">
                    <a16:creationId xmlns:a16="http://schemas.microsoft.com/office/drawing/2014/main" id="{1C1296C7-A062-1DE2-2D7E-4C93B4B9A43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49783" y="557265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7" name="Freeform: Shape 1686">
                <a:extLst>
                  <a:ext uri="{FF2B5EF4-FFF2-40B4-BE49-F238E27FC236}">
                    <a16:creationId xmlns:a16="http://schemas.microsoft.com/office/drawing/2014/main" id="{0D1214EB-D716-0976-CA2C-C8E92903F0B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44557" y="58094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8" name="Freeform: Shape 1687">
                <a:extLst>
                  <a:ext uri="{FF2B5EF4-FFF2-40B4-BE49-F238E27FC236}">
                    <a16:creationId xmlns:a16="http://schemas.microsoft.com/office/drawing/2014/main" id="{E491776E-DDAA-DDDB-F05A-1CFEB7828C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01744" y="598213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9" name="Freeform: Shape 1688">
                <a:extLst>
                  <a:ext uri="{FF2B5EF4-FFF2-40B4-BE49-F238E27FC236}">
                    <a16:creationId xmlns:a16="http://schemas.microsoft.com/office/drawing/2014/main" id="{6BBDE279-ACF3-80D7-286A-C6A399F5E7F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66431" y="612044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0" name="Freeform: Shape 1689">
                <a:extLst>
                  <a:ext uri="{FF2B5EF4-FFF2-40B4-BE49-F238E27FC236}">
                    <a16:creationId xmlns:a16="http://schemas.microsoft.com/office/drawing/2014/main" id="{CDC60E62-C6E2-721C-E9FE-E5F5EF852D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10156" y="6082246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1" name="Freeform: Shape 1690">
                <a:extLst>
                  <a:ext uri="{FF2B5EF4-FFF2-40B4-BE49-F238E27FC236}">
                    <a16:creationId xmlns:a16="http://schemas.microsoft.com/office/drawing/2014/main" id="{8D50C45A-21BA-9E1A-2724-68ED6AB7090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42355" y="6098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2" name="Freeform: Shape 1691">
                <a:extLst>
                  <a:ext uri="{FF2B5EF4-FFF2-40B4-BE49-F238E27FC236}">
                    <a16:creationId xmlns:a16="http://schemas.microsoft.com/office/drawing/2014/main" id="{5BE5222C-92FA-8AFE-14F5-67D4F70656D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45669" y="6207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3" name="Freeform: Shape 1692">
                <a:extLst>
                  <a:ext uri="{FF2B5EF4-FFF2-40B4-BE49-F238E27FC236}">
                    <a16:creationId xmlns:a16="http://schemas.microsoft.com/office/drawing/2014/main" id="{AFE8EB19-35AD-CDB6-C3B3-BEA244B8963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09250" y="62638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4" name="Freeform: Shape 1693">
                <a:extLst>
                  <a:ext uri="{FF2B5EF4-FFF2-40B4-BE49-F238E27FC236}">
                    <a16:creationId xmlns:a16="http://schemas.microsoft.com/office/drawing/2014/main" id="{D4F1A5DF-DC04-10EA-529F-972B0A78F97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87227" y="6291605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5" name="Freeform: Shape 1694">
                <a:extLst>
                  <a:ext uri="{FF2B5EF4-FFF2-40B4-BE49-F238E27FC236}">
                    <a16:creationId xmlns:a16="http://schemas.microsoft.com/office/drawing/2014/main" id="{1C4516A3-C3A7-6724-DC78-4FB6EE201E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09127" y="6291224"/>
                <a:ext cx="16273" cy="15411"/>
              </a:xfrm>
              <a:custGeom>
                <a:avLst/>
                <a:gdLst>
                  <a:gd name="connsiteX0" fmla="*/ 850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6" name="Freeform: Shape 1695">
                <a:extLst>
                  <a:ext uri="{FF2B5EF4-FFF2-40B4-BE49-F238E27FC236}">
                    <a16:creationId xmlns:a16="http://schemas.microsoft.com/office/drawing/2014/main" id="{8EA307C8-38AB-B76C-A383-FFAADA1BFEB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60434" y="6316751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7" name="Freeform: Shape 1696">
                <a:extLst>
                  <a:ext uri="{FF2B5EF4-FFF2-40B4-BE49-F238E27FC236}">
                    <a16:creationId xmlns:a16="http://schemas.microsoft.com/office/drawing/2014/main" id="{6F385B30-F1E8-57FD-C2E1-108309FEA09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42284" y="628179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8" name="Freeform: Shape 1697">
                <a:extLst>
                  <a:ext uri="{FF2B5EF4-FFF2-40B4-BE49-F238E27FC236}">
                    <a16:creationId xmlns:a16="http://schemas.microsoft.com/office/drawing/2014/main" id="{7667A46D-71F0-1D3B-DD6E-39BE7FB927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13581" y="6288367"/>
                <a:ext cx="16273" cy="15410"/>
              </a:xfrm>
              <a:custGeom>
                <a:avLst/>
                <a:gdLst>
                  <a:gd name="connsiteX0" fmla="*/ 850 w 16273"/>
                  <a:gd name="connsiteY0" fmla="*/ 4133 h 15410"/>
                  <a:gd name="connsiteX1" fmla="*/ 11899 w 16273"/>
                  <a:gd name="connsiteY1" fmla="*/ 14611 h 15410"/>
                  <a:gd name="connsiteX2" fmla="*/ 15423 w 16273"/>
                  <a:gd name="connsiteY2" fmla="*/ 11277 h 15410"/>
                  <a:gd name="connsiteX3" fmla="*/ 4375 w 16273"/>
                  <a:gd name="connsiteY3" fmla="*/ 800 h 15410"/>
                  <a:gd name="connsiteX4" fmla="*/ 850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9" name="Freeform: Shape 1698">
                <a:extLst>
                  <a:ext uri="{FF2B5EF4-FFF2-40B4-BE49-F238E27FC236}">
                    <a16:creationId xmlns:a16="http://schemas.microsoft.com/office/drawing/2014/main" id="{E89761C9-6C5B-B9BF-D136-9961B34CCE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48670" y="6285223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3" y="11277"/>
                    </a:cubicBezTo>
                    <a:cubicBezTo>
                      <a:pt x="18757" y="4324"/>
                      <a:pt x="11708" y="-2343"/>
                      <a:pt x="4375" y="800"/>
                    </a:cubicBezTo>
                    <a:cubicBezTo>
                      <a:pt x="2851" y="1467"/>
                      <a:pt x="1612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0" name="Freeform: Shape 1699">
                <a:extLst>
                  <a:ext uri="{FF2B5EF4-FFF2-40B4-BE49-F238E27FC236}">
                    <a16:creationId xmlns:a16="http://schemas.microsoft.com/office/drawing/2014/main" id="{209DF9E0-4B62-D821-6ADF-7C37082CF82A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915657" y="6114515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1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1"/>
                      <a:pt x="7334" y="1"/>
                    </a:cubicBezTo>
                    <a:cubicBezTo>
                      <a:pt x="11385" y="1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1" name="Freeform: Shape 1700">
                <a:extLst>
                  <a:ext uri="{FF2B5EF4-FFF2-40B4-BE49-F238E27FC236}">
                    <a16:creationId xmlns:a16="http://schemas.microsoft.com/office/drawing/2014/main" id="{48A2121F-206E-37BF-80C0-2041C6DE92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00835" y="53991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2" name="Freeform: Shape 1701">
                <a:extLst>
                  <a:ext uri="{FF2B5EF4-FFF2-40B4-BE49-F238E27FC236}">
                    <a16:creationId xmlns:a16="http://schemas.microsoft.com/office/drawing/2014/main" id="{4F4C8481-343F-9291-320F-74BEBE52749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05216" y="511774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3" name="Freeform: Shape 1702">
                <a:extLst>
                  <a:ext uri="{FF2B5EF4-FFF2-40B4-BE49-F238E27FC236}">
                    <a16:creationId xmlns:a16="http://schemas.microsoft.com/office/drawing/2014/main" id="{09C404C1-D825-0461-07A3-D2FB792A6E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53047" y="4708360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4" name="Freeform: Shape 1703">
                <a:extLst>
                  <a:ext uri="{FF2B5EF4-FFF2-40B4-BE49-F238E27FC236}">
                    <a16:creationId xmlns:a16="http://schemas.microsoft.com/office/drawing/2014/main" id="{20584666-3CE0-F5CC-9E40-09CD80532A5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62475" y="53585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5" name="Freeform: Shape 1704">
                <a:extLst>
                  <a:ext uri="{FF2B5EF4-FFF2-40B4-BE49-F238E27FC236}">
                    <a16:creationId xmlns:a16="http://schemas.microsoft.com/office/drawing/2014/main" id="{A48DB680-E5B1-6CCD-4894-860A532D26C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821811" y="5559514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6" name="Freeform: Shape 1705">
                <a:extLst>
                  <a:ext uri="{FF2B5EF4-FFF2-40B4-BE49-F238E27FC236}">
                    <a16:creationId xmlns:a16="http://schemas.microsoft.com/office/drawing/2014/main" id="{64A23012-A7EE-121E-9DE3-141A1EF230F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08902" y="5202421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7" name="Freeform: Shape 1706">
                <a:extLst>
                  <a:ext uri="{FF2B5EF4-FFF2-40B4-BE49-F238E27FC236}">
                    <a16:creationId xmlns:a16="http://schemas.microsoft.com/office/drawing/2014/main" id="{DF83B877-7CA5-627B-4093-1B1D221800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17256" y="588203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8" name="Freeform: Shape 1707">
                <a:extLst>
                  <a:ext uri="{FF2B5EF4-FFF2-40B4-BE49-F238E27FC236}">
                    <a16:creationId xmlns:a16="http://schemas.microsoft.com/office/drawing/2014/main" id="{9E4AFF9A-E717-1E0E-8734-A992C235A99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8341" y="51868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9" name="Freeform: Shape 1708">
                <a:extLst>
                  <a:ext uri="{FF2B5EF4-FFF2-40B4-BE49-F238E27FC236}">
                    <a16:creationId xmlns:a16="http://schemas.microsoft.com/office/drawing/2014/main" id="{1FFDDDFC-178B-4CC7-CE4B-7F2385CFBF9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77983" y="4409656"/>
                <a:ext cx="16273" cy="15410"/>
              </a:xfrm>
              <a:custGeom>
                <a:avLst/>
                <a:gdLst>
                  <a:gd name="connsiteX0" fmla="*/ 850 w 16273"/>
                  <a:gd name="connsiteY0" fmla="*/ 4134 h 15410"/>
                  <a:gd name="connsiteX1" fmla="*/ 11899 w 16273"/>
                  <a:gd name="connsiteY1" fmla="*/ 14611 h 15410"/>
                  <a:gd name="connsiteX2" fmla="*/ 15423 w 16273"/>
                  <a:gd name="connsiteY2" fmla="*/ 11278 h 15410"/>
                  <a:gd name="connsiteX3" fmla="*/ 4375 w 16273"/>
                  <a:gd name="connsiteY3" fmla="*/ 800 h 15410"/>
                  <a:gd name="connsiteX4" fmla="*/ 850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0" name="Freeform: Shape 1709">
                <a:extLst>
                  <a:ext uri="{FF2B5EF4-FFF2-40B4-BE49-F238E27FC236}">
                    <a16:creationId xmlns:a16="http://schemas.microsoft.com/office/drawing/2014/main" id="{B36A73E0-6AEA-BF30-C46C-D674AC68136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02019" y="50466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1" name="Freeform: Shape 1710">
                <a:extLst>
                  <a:ext uri="{FF2B5EF4-FFF2-40B4-BE49-F238E27FC236}">
                    <a16:creationId xmlns:a16="http://schemas.microsoft.com/office/drawing/2014/main" id="{2A32F8F8-0795-1861-5708-C621354A267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45984" y="41595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2" name="Freeform: Shape 1711">
                <a:extLst>
                  <a:ext uri="{FF2B5EF4-FFF2-40B4-BE49-F238E27FC236}">
                    <a16:creationId xmlns:a16="http://schemas.microsoft.com/office/drawing/2014/main" id="{2D1154B8-46FE-160E-785C-4DB17D8BBA7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14672" y="451700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3" name="Freeform: Shape 1712">
                <a:extLst>
                  <a:ext uri="{FF2B5EF4-FFF2-40B4-BE49-F238E27FC236}">
                    <a16:creationId xmlns:a16="http://schemas.microsoft.com/office/drawing/2014/main" id="{7846CD9B-A162-2DEC-3D77-15E962C0F5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7294" y="43311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4" name="Freeform: Shape 1713">
                <a:extLst>
                  <a:ext uri="{FF2B5EF4-FFF2-40B4-BE49-F238E27FC236}">
                    <a16:creationId xmlns:a16="http://schemas.microsoft.com/office/drawing/2014/main" id="{EC362896-3D66-72E4-BBC7-B6AC1FFA313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46435" y="38475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5" name="Freeform: Shape 1714">
                <a:extLst>
                  <a:ext uri="{FF2B5EF4-FFF2-40B4-BE49-F238E27FC236}">
                    <a16:creationId xmlns:a16="http://schemas.microsoft.com/office/drawing/2014/main" id="{F644D545-9A1B-E666-0DD6-E0231DF698E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96830" y="33359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6" name="Freeform: Shape 1715">
                <a:extLst>
                  <a:ext uri="{FF2B5EF4-FFF2-40B4-BE49-F238E27FC236}">
                    <a16:creationId xmlns:a16="http://schemas.microsoft.com/office/drawing/2014/main" id="{BC5598AE-9F58-B390-5267-48EE04A190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96329" y="26855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7" name="Freeform: Shape 1716">
                <a:extLst>
                  <a:ext uri="{FF2B5EF4-FFF2-40B4-BE49-F238E27FC236}">
                    <a16:creationId xmlns:a16="http://schemas.microsoft.com/office/drawing/2014/main" id="{091F0C26-D5AA-0092-0EA2-FA0D4AD6EB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96259" y="28130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8" name="Freeform: Shape 1717">
                <a:extLst>
                  <a:ext uri="{FF2B5EF4-FFF2-40B4-BE49-F238E27FC236}">
                    <a16:creationId xmlns:a16="http://schemas.microsoft.com/office/drawing/2014/main" id="{E9AACB0D-1A6B-034B-D016-53879FF2F9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36219" y="300500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9" name="Freeform: Shape 1718">
                <a:extLst>
                  <a:ext uri="{FF2B5EF4-FFF2-40B4-BE49-F238E27FC236}">
                    <a16:creationId xmlns:a16="http://schemas.microsoft.com/office/drawing/2014/main" id="{7E53484E-40BA-5F01-E1A0-01C559C1E2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83653" y="318826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0" name="Freeform: Shape 1719">
                <a:extLst>
                  <a:ext uri="{FF2B5EF4-FFF2-40B4-BE49-F238E27FC236}">
                    <a16:creationId xmlns:a16="http://schemas.microsoft.com/office/drawing/2014/main" id="{687F00C3-1B74-CAA2-B5A6-DD7D9C1C1F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59472" y="33464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1" name="Freeform: Shape 1720">
                <a:extLst>
                  <a:ext uri="{FF2B5EF4-FFF2-40B4-BE49-F238E27FC236}">
                    <a16:creationId xmlns:a16="http://schemas.microsoft.com/office/drawing/2014/main" id="{F731329F-129A-A856-323E-1B4F2EF75CA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55662" y="28525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2" name="Freeform: Shape 1721">
                <a:extLst>
                  <a:ext uri="{FF2B5EF4-FFF2-40B4-BE49-F238E27FC236}">
                    <a16:creationId xmlns:a16="http://schemas.microsoft.com/office/drawing/2014/main" id="{161956DA-ADA5-9658-EE2B-347AB5321D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57269" y="260943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3" name="Freeform: Shape 1722">
                <a:extLst>
                  <a:ext uri="{FF2B5EF4-FFF2-40B4-BE49-F238E27FC236}">
                    <a16:creationId xmlns:a16="http://schemas.microsoft.com/office/drawing/2014/main" id="{6038EE06-1775-256B-8F57-634B5C8EE0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867721" y="24715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4" name="Freeform: Shape 1723">
                <a:extLst>
                  <a:ext uri="{FF2B5EF4-FFF2-40B4-BE49-F238E27FC236}">
                    <a16:creationId xmlns:a16="http://schemas.microsoft.com/office/drawing/2014/main" id="{676F8F4F-DE03-EE08-D92F-F438C7B8D5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22656" y="225452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5" name="Freeform: Shape 1724">
                <a:extLst>
                  <a:ext uri="{FF2B5EF4-FFF2-40B4-BE49-F238E27FC236}">
                    <a16:creationId xmlns:a16="http://schemas.microsoft.com/office/drawing/2014/main" id="{46C31208-331E-D9D6-6086-EB1DF599DBD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13790" y="2030692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6" name="Freeform: Shape 1725">
                <a:extLst>
                  <a:ext uri="{FF2B5EF4-FFF2-40B4-BE49-F238E27FC236}">
                    <a16:creationId xmlns:a16="http://schemas.microsoft.com/office/drawing/2014/main" id="{AC6A6C0B-10FF-B576-81B3-B0158F729C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49860" y="19999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7" name="Freeform: Shape 1726">
                <a:extLst>
                  <a:ext uri="{FF2B5EF4-FFF2-40B4-BE49-F238E27FC236}">
                    <a16:creationId xmlns:a16="http://schemas.microsoft.com/office/drawing/2014/main" id="{21A0A1C7-CFF0-CF88-0368-7E85299715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05937" y="195734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8" name="Freeform: Shape 1727">
                <a:extLst>
                  <a:ext uri="{FF2B5EF4-FFF2-40B4-BE49-F238E27FC236}">
                    <a16:creationId xmlns:a16="http://schemas.microsoft.com/office/drawing/2014/main" id="{FD136B07-5E17-AE50-0CE1-5341FEBCD3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84132" y="21543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9" name="Freeform: Shape 1728">
                <a:extLst>
                  <a:ext uri="{FF2B5EF4-FFF2-40B4-BE49-F238E27FC236}">
                    <a16:creationId xmlns:a16="http://schemas.microsoft.com/office/drawing/2014/main" id="{9763F766-8300-091F-5A0D-57B65F1491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11229" y="271849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0" name="Freeform: Shape 1729">
                <a:extLst>
                  <a:ext uri="{FF2B5EF4-FFF2-40B4-BE49-F238E27FC236}">
                    <a16:creationId xmlns:a16="http://schemas.microsoft.com/office/drawing/2014/main" id="{34DF45BA-E31A-C465-D9D8-2466C7B2EAC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01691" y="26260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1" name="Freeform: Shape 1730">
                <a:extLst>
                  <a:ext uri="{FF2B5EF4-FFF2-40B4-BE49-F238E27FC236}">
                    <a16:creationId xmlns:a16="http://schemas.microsoft.com/office/drawing/2014/main" id="{205207A0-B627-873D-68CC-FBE6B72EA6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00092" y="2183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2" name="Freeform: Shape 1731">
                <a:extLst>
                  <a:ext uri="{FF2B5EF4-FFF2-40B4-BE49-F238E27FC236}">
                    <a16:creationId xmlns:a16="http://schemas.microsoft.com/office/drawing/2014/main" id="{C673E178-FBD4-D966-5191-099E9158E8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70287" y="182733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3" name="Freeform: Shape 1732">
                <a:extLst>
                  <a:ext uri="{FF2B5EF4-FFF2-40B4-BE49-F238E27FC236}">
                    <a16:creationId xmlns:a16="http://schemas.microsoft.com/office/drawing/2014/main" id="{D67B6029-3348-BE28-B255-DFDCA78724E1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3788175" y="146412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4" name="Freeform: Shape 1733">
                <a:extLst>
                  <a:ext uri="{FF2B5EF4-FFF2-40B4-BE49-F238E27FC236}">
                    <a16:creationId xmlns:a16="http://schemas.microsoft.com/office/drawing/2014/main" id="{D186D3C6-A626-D6A3-39E5-D4E61B5962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38004" y="22531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5" name="Freeform: Shape 1734">
                <a:extLst>
                  <a:ext uri="{FF2B5EF4-FFF2-40B4-BE49-F238E27FC236}">
                    <a16:creationId xmlns:a16="http://schemas.microsoft.com/office/drawing/2014/main" id="{0DF40AAF-D462-4ED1-F7B8-B839943FF3F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80271" y="23634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6" name="Freeform: Shape 1735">
                <a:extLst>
                  <a:ext uri="{FF2B5EF4-FFF2-40B4-BE49-F238E27FC236}">
                    <a16:creationId xmlns:a16="http://schemas.microsoft.com/office/drawing/2014/main" id="{3B8C32BD-EDB2-DD34-C578-35347E0E0C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93663" y="20660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7" name="Freeform: Shape 1736">
                <a:extLst>
                  <a:ext uri="{FF2B5EF4-FFF2-40B4-BE49-F238E27FC236}">
                    <a16:creationId xmlns:a16="http://schemas.microsoft.com/office/drawing/2014/main" id="{2B728DD5-93BB-DFDB-30BB-4244973E09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33896" y="1802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8" name="Freeform: Shape 1737">
                <a:extLst>
                  <a:ext uri="{FF2B5EF4-FFF2-40B4-BE49-F238E27FC236}">
                    <a16:creationId xmlns:a16="http://schemas.microsoft.com/office/drawing/2014/main" id="{28F9B7A9-6F2C-543D-363B-43B5CF5279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66244" y="12840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9" name="Freeform: Shape 1738">
                <a:extLst>
                  <a:ext uri="{FF2B5EF4-FFF2-40B4-BE49-F238E27FC236}">
                    <a16:creationId xmlns:a16="http://schemas.microsoft.com/office/drawing/2014/main" id="{50132B4D-5338-D74F-0AE2-8F6E1B89764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64512" y="15098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0" name="Freeform: Shape 1739">
                <a:extLst>
                  <a:ext uri="{FF2B5EF4-FFF2-40B4-BE49-F238E27FC236}">
                    <a16:creationId xmlns:a16="http://schemas.microsoft.com/office/drawing/2014/main" id="{617286C6-04D6-F764-AAC8-13CBAAE92D93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778545" y="169400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1" name="Freeform: Shape 1740">
                <a:extLst>
                  <a:ext uri="{FF2B5EF4-FFF2-40B4-BE49-F238E27FC236}">
                    <a16:creationId xmlns:a16="http://schemas.microsoft.com/office/drawing/2014/main" id="{6AB4819F-EBAB-E204-1F60-4189F0C758E2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95725" y="289496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2" name="Freeform: Shape 1741">
                <a:extLst>
                  <a:ext uri="{FF2B5EF4-FFF2-40B4-BE49-F238E27FC236}">
                    <a16:creationId xmlns:a16="http://schemas.microsoft.com/office/drawing/2014/main" id="{FEF2B3BD-7FD5-C133-20D3-A0D2D930C2A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22349" y="3354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3" name="Freeform: Shape 1742">
                <a:extLst>
                  <a:ext uri="{FF2B5EF4-FFF2-40B4-BE49-F238E27FC236}">
                    <a16:creationId xmlns:a16="http://schemas.microsoft.com/office/drawing/2014/main" id="{A88622A2-C399-B4DE-9F34-A55C560893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25327" y="31145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4" name="Freeform: Shape 1743">
                <a:extLst>
                  <a:ext uri="{FF2B5EF4-FFF2-40B4-BE49-F238E27FC236}">
                    <a16:creationId xmlns:a16="http://schemas.microsoft.com/office/drawing/2014/main" id="{9C778A21-21DE-3B0F-A51F-C448D171056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79772" y="40025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5" name="Freeform: Shape 1744">
                <a:extLst>
                  <a:ext uri="{FF2B5EF4-FFF2-40B4-BE49-F238E27FC236}">
                    <a16:creationId xmlns:a16="http://schemas.microsoft.com/office/drawing/2014/main" id="{818A2BA6-53B4-BCFE-71A9-BAAEBEC6540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7567" y="46042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6" name="Freeform: Shape 1745">
                <a:extLst>
                  <a:ext uri="{FF2B5EF4-FFF2-40B4-BE49-F238E27FC236}">
                    <a16:creationId xmlns:a16="http://schemas.microsoft.com/office/drawing/2014/main" id="{9464FF62-3C42-1CC2-51B3-431AADCF17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61021" y="48554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7" name="Freeform: Shape 1746">
                <a:extLst>
                  <a:ext uri="{FF2B5EF4-FFF2-40B4-BE49-F238E27FC236}">
                    <a16:creationId xmlns:a16="http://schemas.microsoft.com/office/drawing/2014/main" id="{42788A0E-9D42-6940-846D-709326F3DC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2954" y="44839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8" name="Freeform: Shape 1747">
                <a:extLst>
                  <a:ext uri="{FF2B5EF4-FFF2-40B4-BE49-F238E27FC236}">
                    <a16:creationId xmlns:a16="http://schemas.microsoft.com/office/drawing/2014/main" id="{1EDB05DD-C6D6-5AC4-B002-CB25CF383E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0478" y="44313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9" name="Freeform: Shape 1748">
                <a:extLst>
                  <a:ext uri="{FF2B5EF4-FFF2-40B4-BE49-F238E27FC236}">
                    <a16:creationId xmlns:a16="http://schemas.microsoft.com/office/drawing/2014/main" id="{74CFB87E-7B31-E908-EAA2-E8534EBDA3F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03304" y="5437975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0" name="Freeform: Shape 1749">
                <a:extLst>
                  <a:ext uri="{FF2B5EF4-FFF2-40B4-BE49-F238E27FC236}">
                    <a16:creationId xmlns:a16="http://schemas.microsoft.com/office/drawing/2014/main" id="{3F5AB71E-3AAB-7418-7814-261263A6D2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77822" y="562980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1" name="Freeform: Shape 1750">
                <a:extLst>
                  <a:ext uri="{FF2B5EF4-FFF2-40B4-BE49-F238E27FC236}">
                    <a16:creationId xmlns:a16="http://schemas.microsoft.com/office/drawing/2014/main" id="{33070BF3-C86A-C5DD-7BE1-4164E522C4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9622" y="536110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2" name="Freeform: Shape 1751">
                <a:extLst>
                  <a:ext uri="{FF2B5EF4-FFF2-40B4-BE49-F238E27FC236}">
                    <a16:creationId xmlns:a16="http://schemas.microsoft.com/office/drawing/2014/main" id="{FD75668C-1D41-5A17-314D-3280CBF8214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87439" y="575363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3" name="Freeform: Shape 1752">
                <a:extLst>
                  <a:ext uri="{FF2B5EF4-FFF2-40B4-BE49-F238E27FC236}">
                    <a16:creationId xmlns:a16="http://schemas.microsoft.com/office/drawing/2014/main" id="{67E0D52B-6BC8-B11A-4F1B-BCFA4310BE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13608" y="55416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4" name="Freeform: Shape 1753">
                <a:extLst>
                  <a:ext uri="{FF2B5EF4-FFF2-40B4-BE49-F238E27FC236}">
                    <a16:creationId xmlns:a16="http://schemas.microsoft.com/office/drawing/2014/main" id="{009D1BD1-9486-E402-C49B-86ACDC328C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09450" y="553274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5" name="Freeform: Shape 1754">
                <a:extLst>
                  <a:ext uri="{FF2B5EF4-FFF2-40B4-BE49-F238E27FC236}">
                    <a16:creationId xmlns:a16="http://schemas.microsoft.com/office/drawing/2014/main" id="{8A205C51-D00E-BF41-8880-8A9100CF4AE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68600" y="55610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6" name="Freeform: Shape 1755">
                <a:extLst>
                  <a:ext uri="{FF2B5EF4-FFF2-40B4-BE49-F238E27FC236}">
                    <a16:creationId xmlns:a16="http://schemas.microsoft.com/office/drawing/2014/main" id="{954B14E9-567B-B34E-E027-5CCCCBFDDA0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73372" y="52243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7" name="Freeform: Shape 1756">
                <a:extLst>
                  <a:ext uri="{FF2B5EF4-FFF2-40B4-BE49-F238E27FC236}">
                    <a16:creationId xmlns:a16="http://schemas.microsoft.com/office/drawing/2014/main" id="{56387E6D-C9A0-A8A4-4422-017953FB17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07141" y="487961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8" name="Freeform: Shape 1757">
                <a:extLst>
                  <a:ext uri="{FF2B5EF4-FFF2-40B4-BE49-F238E27FC236}">
                    <a16:creationId xmlns:a16="http://schemas.microsoft.com/office/drawing/2014/main" id="{36216511-11CD-F94F-288E-6BEC316BC19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81448" y="47970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9" name="Freeform: Shape 1758">
                <a:extLst>
                  <a:ext uri="{FF2B5EF4-FFF2-40B4-BE49-F238E27FC236}">
                    <a16:creationId xmlns:a16="http://schemas.microsoft.com/office/drawing/2014/main" id="{C5F762B2-2B7A-5D43-E615-4F52BAFF3EAF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4626242" y="4710134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0" name="Freeform: Shape 1759">
                <a:extLst>
                  <a:ext uri="{FF2B5EF4-FFF2-40B4-BE49-F238E27FC236}">
                    <a16:creationId xmlns:a16="http://schemas.microsoft.com/office/drawing/2014/main" id="{5404A201-3119-2B7D-D054-024532C26F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69642" y="489009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1" name="Freeform: Shape 1760">
                <a:extLst>
                  <a:ext uri="{FF2B5EF4-FFF2-40B4-BE49-F238E27FC236}">
                    <a16:creationId xmlns:a16="http://schemas.microsoft.com/office/drawing/2014/main" id="{F7B14F56-D885-8569-B598-7D843927110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38412" y="528043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2" name="Freeform: Shape 1761">
                <a:extLst>
                  <a:ext uri="{FF2B5EF4-FFF2-40B4-BE49-F238E27FC236}">
                    <a16:creationId xmlns:a16="http://schemas.microsoft.com/office/drawing/2014/main" id="{1FF4750B-EA53-D4F9-23F4-49C5BE8912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52224" y="5538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3" name="Freeform: Shape 1762">
                <a:extLst>
                  <a:ext uri="{FF2B5EF4-FFF2-40B4-BE49-F238E27FC236}">
                    <a16:creationId xmlns:a16="http://schemas.microsoft.com/office/drawing/2014/main" id="{D82E0ED4-580C-5FA0-6E96-F6DA1744510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27972" y="5407876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4" name="Freeform: Shape 1763">
                <a:extLst>
                  <a:ext uri="{FF2B5EF4-FFF2-40B4-BE49-F238E27FC236}">
                    <a16:creationId xmlns:a16="http://schemas.microsoft.com/office/drawing/2014/main" id="{7E11816B-8340-2F8D-3FFC-BB506F5EC11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22021" y="439203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5" name="Freeform: Shape 1764">
                <a:extLst>
                  <a:ext uri="{FF2B5EF4-FFF2-40B4-BE49-F238E27FC236}">
                    <a16:creationId xmlns:a16="http://schemas.microsoft.com/office/drawing/2014/main" id="{C66F3CE9-DC5A-473D-A7D5-BBDA07AA2B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69551" y="42067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891" name="Graphic 22">
              <a:extLst>
                <a:ext uri="{FF2B5EF4-FFF2-40B4-BE49-F238E27FC236}">
                  <a16:creationId xmlns:a16="http://schemas.microsoft.com/office/drawing/2014/main" id="{6EBD3B46-1194-AD39-1768-9394369143CF}"/>
                </a:ext>
              </a:extLst>
            </p:cNvPr>
            <p:cNvGrpSpPr>
              <a:grpSpLocks/>
            </p:cNvGrpSpPr>
            <p:nvPr/>
          </p:nvGrpSpPr>
          <p:grpSpPr>
            <a:xfrm>
              <a:off x="890784" y="361912"/>
              <a:ext cx="10408906" cy="6134747"/>
              <a:chOff x="890784" y="361912"/>
              <a:chExt cx="10408906" cy="6134747"/>
            </a:xfrm>
            <a:solidFill>
              <a:srgbClr val="FFFFFF"/>
            </a:solidFill>
          </p:grpSpPr>
          <p:sp>
            <p:nvSpPr>
              <p:cNvPr id="892" name="Freeform: Shape 891">
                <a:extLst>
                  <a:ext uri="{FF2B5EF4-FFF2-40B4-BE49-F238E27FC236}">
                    <a16:creationId xmlns:a16="http://schemas.microsoft.com/office/drawing/2014/main" id="{9A39A818-F808-3D7A-EDC9-061AE5B9D61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24532" y="1056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3" name="Freeform: Shape 892">
                <a:extLst>
                  <a:ext uri="{FF2B5EF4-FFF2-40B4-BE49-F238E27FC236}">
                    <a16:creationId xmlns:a16="http://schemas.microsoft.com/office/drawing/2014/main" id="{BBBBF323-0299-31DE-4664-0DB3A119B5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37115" y="10956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4" name="Freeform: Shape 893">
                <a:extLst>
                  <a:ext uri="{FF2B5EF4-FFF2-40B4-BE49-F238E27FC236}">
                    <a16:creationId xmlns:a16="http://schemas.microsoft.com/office/drawing/2014/main" id="{B7C8564D-7A9C-8BFD-9F6C-D5A7DBC8820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92385" y="124268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5" name="Freeform: Shape 894">
                <a:extLst>
                  <a:ext uri="{FF2B5EF4-FFF2-40B4-BE49-F238E27FC236}">
                    <a16:creationId xmlns:a16="http://schemas.microsoft.com/office/drawing/2014/main" id="{367B2792-E61A-0FF8-1A6A-BF5BB5FE6D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33152" y="10780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6" name="Freeform: Shape 895">
                <a:extLst>
                  <a:ext uri="{FF2B5EF4-FFF2-40B4-BE49-F238E27FC236}">
                    <a16:creationId xmlns:a16="http://schemas.microsoft.com/office/drawing/2014/main" id="{B8F79D0F-4620-9B1A-B1CB-23DCC67F400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57002" y="723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7" name="Freeform: Shape 896">
                <a:extLst>
                  <a:ext uri="{FF2B5EF4-FFF2-40B4-BE49-F238E27FC236}">
                    <a16:creationId xmlns:a16="http://schemas.microsoft.com/office/drawing/2014/main" id="{B967E972-5F0D-CC01-0E62-67C10BFA79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97964" y="7592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8" name="Freeform: Shape 897">
                <a:extLst>
                  <a:ext uri="{FF2B5EF4-FFF2-40B4-BE49-F238E27FC236}">
                    <a16:creationId xmlns:a16="http://schemas.microsoft.com/office/drawing/2014/main" id="{A1CA468C-1CB5-45EF-0CA6-AC5C9536115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44173" y="1437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9" name="Freeform: Shape 898">
                <a:extLst>
                  <a:ext uri="{FF2B5EF4-FFF2-40B4-BE49-F238E27FC236}">
                    <a16:creationId xmlns:a16="http://schemas.microsoft.com/office/drawing/2014/main" id="{3EAEC1D6-E490-9BC9-50D2-FB48110CFD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04652" y="17587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0" name="Freeform: Shape 899">
                <a:extLst>
                  <a:ext uri="{FF2B5EF4-FFF2-40B4-BE49-F238E27FC236}">
                    <a16:creationId xmlns:a16="http://schemas.microsoft.com/office/drawing/2014/main" id="{6DE72EBA-8258-B597-CFCE-2B3BDE370B9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01118" y="19652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1" name="Freeform: Shape 900">
                <a:extLst>
                  <a:ext uri="{FF2B5EF4-FFF2-40B4-BE49-F238E27FC236}">
                    <a16:creationId xmlns:a16="http://schemas.microsoft.com/office/drawing/2014/main" id="{6963B51D-EF96-0D16-8071-BEE39934FE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61469" y="17790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2" name="Freeform: Shape 901">
                <a:extLst>
                  <a:ext uri="{FF2B5EF4-FFF2-40B4-BE49-F238E27FC236}">
                    <a16:creationId xmlns:a16="http://schemas.microsoft.com/office/drawing/2014/main" id="{7F4134AA-7076-D47C-97A7-A19D15DADA8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16270" y="1332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3" name="Freeform: Shape 902">
                <a:extLst>
                  <a:ext uri="{FF2B5EF4-FFF2-40B4-BE49-F238E27FC236}">
                    <a16:creationId xmlns:a16="http://schemas.microsoft.com/office/drawing/2014/main" id="{59C8C2D1-C5BC-211C-684B-15F76336FA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72348" y="1167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4" name="Freeform: Shape 903">
                <a:extLst>
                  <a:ext uri="{FF2B5EF4-FFF2-40B4-BE49-F238E27FC236}">
                    <a16:creationId xmlns:a16="http://schemas.microsoft.com/office/drawing/2014/main" id="{1129D4D1-23D4-CAF6-F01D-18628CFBB06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29162" y="20258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5" name="Freeform: Shape 904">
                <a:extLst>
                  <a:ext uri="{FF2B5EF4-FFF2-40B4-BE49-F238E27FC236}">
                    <a16:creationId xmlns:a16="http://schemas.microsoft.com/office/drawing/2014/main" id="{BBACD8D5-2335-DC5E-E646-C2ACC9CF22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09934" y="20823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6" name="Freeform: Shape 905">
                <a:extLst>
                  <a:ext uri="{FF2B5EF4-FFF2-40B4-BE49-F238E27FC236}">
                    <a16:creationId xmlns:a16="http://schemas.microsoft.com/office/drawing/2014/main" id="{C8506BD8-2921-47B5-9F26-1C799C3EA61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5336" y="19542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7" name="Freeform: Shape 906">
                <a:extLst>
                  <a:ext uri="{FF2B5EF4-FFF2-40B4-BE49-F238E27FC236}">
                    <a16:creationId xmlns:a16="http://schemas.microsoft.com/office/drawing/2014/main" id="{EA9A1D40-C9D0-F02E-F230-0251A7E06FC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17057" y="3545262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8" name="Freeform: Shape 907">
                <a:extLst>
                  <a:ext uri="{FF2B5EF4-FFF2-40B4-BE49-F238E27FC236}">
                    <a16:creationId xmlns:a16="http://schemas.microsoft.com/office/drawing/2014/main" id="{729711B6-AEA4-EF24-41CE-CDC01C36C3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4778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9" name="Freeform: Shape 908">
                <a:extLst>
                  <a:ext uri="{FF2B5EF4-FFF2-40B4-BE49-F238E27FC236}">
                    <a16:creationId xmlns:a16="http://schemas.microsoft.com/office/drawing/2014/main" id="{9686F0E6-3FA6-08C5-FDBD-FBD123B4930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07773" y="3339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0" name="Freeform: Shape 909">
                <a:extLst>
                  <a:ext uri="{FF2B5EF4-FFF2-40B4-BE49-F238E27FC236}">
                    <a16:creationId xmlns:a16="http://schemas.microsoft.com/office/drawing/2014/main" id="{1AFB718D-2A96-DD3C-766E-129B462EE5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87788" y="285469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1" name="Freeform: Shape 910">
                <a:extLst>
                  <a:ext uri="{FF2B5EF4-FFF2-40B4-BE49-F238E27FC236}">
                    <a16:creationId xmlns:a16="http://schemas.microsoft.com/office/drawing/2014/main" id="{4A5F780D-52CC-0663-2D0B-100955096D3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21265" y="24902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2" name="Freeform: Shape 911">
                <a:extLst>
                  <a:ext uri="{FF2B5EF4-FFF2-40B4-BE49-F238E27FC236}">
                    <a16:creationId xmlns:a16="http://schemas.microsoft.com/office/drawing/2014/main" id="{9A000457-4FF0-A568-43B1-A7612617FECE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3273803" y="246440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3" name="Freeform: Shape 912">
                <a:extLst>
                  <a:ext uri="{FF2B5EF4-FFF2-40B4-BE49-F238E27FC236}">
                    <a16:creationId xmlns:a16="http://schemas.microsoft.com/office/drawing/2014/main" id="{56945B40-9C72-51ED-9645-77E284E0333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78161" y="12123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4" name="Freeform: Shape 913">
                <a:extLst>
                  <a:ext uri="{FF2B5EF4-FFF2-40B4-BE49-F238E27FC236}">
                    <a16:creationId xmlns:a16="http://schemas.microsoft.com/office/drawing/2014/main" id="{F4A0D422-5FB4-8718-190B-F30CBCEBC8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82242" y="1116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5" name="Freeform: Shape 914">
                <a:extLst>
                  <a:ext uri="{FF2B5EF4-FFF2-40B4-BE49-F238E27FC236}">
                    <a16:creationId xmlns:a16="http://schemas.microsoft.com/office/drawing/2014/main" id="{1E92D4EB-CC18-6C14-80FA-870328B395C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33777" y="13535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6" name="Freeform: Shape 915">
                <a:extLst>
                  <a:ext uri="{FF2B5EF4-FFF2-40B4-BE49-F238E27FC236}">
                    <a16:creationId xmlns:a16="http://schemas.microsoft.com/office/drawing/2014/main" id="{21C0C07F-5A1A-D503-0975-BFA5DC5F615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10345" y="1712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7" name="Freeform: Shape 916">
                <a:extLst>
                  <a:ext uri="{FF2B5EF4-FFF2-40B4-BE49-F238E27FC236}">
                    <a16:creationId xmlns:a16="http://schemas.microsoft.com/office/drawing/2014/main" id="{97476B09-CEC5-102B-F1DE-C055FCA713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64186" y="16964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8" name="Freeform: Shape 917">
                <a:extLst>
                  <a:ext uri="{FF2B5EF4-FFF2-40B4-BE49-F238E27FC236}">
                    <a16:creationId xmlns:a16="http://schemas.microsoft.com/office/drawing/2014/main" id="{EC9CC187-4F60-1587-9282-29FD9FEAB2E2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064128" y="1599471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9" name="Freeform: Shape 918">
                <a:extLst>
                  <a:ext uri="{FF2B5EF4-FFF2-40B4-BE49-F238E27FC236}">
                    <a16:creationId xmlns:a16="http://schemas.microsoft.com/office/drawing/2014/main" id="{E07246B3-C153-96DC-A4F6-02FF7BEC68E7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202264" y="105863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0" name="Freeform: Shape 919">
                <a:extLst>
                  <a:ext uri="{FF2B5EF4-FFF2-40B4-BE49-F238E27FC236}">
                    <a16:creationId xmlns:a16="http://schemas.microsoft.com/office/drawing/2014/main" id="{6B41B175-1C22-3E51-CD30-11D4829963A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20243" y="954176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1" name="Freeform: Shape 920">
                <a:extLst>
                  <a:ext uri="{FF2B5EF4-FFF2-40B4-BE49-F238E27FC236}">
                    <a16:creationId xmlns:a16="http://schemas.microsoft.com/office/drawing/2014/main" id="{BEE37CFA-EA2C-1AE7-AF3A-7C1647FA13E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38333" y="13324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2" name="Freeform: Shape 921">
                <a:extLst>
                  <a:ext uri="{FF2B5EF4-FFF2-40B4-BE49-F238E27FC236}">
                    <a16:creationId xmlns:a16="http://schemas.microsoft.com/office/drawing/2014/main" id="{7DE21A4B-DFC2-B672-5066-BB254E09C1D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04259" y="1933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3" name="Freeform: Shape 922">
                <a:extLst>
                  <a:ext uri="{FF2B5EF4-FFF2-40B4-BE49-F238E27FC236}">
                    <a16:creationId xmlns:a16="http://schemas.microsoft.com/office/drawing/2014/main" id="{E3822AF9-2721-EF74-AC4D-6766138CD9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34809" y="244636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4" name="Freeform: Shape 923">
                <a:extLst>
                  <a:ext uri="{FF2B5EF4-FFF2-40B4-BE49-F238E27FC236}">
                    <a16:creationId xmlns:a16="http://schemas.microsoft.com/office/drawing/2014/main" id="{53E73FA7-FFAF-2D8B-E12F-65B66BDD020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54152" y="26715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5" name="Freeform: Shape 924">
                <a:extLst>
                  <a:ext uri="{FF2B5EF4-FFF2-40B4-BE49-F238E27FC236}">
                    <a16:creationId xmlns:a16="http://schemas.microsoft.com/office/drawing/2014/main" id="{930E8E4B-105D-AA39-15B0-B27C1E3658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93097" y="2854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6" name="Freeform: Shape 925">
                <a:extLst>
                  <a:ext uri="{FF2B5EF4-FFF2-40B4-BE49-F238E27FC236}">
                    <a16:creationId xmlns:a16="http://schemas.microsoft.com/office/drawing/2014/main" id="{DAE78521-F64A-CE1C-E1CC-48E0F34457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13771" y="334942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7" name="Freeform: Shape 926">
                <a:extLst>
                  <a:ext uri="{FF2B5EF4-FFF2-40B4-BE49-F238E27FC236}">
                    <a16:creationId xmlns:a16="http://schemas.microsoft.com/office/drawing/2014/main" id="{76DF8A56-D35C-428C-9E01-8D42757D564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31595" y="339819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8" name="Freeform: Shape 927">
                <a:extLst>
                  <a:ext uri="{FF2B5EF4-FFF2-40B4-BE49-F238E27FC236}">
                    <a16:creationId xmlns:a16="http://schemas.microsoft.com/office/drawing/2014/main" id="{4A0F68B7-2930-74AD-2560-258CF37BCFA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57353" y="27055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9" name="Freeform: Shape 928">
                <a:extLst>
                  <a:ext uri="{FF2B5EF4-FFF2-40B4-BE49-F238E27FC236}">
                    <a16:creationId xmlns:a16="http://schemas.microsoft.com/office/drawing/2014/main" id="{FA1E2471-5D84-6812-4DB3-60A721ADE93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31470" y="31078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0" name="Freeform: Shape 929">
                <a:extLst>
                  <a:ext uri="{FF2B5EF4-FFF2-40B4-BE49-F238E27FC236}">
                    <a16:creationId xmlns:a16="http://schemas.microsoft.com/office/drawing/2014/main" id="{26FB8B7B-5DBE-65A4-143B-F56A02D26D3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20815" y="3261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1" name="Freeform: Shape 930">
                <a:extLst>
                  <a:ext uri="{FF2B5EF4-FFF2-40B4-BE49-F238E27FC236}">
                    <a16:creationId xmlns:a16="http://schemas.microsoft.com/office/drawing/2014/main" id="{8D14E965-52E5-B482-DD00-1E1C37F0FC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30758" y="3540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2" name="Freeform: Shape 931">
                <a:extLst>
                  <a:ext uri="{FF2B5EF4-FFF2-40B4-BE49-F238E27FC236}">
                    <a16:creationId xmlns:a16="http://schemas.microsoft.com/office/drawing/2014/main" id="{20139412-B1D0-AB55-788B-4AF9F4E16E0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22294" y="35590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3" name="Freeform: Shape 932">
                <a:extLst>
                  <a:ext uri="{FF2B5EF4-FFF2-40B4-BE49-F238E27FC236}">
                    <a16:creationId xmlns:a16="http://schemas.microsoft.com/office/drawing/2014/main" id="{28DA90A5-9E64-00B5-0033-6B964F2AEB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14699" y="3401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4" name="Freeform: Shape 933">
                <a:extLst>
                  <a:ext uri="{FF2B5EF4-FFF2-40B4-BE49-F238E27FC236}">
                    <a16:creationId xmlns:a16="http://schemas.microsoft.com/office/drawing/2014/main" id="{F45F606C-3CC8-C839-7400-DBE7F28854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79982" y="3009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5" name="Freeform: Shape 934">
                <a:extLst>
                  <a:ext uri="{FF2B5EF4-FFF2-40B4-BE49-F238E27FC236}">
                    <a16:creationId xmlns:a16="http://schemas.microsoft.com/office/drawing/2014/main" id="{B0271546-E64A-EE99-3A9B-153D39A5C7A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01426" y="278545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6" name="Freeform: Shape 935">
                <a:extLst>
                  <a:ext uri="{FF2B5EF4-FFF2-40B4-BE49-F238E27FC236}">
                    <a16:creationId xmlns:a16="http://schemas.microsoft.com/office/drawing/2014/main" id="{2CD4CC39-1472-0AF7-2E0E-056FE432A63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52799" y="3630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7" name="Freeform: Shape 936">
                <a:extLst>
                  <a:ext uri="{FF2B5EF4-FFF2-40B4-BE49-F238E27FC236}">
                    <a16:creationId xmlns:a16="http://schemas.microsoft.com/office/drawing/2014/main" id="{82693E7C-CA8D-DEE3-2120-D5030EA30976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049583" y="384792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8" name="Freeform: Shape 937">
                <a:extLst>
                  <a:ext uri="{FF2B5EF4-FFF2-40B4-BE49-F238E27FC236}">
                    <a16:creationId xmlns:a16="http://schemas.microsoft.com/office/drawing/2014/main" id="{7C4D107B-06E2-D6E5-C26D-81585E797C0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06279" y="408456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9" name="Freeform: Shape 938">
                <a:extLst>
                  <a:ext uri="{FF2B5EF4-FFF2-40B4-BE49-F238E27FC236}">
                    <a16:creationId xmlns:a16="http://schemas.microsoft.com/office/drawing/2014/main" id="{F4963D39-F10A-83CB-2944-FFA297828A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76802" y="43155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0" name="Freeform: Shape 939">
                <a:extLst>
                  <a:ext uri="{FF2B5EF4-FFF2-40B4-BE49-F238E27FC236}">
                    <a16:creationId xmlns:a16="http://schemas.microsoft.com/office/drawing/2014/main" id="{D1548236-3BE4-0F68-90B0-F2CB5568668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52360" y="4048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1" name="Freeform: Shape 940">
                <a:extLst>
                  <a:ext uri="{FF2B5EF4-FFF2-40B4-BE49-F238E27FC236}">
                    <a16:creationId xmlns:a16="http://schemas.microsoft.com/office/drawing/2014/main" id="{47B9063A-1674-EFCA-689F-19053ADA50E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27976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2" name="Freeform: Shape 941">
                <a:extLst>
                  <a:ext uri="{FF2B5EF4-FFF2-40B4-BE49-F238E27FC236}">
                    <a16:creationId xmlns:a16="http://schemas.microsoft.com/office/drawing/2014/main" id="{31433761-4F74-7499-E410-CCF49B9249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39133" y="2644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3" name="Freeform: Shape 942">
                <a:extLst>
                  <a:ext uri="{FF2B5EF4-FFF2-40B4-BE49-F238E27FC236}">
                    <a16:creationId xmlns:a16="http://schemas.microsoft.com/office/drawing/2014/main" id="{6D686F7B-1924-77F8-0070-1F9F1E2C4A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39621" y="202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4" name="Freeform: Shape 943">
                <a:extLst>
                  <a:ext uri="{FF2B5EF4-FFF2-40B4-BE49-F238E27FC236}">
                    <a16:creationId xmlns:a16="http://schemas.microsoft.com/office/drawing/2014/main" id="{9D4B4A54-0850-8165-B0C0-203B624081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18393" y="1492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5" name="Freeform: Shape 944">
                <a:extLst>
                  <a:ext uri="{FF2B5EF4-FFF2-40B4-BE49-F238E27FC236}">
                    <a16:creationId xmlns:a16="http://schemas.microsoft.com/office/drawing/2014/main" id="{B3F35628-EFD4-A310-5336-61020327BC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06246" y="984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6" name="Freeform: Shape 945">
                <a:extLst>
                  <a:ext uri="{FF2B5EF4-FFF2-40B4-BE49-F238E27FC236}">
                    <a16:creationId xmlns:a16="http://schemas.microsoft.com/office/drawing/2014/main" id="{586210EC-4C3E-D6C5-C4C0-9991274FDBD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94509" y="104399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7" name="Freeform: Shape 946">
                <a:extLst>
                  <a:ext uri="{FF2B5EF4-FFF2-40B4-BE49-F238E27FC236}">
                    <a16:creationId xmlns:a16="http://schemas.microsoft.com/office/drawing/2014/main" id="{A0C68F52-6326-D6B1-3D8A-51283EFA9AA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2817" y="1289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8" name="Freeform: Shape 947">
                <a:extLst>
                  <a:ext uri="{FF2B5EF4-FFF2-40B4-BE49-F238E27FC236}">
                    <a16:creationId xmlns:a16="http://schemas.microsoft.com/office/drawing/2014/main" id="{FCB8B279-68F1-94BF-2F9D-96BA96DB4D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17931" y="106828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9" name="Freeform: Shape 948">
                <a:extLst>
                  <a:ext uri="{FF2B5EF4-FFF2-40B4-BE49-F238E27FC236}">
                    <a16:creationId xmlns:a16="http://schemas.microsoft.com/office/drawing/2014/main" id="{9820ABA2-A1F9-6D6B-BDF2-65DAA78AAF8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28225" y="9271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0" name="Freeform: Shape 949">
                <a:extLst>
                  <a:ext uri="{FF2B5EF4-FFF2-40B4-BE49-F238E27FC236}">
                    <a16:creationId xmlns:a16="http://schemas.microsoft.com/office/drawing/2014/main" id="{4F4FE05F-8442-3C66-0090-C0A5EA998E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82277" y="917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1" name="Freeform: Shape 950">
                <a:extLst>
                  <a:ext uri="{FF2B5EF4-FFF2-40B4-BE49-F238E27FC236}">
                    <a16:creationId xmlns:a16="http://schemas.microsoft.com/office/drawing/2014/main" id="{2A8CAA28-95F8-646D-F5FD-61835413D4A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29256" y="11859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2" name="Freeform: Shape 951">
                <a:extLst>
                  <a:ext uri="{FF2B5EF4-FFF2-40B4-BE49-F238E27FC236}">
                    <a16:creationId xmlns:a16="http://schemas.microsoft.com/office/drawing/2014/main" id="{51F1B81E-6963-538C-B0ED-6AAA3A3F1B9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29877" y="16599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3" name="Freeform: Shape 952">
                <a:extLst>
                  <a:ext uri="{FF2B5EF4-FFF2-40B4-BE49-F238E27FC236}">
                    <a16:creationId xmlns:a16="http://schemas.microsoft.com/office/drawing/2014/main" id="{E2493D05-CA83-D9D0-BA1D-89211C4FFC4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9298" y="1716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4" name="Freeform: Shape 953">
                <a:extLst>
                  <a:ext uri="{FF2B5EF4-FFF2-40B4-BE49-F238E27FC236}">
                    <a16:creationId xmlns:a16="http://schemas.microsoft.com/office/drawing/2014/main" id="{D6A57450-F763-CE91-94F6-087F30E5A43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27632" y="1675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5" name="Freeform: Shape 954">
                <a:extLst>
                  <a:ext uri="{FF2B5EF4-FFF2-40B4-BE49-F238E27FC236}">
                    <a16:creationId xmlns:a16="http://schemas.microsoft.com/office/drawing/2014/main" id="{BB450C60-6EAA-BDF7-916D-36D503BCB4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55312" y="17980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6" name="Freeform: Shape 955">
                <a:extLst>
                  <a:ext uri="{FF2B5EF4-FFF2-40B4-BE49-F238E27FC236}">
                    <a16:creationId xmlns:a16="http://schemas.microsoft.com/office/drawing/2014/main" id="{ECAD1601-96EB-F0A5-C601-00600D54179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5444" y="27082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7" name="Freeform: Shape 956">
                <a:extLst>
                  <a:ext uri="{FF2B5EF4-FFF2-40B4-BE49-F238E27FC236}">
                    <a16:creationId xmlns:a16="http://schemas.microsoft.com/office/drawing/2014/main" id="{D5866444-DD52-3512-AF9E-7B528063723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93684" y="2646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8" name="Freeform: Shape 957">
                <a:extLst>
                  <a:ext uri="{FF2B5EF4-FFF2-40B4-BE49-F238E27FC236}">
                    <a16:creationId xmlns:a16="http://schemas.microsoft.com/office/drawing/2014/main" id="{AC3FC895-E006-8CCC-C8DC-4D3BB65191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81442" y="2436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9" name="Freeform: Shape 958">
                <a:extLst>
                  <a:ext uri="{FF2B5EF4-FFF2-40B4-BE49-F238E27FC236}">
                    <a16:creationId xmlns:a16="http://schemas.microsoft.com/office/drawing/2014/main" id="{740D757B-95D7-CE4F-F68C-0B760BB5BED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40008" y="18148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0" name="Freeform: Shape 959">
                <a:extLst>
                  <a:ext uri="{FF2B5EF4-FFF2-40B4-BE49-F238E27FC236}">
                    <a16:creationId xmlns:a16="http://schemas.microsoft.com/office/drawing/2014/main" id="{503961D5-24E0-2310-1425-50DBAC429C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37341" y="126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1" name="Freeform: Shape 960">
                <a:extLst>
                  <a:ext uri="{FF2B5EF4-FFF2-40B4-BE49-F238E27FC236}">
                    <a16:creationId xmlns:a16="http://schemas.microsoft.com/office/drawing/2014/main" id="{45331D2E-9C03-FB67-F88B-48E9F40456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85715" y="1177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2" name="Freeform: Shape 961">
                <a:extLst>
                  <a:ext uri="{FF2B5EF4-FFF2-40B4-BE49-F238E27FC236}">
                    <a16:creationId xmlns:a16="http://schemas.microsoft.com/office/drawing/2014/main" id="{9DC86F12-A6A6-E13D-55E0-29DA8F3494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90475" y="24345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3" name="Freeform: Shape 962">
                <a:extLst>
                  <a:ext uri="{FF2B5EF4-FFF2-40B4-BE49-F238E27FC236}">
                    <a16:creationId xmlns:a16="http://schemas.microsoft.com/office/drawing/2014/main" id="{6BFA759C-100C-013D-6C7F-EE80D24B42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26907" y="27874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4" name="Freeform: Shape 963">
                <a:extLst>
                  <a:ext uri="{FF2B5EF4-FFF2-40B4-BE49-F238E27FC236}">
                    <a16:creationId xmlns:a16="http://schemas.microsoft.com/office/drawing/2014/main" id="{15E5FD91-E7C2-EAC9-664E-6D2A9B8F3B0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30532" y="28331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5" name="Freeform: Shape 964">
                <a:extLst>
                  <a:ext uri="{FF2B5EF4-FFF2-40B4-BE49-F238E27FC236}">
                    <a16:creationId xmlns:a16="http://schemas.microsoft.com/office/drawing/2014/main" id="{F66DE776-E12D-50AA-D137-15E4A324ADA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12451" y="287708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6" name="Freeform: Shape 965">
                <a:extLst>
                  <a:ext uri="{FF2B5EF4-FFF2-40B4-BE49-F238E27FC236}">
                    <a16:creationId xmlns:a16="http://schemas.microsoft.com/office/drawing/2014/main" id="{9DF88D7D-8BF8-D72A-F366-F49127CA670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90561" y="27972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7" name="Freeform: Shape 966">
                <a:extLst>
                  <a:ext uri="{FF2B5EF4-FFF2-40B4-BE49-F238E27FC236}">
                    <a16:creationId xmlns:a16="http://schemas.microsoft.com/office/drawing/2014/main" id="{2208CC6B-25C2-3B98-C9EF-32B8CA0CA5A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92980" y="30656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8" name="Freeform: Shape 967">
                <a:extLst>
                  <a:ext uri="{FF2B5EF4-FFF2-40B4-BE49-F238E27FC236}">
                    <a16:creationId xmlns:a16="http://schemas.microsoft.com/office/drawing/2014/main" id="{FA43E67E-521B-245F-C467-7547D3B3F6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55679" y="361222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9" name="Freeform: Shape 968">
                <a:extLst>
                  <a:ext uri="{FF2B5EF4-FFF2-40B4-BE49-F238E27FC236}">
                    <a16:creationId xmlns:a16="http://schemas.microsoft.com/office/drawing/2014/main" id="{4CFA251E-164C-F8F3-4DEB-AFA9BFB482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2912" y="3782911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0" name="Freeform: Shape 969">
                <a:extLst>
                  <a:ext uri="{FF2B5EF4-FFF2-40B4-BE49-F238E27FC236}">
                    <a16:creationId xmlns:a16="http://schemas.microsoft.com/office/drawing/2014/main" id="{E929020B-795F-931E-1953-812CE4DEC1A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26125" y="38781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1" name="Freeform: Shape 970">
                <a:extLst>
                  <a:ext uri="{FF2B5EF4-FFF2-40B4-BE49-F238E27FC236}">
                    <a16:creationId xmlns:a16="http://schemas.microsoft.com/office/drawing/2014/main" id="{BCEA4E77-5D62-DBDE-BB53-062F09545D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61934" y="3900925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2" name="Freeform: Shape 971">
                <a:extLst>
                  <a:ext uri="{FF2B5EF4-FFF2-40B4-BE49-F238E27FC236}">
                    <a16:creationId xmlns:a16="http://schemas.microsoft.com/office/drawing/2014/main" id="{17F7582B-6504-34A0-774C-E69CA13DE7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8746" y="39196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3" name="Freeform: Shape 972">
                <a:extLst>
                  <a:ext uri="{FF2B5EF4-FFF2-40B4-BE49-F238E27FC236}">
                    <a16:creationId xmlns:a16="http://schemas.microsoft.com/office/drawing/2014/main" id="{68C86ED5-F385-A26B-5E63-51AE134C7EC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40303" y="285565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4" name="Freeform: Shape 973">
                <a:extLst>
                  <a:ext uri="{FF2B5EF4-FFF2-40B4-BE49-F238E27FC236}">
                    <a16:creationId xmlns:a16="http://schemas.microsoft.com/office/drawing/2014/main" id="{2F8F2236-BC6B-08D2-DA90-C6707B7A7CF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14420" y="32822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5" name="Freeform: Shape 974">
                <a:extLst>
                  <a:ext uri="{FF2B5EF4-FFF2-40B4-BE49-F238E27FC236}">
                    <a16:creationId xmlns:a16="http://schemas.microsoft.com/office/drawing/2014/main" id="{6374BCCD-E017-1B00-41AA-32266C3A195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54773" y="35685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6" name="Freeform: Shape 975">
                <a:extLst>
                  <a:ext uri="{FF2B5EF4-FFF2-40B4-BE49-F238E27FC236}">
                    <a16:creationId xmlns:a16="http://schemas.microsoft.com/office/drawing/2014/main" id="{4A4CAD04-63F2-2DB5-369D-BEF05EDA7D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19225" y="369413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7" name="Freeform: Shape 976">
                <a:extLst>
                  <a:ext uri="{FF2B5EF4-FFF2-40B4-BE49-F238E27FC236}">
                    <a16:creationId xmlns:a16="http://schemas.microsoft.com/office/drawing/2014/main" id="{5B6F1D8C-C70C-B0A4-D59D-F5ECCC4AF4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850612" y="38417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8" name="Freeform: Shape 977">
                <a:extLst>
                  <a:ext uri="{FF2B5EF4-FFF2-40B4-BE49-F238E27FC236}">
                    <a16:creationId xmlns:a16="http://schemas.microsoft.com/office/drawing/2014/main" id="{B8A9ABEF-5DBD-5037-1202-79FD28D7D27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61292" y="432116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9" name="Freeform: Shape 978">
                <a:extLst>
                  <a:ext uri="{FF2B5EF4-FFF2-40B4-BE49-F238E27FC236}">
                    <a16:creationId xmlns:a16="http://schemas.microsoft.com/office/drawing/2014/main" id="{72FA10A9-46D2-9A0D-2396-56224983C2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73808" y="4587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0" name="Freeform: Shape 979">
                <a:extLst>
                  <a:ext uri="{FF2B5EF4-FFF2-40B4-BE49-F238E27FC236}">
                    <a16:creationId xmlns:a16="http://schemas.microsoft.com/office/drawing/2014/main" id="{78FD05D3-8302-3BF1-C84B-B5E3E15CCB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55226" y="47658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1" name="Freeform: Shape 980">
                <a:extLst>
                  <a:ext uri="{FF2B5EF4-FFF2-40B4-BE49-F238E27FC236}">
                    <a16:creationId xmlns:a16="http://schemas.microsoft.com/office/drawing/2014/main" id="{9208BFA5-D158-2CEB-7A5C-7E5DF50EFFF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13640" y="4887525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2" name="Freeform: Shape 981">
                <a:extLst>
                  <a:ext uri="{FF2B5EF4-FFF2-40B4-BE49-F238E27FC236}">
                    <a16:creationId xmlns:a16="http://schemas.microsoft.com/office/drawing/2014/main" id="{60033385-527C-0569-FACC-2B0440B913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14940" y="4481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3" name="Freeform: Shape 982">
                <a:extLst>
                  <a:ext uri="{FF2B5EF4-FFF2-40B4-BE49-F238E27FC236}">
                    <a16:creationId xmlns:a16="http://schemas.microsoft.com/office/drawing/2014/main" id="{BE332C49-88F0-51DF-71FC-AF7E4963F86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05593" y="419020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4" name="Freeform: Shape 983">
                <a:extLst>
                  <a:ext uri="{FF2B5EF4-FFF2-40B4-BE49-F238E27FC236}">
                    <a16:creationId xmlns:a16="http://schemas.microsoft.com/office/drawing/2014/main" id="{437603B3-1363-5776-04ED-288B55F383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52742" y="396236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5" name="Freeform: Shape 984">
                <a:extLst>
                  <a:ext uri="{FF2B5EF4-FFF2-40B4-BE49-F238E27FC236}">
                    <a16:creationId xmlns:a16="http://schemas.microsoft.com/office/drawing/2014/main" id="{97BC391A-D5EE-3343-5ED2-5E8FF123C0F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39420" y="3594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6" name="Freeform: Shape 985">
                <a:extLst>
                  <a:ext uri="{FF2B5EF4-FFF2-40B4-BE49-F238E27FC236}">
                    <a16:creationId xmlns:a16="http://schemas.microsoft.com/office/drawing/2014/main" id="{024D24B6-14AB-D5CE-185B-79EF43481F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40197" y="35435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7" name="Freeform: Shape 986">
                <a:extLst>
                  <a:ext uri="{FF2B5EF4-FFF2-40B4-BE49-F238E27FC236}">
                    <a16:creationId xmlns:a16="http://schemas.microsoft.com/office/drawing/2014/main" id="{6E52F795-DEB2-14A6-9B93-C8256D86FA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3964" y="452500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4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4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8" name="Freeform: Shape 987">
                <a:extLst>
                  <a:ext uri="{FF2B5EF4-FFF2-40B4-BE49-F238E27FC236}">
                    <a16:creationId xmlns:a16="http://schemas.microsoft.com/office/drawing/2014/main" id="{A31768A4-D1E2-C72F-1A67-AF3E103718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271016" y="48410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9" name="Freeform: Shape 988">
                <a:extLst>
                  <a:ext uri="{FF2B5EF4-FFF2-40B4-BE49-F238E27FC236}">
                    <a16:creationId xmlns:a16="http://schemas.microsoft.com/office/drawing/2014/main" id="{2E6B2D58-F0BF-0C8F-D8A8-7D59C48E4A9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57220" y="471388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0" name="Freeform: Shape 989">
                <a:extLst>
                  <a:ext uri="{FF2B5EF4-FFF2-40B4-BE49-F238E27FC236}">
                    <a16:creationId xmlns:a16="http://schemas.microsoft.com/office/drawing/2014/main" id="{F3707EAF-C54A-8C38-D065-B4BB352234C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13207" y="344658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1" name="Freeform: Shape 990">
                <a:extLst>
                  <a:ext uri="{FF2B5EF4-FFF2-40B4-BE49-F238E27FC236}">
                    <a16:creationId xmlns:a16="http://schemas.microsoft.com/office/drawing/2014/main" id="{95B8A197-22C4-7C1A-50F6-5F4F9A07E4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09868" y="38472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2" name="Freeform: Shape 991">
                <a:extLst>
                  <a:ext uri="{FF2B5EF4-FFF2-40B4-BE49-F238E27FC236}">
                    <a16:creationId xmlns:a16="http://schemas.microsoft.com/office/drawing/2014/main" id="{A35E0F99-66C0-7B0B-11FD-2EFDE856A3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11297" y="4772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3" name="Freeform: Shape 992">
                <a:extLst>
                  <a:ext uri="{FF2B5EF4-FFF2-40B4-BE49-F238E27FC236}">
                    <a16:creationId xmlns:a16="http://schemas.microsoft.com/office/drawing/2014/main" id="{7A5B372E-CBF3-87CF-38C6-B39C60EF22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37822" y="46488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4" name="Freeform: Shape 993">
                <a:extLst>
                  <a:ext uri="{FF2B5EF4-FFF2-40B4-BE49-F238E27FC236}">
                    <a16:creationId xmlns:a16="http://schemas.microsoft.com/office/drawing/2014/main" id="{9570C7F8-756C-0E49-4E4C-B1EF3D3B8A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7159" y="475074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5" name="Freeform: Shape 994">
                <a:extLst>
                  <a:ext uri="{FF2B5EF4-FFF2-40B4-BE49-F238E27FC236}">
                    <a16:creationId xmlns:a16="http://schemas.microsoft.com/office/drawing/2014/main" id="{A8FB7222-9A47-E7BF-99A7-206C777FFC1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32347" y="40358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6" name="Freeform: Shape 995">
                <a:extLst>
                  <a:ext uri="{FF2B5EF4-FFF2-40B4-BE49-F238E27FC236}">
                    <a16:creationId xmlns:a16="http://schemas.microsoft.com/office/drawing/2014/main" id="{26965390-202B-EA92-475C-4FA3D86DB5C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87327" y="499268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7" name="Freeform: Shape 996">
                <a:extLst>
                  <a:ext uri="{FF2B5EF4-FFF2-40B4-BE49-F238E27FC236}">
                    <a16:creationId xmlns:a16="http://schemas.microsoft.com/office/drawing/2014/main" id="{14D23B52-5476-AC5B-1A36-AED8AE95E6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12009" y="5098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8" name="Freeform: Shape 997">
                <a:extLst>
                  <a:ext uri="{FF2B5EF4-FFF2-40B4-BE49-F238E27FC236}">
                    <a16:creationId xmlns:a16="http://schemas.microsoft.com/office/drawing/2014/main" id="{412E5ED4-687F-C373-975E-1F471D42D9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7382" y="32671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9" name="Freeform: Shape 998">
                <a:extLst>
                  <a:ext uri="{FF2B5EF4-FFF2-40B4-BE49-F238E27FC236}">
                    <a16:creationId xmlns:a16="http://schemas.microsoft.com/office/drawing/2014/main" id="{8796CE2F-0B03-5A5E-62F6-989680CED97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01208" y="2902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0" name="Freeform: Shape 999">
                <a:extLst>
                  <a:ext uri="{FF2B5EF4-FFF2-40B4-BE49-F238E27FC236}">
                    <a16:creationId xmlns:a16="http://schemas.microsoft.com/office/drawing/2014/main" id="{5CDC1A1F-B72D-11CB-9AA1-380FA3DD29A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00053" y="41160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1" name="Freeform: Shape 1000">
                <a:extLst>
                  <a:ext uri="{FF2B5EF4-FFF2-40B4-BE49-F238E27FC236}">
                    <a16:creationId xmlns:a16="http://schemas.microsoft.com/office/drawing/2014/main" id="{FD2157DD-6BBF-4C89-006F-5C52F8BBEB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80825" y="525280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2" name="Freeform: Shape 1001">
                <a:extLst>
                  <a:ext uri="{FF2B5EF4-FFF2-40B4-BE49-F238E27FC236}">
                    <a16:creationId xmlns:a16="http://schemas.microsoft.com/office/drawing/2014/main" id="{CA91F96D-8689-FD88-2883-DC73785440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56777" y="56645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3" name="Freeform: Shape 1002">
                <a:extLst>
                  <a:ext uri="{FF2B5EF4-FFF2-40B4-BE49-F238E27FC236}">
                    <a16:creationId xmlns:a16="http://schemas.microsoft.com/office/drawing/2014/main" id="{96680F82-BE30-3184-3120-4CD60B67792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13803" y="4600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4" name="Freeform: Shape 1003">
                <a:extLst>
                  <a:ext uri="{FF2B5EF4-FFF2-40B4-BE49-F238E27FC236}">
                    <a16:creationId xmlns:a16="http://schemas.microsoft.com/office/drawing/2014/main" id="{CB7E9213-F66F-5EED-76A9-AC7199352C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09149" y="437784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5" name="Freeform: Shape 1004">
                <a:extLst>
                  <a:ext uri="{FF2B5EF4-FFF2-40B4-BE49-F238E27FC236}">
                    <a16:creationId xmlns:a16="http://schemas.microsoft.com/office/drawing/2014/main" id="{FF0E49CD-AEE1-4322-C875-7864A27E9A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90417" y="544864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6" name="Freeform: Shape 1005">
                <a:extLst>
                  <a:ext uri="{FF2B5EF4-FFF2-40B4-BE49-F238E27FC236}">
                    <a16:creationId xmlns:a16="http://schemas.microsoft.com/office/drawing/2014/main" id="{69D44BA3-AF80-D944-1B7B-F25B36EB893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20905" y="572743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7" name="Freeform: Shape 1006">
                <a:extLst>
                  <a:ext uri="{FF2B5EF4-FFF2-40B4-BE49-F238E27FC236}">
                    <a16:creationId xmlns:a16="http://schemas.microsoft.com/office/drawing/2014/main" id="{9194BF99-8E10-B58C-FE90-235F9F04DF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68467" y="5921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8" name="Freeform: Shape 1007">
                <a:extLst>
                  <a:ext uri="{FF2B5EF4-FFF2-40B4-BE49-F238E27FC236}">
                    <a16:creationId xmlns:a16="http://schemas.microsoft.com/office/drawing/2014/main" id="{BD92B819-5F04-7618-A489-C273080A363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39421" y="58315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9" name="Freeform: Shape 1008">
                <a:extLst>
                  <a:ext uri="{FF2B5EF4-FFF2-40B4-BE49-F238E27FC236}">
                    <a16:creationId xmlns:a16="http://schemas.microsoft.com/office/drawing/2014/main" id="{05C8A775-09E4-1C93-1ADA-54EEF25893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97388" y="548560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0" name="Freeform: Shape 1009">
                <a:extLst>
                  <a:ext uri="{FF2B5EF4-FFF2-40B4-BE49-F238E27FC236}">
                    <a16:creationId xmlns:a16="http://schemas.microsoft.com/office/drawing/2014/main" id="{B5545794-314C-8791-6DDB-A7385176A2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89374" y="5751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1" name="Freeform: Shape 1010">
                <a:extLst>
                  <a:ext uri="{FF2B5EF4-FFF2-40B4-BE49-F238E27FC236}">
                    <a16:creationId xmlns:a16="http://schemas.microsoft.com/office/drawing/2014/main" id="{44D9BA0C-3B04-6D40-4A87-BBF736E547A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08312" y="3566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2" name="Freeform: Shape 1011">
                <a:extLst>
                  <a:ext uri="{FF2B5EF4-FFF2-40B4-BE49-F238E27FC236}">
                    <a16:creationId xmlns:a16="http://schemas.microsoft.com/office/drawing/2014/main" id="{E9AD103C-98CF-E0EC-A5E2-7B7F68A85FE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19924" y="385930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3" name="Freeform: Shape 1012">
                <a:extLst>
                  <a:ext uri="{FF2B5EF4-FFF2-40B4-BE49-F238E27FC236}">
                    <a16:creationId xmlns:a16="http://schemas.microsoft.com/office/drawing/2014/main" id="{12AAB63D-D9A1-0CB3-AEB7-A646A8859BF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95631" y="36935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4" name="Freeform: Shape 1013">
                <a:extLst>
                  <a:ext uri="{FF2B5EF4-FFF2-40B4-BE49-F238E27FC236}">
                    <a16:creationId xmlns:a16="http://schemas.microsoft.com/office/drawing/2014/main" id="{53ECCA71-544E-CB79-08A7-44AB882D4E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78323" y="3431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5" name="Freeform: Shape 1014">
                <a:extLst>
                  <a:ext uri="{FF2B5EF4-FFF2-40B4-BE49-F238E27FC236}">
                    <a16:creationId xmlns:a16="http://schemas.microsoft.com/office/drawing/2014/main" id="{41EBE635-0390-B615-C13D-4E471DB9419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64545" y="45436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6" name="Freeform: Shape 1015">
                <a:extLst>
                  <a:ext uri="{FF2B5EF4-FFF2-40B4-BE49-F238E27FC236}">
                    <a16:creationId xmlns:a16="http://schemas.microsoft.com/office/drawing/2014/main" id="{3ABFC07C-85A3-C756-A877-D20B38D6EB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48199" y="5191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7" name="Freeform: Shape 1016">
                <a:extLst>
                  <a:ext uri="{FF2B5EF4-FFF2-40B4-BE49-F238E27FC236}">
                    <a16:creationId xmlns:a16="http://schemas.microsoft.com/office/drawing/2014/main" id="{D617BF31-FD8B-5B6F-F703-7F536F7AD35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87720" y="53008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8" name="Freeform: Shape 1017">
                <a:extLst>
                  <a:ext uri="{FF2B5EF4-FFF2-40B4-BE49-F238E27FC236}">
                    <a16:creationId xmlns:a16="http://schemas.microsoft.com/office/drawing/2014/main" id="{9D203CC9-C2E3-B01D-AA61-A99B9089C368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2421478" y="472320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9" name="Freeform: Shape 1018">
                <a:extLst>
                  <a:ext uri="{FF2B5EF4-FFF2-40B4-BE49-F238E27FC236}">
                    <a16:creationId xmlns:a16="http://schemas.microsoft.com/office/drawing/2014/main" id="{3A16C50A-CA73-72A4-BC38-A1487B870E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93506" y="648124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0" name="Freeform: Shape 1019">
                <a:extLst>
                  <a:ext uri="{FF2B5EF4-FFF2-40B4-BE49-F238E27FC236}">
                    <a16:creationId xmlns:a16="http://schemas.microsoft.com/office/drawing/2014/main" id="{658B343F-7561-1E07-FB86-12541BF9A4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69927" y="5848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1" name="Freeform: Shape 1020">
                <a:extLst>
                  <a:ext uri="{FF2B5EF4-FFF2-40B4-BE49-F238E27FC236}">
                    <a16:creationId xmlns:a16="http://schemas.microsoft.com/office/drawing/2014/main" id="{124D53F3-0B4F-9184-2343-1E08002B2F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15424" y="5363204"/>
                <a:ext cx="16273" cy="15410"/>
              </a:xfrm>
              <a:custGeom>
                <a:avLst/>
                <a:gdLst>
                  <a:gd name="connsiteX0" fmla="*/ 15423 w 16273"/>
                  <a:gd name="connsiteY0" fmla="*/ 4133 h 15410"/>
                  <a:gd name="connsiteX1" fmla="*/ 4375 w 16273"/>
                  <a:gd name="connsiteY1" fmla="*/ 14611 h 15410"/>
                  <a:gd name="connsiteX2" fmla="*/ 850 w 16273"/>
                  <a:gd name="connsiteY2" fmla="*/ 11277 h 15410"/>
                  <a:gd name="connsiteX3" fmla="*/ 11899 w 16273"/>
                  <a:gd name="connsiteY3" fmla="*/ 800 h 15410"/>
                  <a:gd name="connsiteX4" fmla="*/ 15423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4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2" name="Freeform: Shape 1021">
                <a:extLst>
                  <a:ext uri="{FF2B5EF4-FFF2-40B4-BE49-F238E27FC236}">
                    <a16:creationId xmlns:a16="http://schemas.microsoft.com/office/drawing/2014/main" id="{8F848107-05FC-FDC7-B670-051906A5FF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45970" y="5849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3" name="Freeform: Shape 1022">
                <a:extLst>
                  <a:ext uri="{FF2B5EF4-FFF2-40B4-BE49-F238E27FC236}">
                    <a16:creationId xmlns:a16="http://schemas.microsoft.com/office/drawing/2014/main" id="{D59F20A1-AC83-3634-9D23-2FF13B932D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03824" y="50119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4" name="Freeform: Shape 1023">
                <a:extLst>
                  <a:ext uri="{FF2B5EF4-FFF2-40B4-BE49-F238E27FC236}">
                    <a16:creationId xmlns:a16="http://schemas.microsoft.com/office/drawing/2014/main" id="{B1666F74-6C67-2721-B1DD-2DF3C201C9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05448" y="563057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5" name="Freeform: Shape 1024">
                <a:extLst>
                  <a:ext uri="{FF2B5EF4-FFF2-40B4-BE49-F238E27FC236}">
                    <a16:creationId xmlns:a16="http://schemas.microsoft.com/office/drawing/2014/main" id="{C7E44DC1-7EB2-7325-925E-A3BA674415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30850" y="51581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6" name="Freeform: Shape 1025">
                <a:extLst>
                  <a:ext uri="{FF2B5EF4-FFF2-40B4-BE49-F238E27FC236}">
                    <a16:creationId xmlns:a16="http://schemas.microsoft.com/office/drawing/2014/main" id="{01784048-2773-20E5-12DC-FA4DF9FC7E1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98529" y="5561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7" name="Freeform: Shape 1026">
                <a:extLst>
                  <a:ext uri="{FF2B5EF4-FFF2-40B4-BE49-F238E27FC236}">
                    <a16:creationId xmlns:a16="http://schemas.microsoft.com/office/drawing/2014/main" id="{D96FF8A4-C131-8AB9-DA76-1DBC8831A7C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97672" y="63488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8" name="Freeform: Shape 1027">
                <a:extLst>
                  <a:ext uri="{FF2B5EF4-FFF2-40B4-BE49-F238E27FC236}">
                    <a16:creationId xmlns:a16="http://schemas.microsoft.com/office/drawing/2014/main" id="{D4681D14-20E8-3F78-9D25-880C2F2406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31932" y="5566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9" name="Freeform: Shape 1028">
                <a:extLst>
                  <a:ext uri="{FF2B5EF4-FFF2-40B4-BE49-F238E27FC236}">
                    <a16:creationId xmlns:a16="http://schemas.microsoft.com/office/drawing/2014/main" id="{9D21FECD-0F00-6FE9-EAA7-DA8FB8BB8A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11215" y="58905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0" name="Freeform: Shape 1029">
                <a:extLst>
                  <a:ext uri="{FF2B5EF4-FFF2-40B4-BE49-F238E27FC236}">
                    <a16:creationId xmlns:a16="http://schemas.microsoft.com/office/drawing/2014/main" id="{5C4A383D-3100-962C-F55B-E095C7A02B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17915" y="492638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1" name="Freeform: Shape 1030">
                <a:extLst>
                  <a:ext uri="{FF2B5EF4-FFF2-40B4-BE49-F238E27FC236}">
                    <a16:creationId xmlns:a16="http://schemas.microsoft.com/office/drawing/2014/main" id="{18AB3BFE-53E5-1794-2FEC-3DAF362D5F7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36704" y="38172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2" name="Freeform: Shape 1031">
                <a:extLst>
                  <a:ext uri="{FF2B5EF4-FFF2-40B4-BE49-F238E27FC236}">
                    <a16:creationId xmlns:a16="http://schemas.microsoft.com/office/drawing/2014/main" id="{8137A7BE-D5E1-DF49-733E-270D2F84144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23735" y="48786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3" name="Freeform: Shape 1032">
                <a:extLst>
                  <a:ext uri="{FF2B5EF4-FFF2-40B4-BE49-F238E27FC236}">
                    <a16:creationId xmlns:a16="http://schemas.microsoft.com/office/drawing/2014/main" id="{677D28C7-272F-A5B8-978F-A95DB2008E93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251386" y="577907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4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4" name="Freeform: Shape 1033">
                <a:extLst>
                  <a:ext uri="{FF2B5EF4-FFF2-40B4-BE49-F238E27FC236}">
                    <a16:creationId xmlns:a16="http://schemas.microsoft.com/office/drawing/2014/main" id="{95AA98E0-0C4E-93D0-CDCB-933BE6300F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05890" y="603566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5" name="Freeform: Shape 1034">
                <a:extLst>
                  <a:ext uri="{FF2B5EF4-FFF2-40B4-BE49-F238E27FC236}">
                    <a16:creationId xmlns:a16="http://schemas.microsoft.com/office/drawing/2014/main" id="{EC4CC973-7031-3D7E-6EED-7CCB8B2D169B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688192" y="486233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4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6" name="Freeform: Shape 1035">
                <a:extLst>
                  <a:ext uri="{FF2B5EF4-FFF2-40B4-BE49-F238E27FC236}">
                    <a16:creationId xmlns:a16="http://schemas.microsoft.com/office/drawing/2014/main" id="{8BFD0978-C36B-5976-6C42-9D4939791C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49299" y="4643494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7" name="Freeform: Shape 1036">
                <a:extLst>
                  <a:ext uri="{FF2B5EF4-FFF2-40B4-BE49-F238E27FC236}">
                    <a16:creationId xmlns:a16="http://schemas.microsoft.com/office/drawing/2014/main" id="{E9C5BECA-2FCC-BFEE-2FD3-8EC4C8AFBA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61702" y="5826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8" name="Freeform: Shape 1037">
                <a:extLst>
                  <a:ext uri="{FF2B5EF4-FFF2-40B4-BE49-F238E27FC236}">
                    <a16:creationId xmlns:a16="http://schemas.microsoft.com/office/drawing/2014/main" id="{DB7E93E7-528B-F305-20F8-7BC50307300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93937" y="4976298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9" name="Freeform: Shape 1038">
                <a:extLst>
                  <a:ext uri="{FF2B5EF4-FFF2-40B4-BE49-F238E27FC236}">
                    <a16:creationId xmlns:a16="http://schemas.microsoft.com/office/drawing/2014/main" id="{E29868CA-CF21-B1AF-8F1C-B4F5735B700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89726" y="43392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0" name="Freeform: Shape 1039">
                <a:extLst>
                  <a:ext uri="{FF2B5EF4-FFF2-40B4-BE49-F238E27FC236}">
                    <a16:creationId xmlns:a16="http://schemas.microsoft.com/office/drawing/2014/main" id="{02D0A730-3685-99E3-D4D5-FC7D5DC38A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29159" y="249655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1" name="Freeform: Shape 1040">
                <a:extLst>
                  <a:ext uri="{FF2B5EF4-FFF2-40B4-BE49-F238E27FC236}">
                    <a16:creationId xmlns:a16="http://schemas.microsoft.com/office/drawing/2014/main" id="{138CE8D1-270A-A159-BC46-82FA5AB34A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27009" y="19403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2" name="Freeform: Shape 1041">
                <a:extLst>
                  <a:ext uri="{FF2B5EF4-FFF2-40B4-BE49-F238E27FC236}">
                    <a16:creationId xmlns:a16="http://schemas.microsoft.com/office/drawing/2014/main" id="{554CE8BF-A0AB-D32D-5B0D-AAC18137720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89977" y="212384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3" name="Freeform: Shape 1042">
                <a:extLst>
                  <a:ext uri="{FF2B5EF4-FFF2-40B4-BE49-F238E27FC236}">
                    <a16:creationId xmlns:a16="http://schemas.microsoft.com/office/drawing/2014/main" id="{47C61FA9-4158-191E-31BE-81E7ABBC36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82788" y="25615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4" name="Freeform: Shape 1043">
                <a:extLst>
                  <a:ext uri="{FF2B5EF4-FFF2-40B4-BE49-F238E27FC236}">
                    <a16:creationId xmlns:a16="http://schemas.microsoft.com/office/drawing/2014/main" id="{9BF76C7C-EF1B-9A42-15F9-02FF742AB98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38292" y="16893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5" name="Freeform: Shape 1044">
                <a:extLst>
                  <a:ext uri="{FF2B5EF4-FFF2-40B4-BE49-F238E27FC236}">
                    <a16:creationId xmlns:a16="http://schemas.microsoft.com/office/drawing/2014/main" id="{825347C3-8128-A6E7-5502-729B7832C946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4317973" y="2549265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6" name="Freeform: Shape 1045">
                <a:extLst>
                  <a:ext uri="{FF2B5EF4-FFF2-40B4-BE49-F238E27FC236}">
                    <a16:creationId xmlns:a16="http://schemas.microsoft.com/office/drawing/2014/main" id="{8EFAEC78-93A9-CE5A-D005-7FE55C55ADF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74577" y="30526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7" name="Freeform: Shape 1046">
                <a:extLst>
                  <a:ext uri="{FF2B5EF4-FFF2-40B4-BE49-F238E27FC236}">
                    <a16:creationId xmlns:a16="http://schemas.microsoft.com/office/drawing/2014/main" id="{3B688D07-884E-B67E-4360-212F24D5C3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90684" y="164692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8" name="Freeform: Shape 1047">
                <a:extLst>
                  <a:ext uri="{FF2B5EF4-FFF2-40B4-BE49-F238E27FC236}">
                    <a16:creationId xmlns:a16="http://schemas.microsoft.com/office/drawing/2014/main" id="{94691FDA-AE30-5E4D-4879-ED57E39C23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63691" y="2517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9" name="Freeform: Shape 1048">
                <a:extLst>
                  <a:ext uri="{FF2B5EF4-FFF2-40B4-BE49-F238E27FC236}">
                    <a16:creationId xmlns:a16="http://schemas.microsoft.com/office/drawing/2014/main" id="{0AC25D71-3A7D-3056-537F-EF5309A01C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85614" y="20465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0" name="Freeform: Shape 1049">
                <a:extLst>
                  <a:ext uri="{FF2B5EF4-FFF2-40B4-BE49-F238E27FC236}">
                    <a16:creationId xmlns:a16="http://schemas.microsoft.com/office/drawing/2014/main" id="{E30D3A40-7F5E-91FC-6D65-529EE62ED0B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19270" y="22464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1" name="Freeform: Shape 1050">
                <a:extLst>
                  <a:ext uri="{FF2B5EF4-FFF2-40B4-BE49-F238E27FC236}">
                    <a16:creationId xmlns:a16="http://schemas.microsoft.com/office/drawing/2014/main" id="{9D7A162B-B070-5BCA-F36F-443EC973BE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73678" y="12285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2" name="Freeform: Shape 1051">
                <a:extLst>
                  <a:ext uri="{FF2B5EF4-FFF2-40B4-BE49-F238E27FC236}">
                    <a16:creationId xmlns:a16="http://schemas.microsoft.com/office/drawing/2014/main" id="{480B1FFC-2412-96FC-94D2-C2937768610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60393" y="14131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3" name="Freeform: Shape 1052">
                <a:extLst>
                  <a:ext uri="{FF2B5EF4-FFF2-40B4-BE49-F238E27FC236}">
                    <a16:creationId xmlns:a16="http://schemas.microsoft.com/office/drawing/2014/main" id="{7374B332-5819-3B5C-523E-E90147EF60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49282" y="18981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4" name="Freeform: Shape 1053">
                <a:extLst>
                  <a:ext uri="{FF2B5EF4-FFF2-40B4-BE49-F238E27FC236}">
                    <a16:creationId xmlns:a16="http://schemas.microsoft.com/office/drawing/2014/main" id="{159528FE-E3A3-C094-040B-CF51ED24C615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3240431" y="188678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5" name="Freeform: Shape 1054">
                <a:extLst>
                  <a:ext uri="{FF2B5EF4-FFF2-40B4-BE49-F238E27FC236}">
                    <a16:creationId xmlns:a16="http://schemas.microsoft.com/office/drawing/2014/main" id="{9F7E458F-B23E-246C-771F-E030815999D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71901" y="1308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6" name="Freeform: Shape 1055">
                <a:extLst>
                  <a:ext uri="{FF2B5EF4-FFF2-40B4-BE49-F238E27FC236}">
                    <a16:creationId xmlns:a16="http://schemas.microsoft.com/office/drawing/2014/main" id="{0B6D6244-334D-3588-F657-8562234665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89692" y="19127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7" name="Freeform: Shape 1056">
                <a:extLst>
                  <a:ext uri="{FF2B5EF4-FFF2-40B4-BE49-F238E27FC236}">
                    <a16:creationId xmlns:a16="http://schemas.microsoft.com/office/drawing/2014/main" id="{8D9907CF-5ADF-A2C3-60C0-ADCFF5729E4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45472" y="18228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8" name="Freeform: Shape 1057">
                <a:extLst>
                  <a:ext uri="{FF2B5EF4-FFF2-40B4-BE49-F238E27FC236}">
                    <a16:creationId xmlns:a16="http://schemas.microsoft.com/office/drawing/2014/main" id="{460B61F2-A55E-E5E9-D205-388B4294EBE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65785" y="18095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9" name="Freeform: Shape 1058">
                <a:extLst>
                  <a:ext uri="{FF2B5EF4-FFF2-40B4-BE49-F238E27FC236}">
                    <a16:creationId xmlns:a16="http://schemas.microsoft.com/office/drawing/2014/main" id="{87051D54-3970-9548-5BD7-53D3FF43E2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08833" y="11379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0" name="Freeform: Shape 1059">
                <a:extLst>
                  <a:ext uri="{FF2B5EF4-FFF2-40B4-BE49-F238E27FC236}">
                    <a16:creationId xmlns:a16="http://schemas.microsoft.com/office/drawing/2014/main" id="{1DEA4221-179B-1FF0-F5F6-09637F607CB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49600" y="13329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1" name="Freeform: Shape 1060">
                <a:extLst>
                  <a:ext uri="{FF2B5EF4-FFF2-40B4-BE49-F238E27FC236}">
                    <a16:creationId xmlns:a16="http://schemas.microsoft.com/office/drawing/2014/main" id="{FDACAC0F-B44D-7011-97FE-53CA83931F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46535" y="18679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2" name="Freeform: Shape 1061">
                <a:extLst>
                  <a:ext uri="{FF2B5EF4-FFF2-40B4-BE49-F238E27FC236}">
                    <a16:creationId xmlns:a16="http://schemas.microsoft.com/office/drawing/2014/main" id="{0E550C61-3A5C-8EBA-7CF7-F08EA1D7E1A3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2526094" y="229036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3" name="Freeform: Shape 1062">
                <a:extLst>
                  <a:ext uri="{FF2B5EF4-FFF2-40B4-BE49-F238E27FC236}">
                    <a16:creationId xmlns:a16="http://schemas.microsoft.com/office/drawing/2014/main" id="{FB23858E-F1AF-D976-BB9F-F07EC7E4C7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52433" y="18499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4" name="Freeform: Shape 1063">
                <a:extLst>
                  <a:ext uri="{FF2B5EF4-FFF2-40B4-BE49-F238E27FC236}">
                    <a16:creationId xmlns:a16="http://schemas.microsoft.com/office/drawing/2014/main" id="{293A92DF-4E24-5355-D9B1-DB58B32723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24893" y="17202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5" name="Freeform: Shape 1064">
                <a:extLst>
                  <a:ext uri="{FF2B5EF4-FFF2-40B4-BE49-F238E27FC236}">
                    <a16:creationId xmlns:a16="http://schemas.microsoft.com/office/drawing/2014/main" id="{2E10DB2A-4DC3-CA23-1BDA-29002011197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03462" y="21592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6" name="Freeform: Shape 1065">
                <a:extLst>
                  <a:ext uri="{FF2B5EF4-FFF2-40B4-BE49-F238E27FC236}">
                    <a16:creationId xmlns:a16="http://schemas.microsoft.com/office/drawing/2014/main" id="{91BEFA49-48E8-76BE-0848-D42990AA9D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04244" y="20043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7" name="Freeform: Shape 1066">
                <a:extLst>
                  <a:ext uri="{FF2B5EF4-FFF2-40B4-BE49-F238E27FC236}">
                    <a16:creationId xmlns:a16="http://schemas.microsoft.com/office/drawing/2014/main" id="{FAB2A9B4-706E-4094-542B-5F173FCE66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31879" y="1340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8" name="Freeform: Shape 1067">
                <a:extLst>
                  <a:ext uri="{FF2B5EF4-FFF2-40B4-BE49-F238E27FC236}">
                    <a16:creationId xmlns:a16="http://schemas.microsoft.com/office/drawing/2014/main" id="{BA959E14-0D0A-3695-51BC-07516DB65A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01138" y="17203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9" name="Freeform: Shape 1068">
                <a:extLst>
                  <a:ext uri="{FF2B5EF4-FFF2-40B4-BE49-F238E27FC236}">
                    <a16:creationId xmlns:a16="http://schemas.microsoft.com/office/drawing/2014/main" id="{98CFBE8D-C073-3880-96FE-A7FAC5AA48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51343" y="1370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0" name="Freeform: Shape 1069">
                <a:extLst>
                  <a:ext uri="{FF2B5EF4-FFF2-40B4-BE49-F238E27FC236}">
                    <a16:creationId xmlns:a16="http://schemas.microsoft.com/office/drawing/2014/main" id="{8742D91E-43D3-7535-423A-50086A7741F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00599" y="10262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1" name="Freeform: Shape 1070">
                <a:extLst>
                  <a:ext uri="{FF2B5EF4-FFF2-40B4-BE49-F238E27FC236}">
                    <a16:creationId xmlns:a16="http://schemas.microsoft.com/office/drawing/2014/main" id="{52501229-340C-1E3C-6F22-81218973031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38592" y="141271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2" name="Freeform: Shape 1071">
                <a:extLst>
                  <a:ext uri="{FF2B5EF4-FFF2-40B4-BE49-F238E27FC236}">
                    <a16:creationId xmlns:a16="http://schemas.microsoft.com/office/drawing/2014/main" id="{8BDBBDF4-9A46-B207-D0E6-67DE65C3653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1135" y="21893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3" name="Freeform: Shape 1072">
                <a:extLst>
                  <a:ext uri="{FF2B5EF4-FFF2-40B4-BE49-F238E27FC236}">
                    <a16:creationId xmlns:a16="http://schemas.microsoft.com/office/drawing/2014/main" id="{5E81B2DA-4996-300D-B9C9-C23BECEA9A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42121" y="1896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4" name="Freeform: Shape 1073">
                <a:extLst>
                  <a:ext uri="{FF2B5EF4-FFF2-40B4-BE49-F238E27FC236}">
                    <a16:creationId xmlns:a16="http://schemas.microsoft.com/office/drawing/2014/main" id="{E2FA8CE6-D171-296B-3310-AD9062F8E0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85828" y="5967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5" name="Freeform: Shape 1074">
                <a:extLst>
                  <a:ext uri="{FF2B5EF4-FFF2-40B4-BE49-F238E27FC236}">
                    <a16:creationId xmlns:a16="http://schemas.microsoft.com/office/drawing/2014/main" id="{FFAD81C3-CC21-3D17-09B1-0E5641D6240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89808" y="7661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6" name="Freeform: Shape 1075">
                <a:extLst>
                  <a:ext uri="{FF2B5EF4-FFF2-40B4-BE49-F238E27FC236}">
                    <a16:creationId xmlns:a16="http://schemas.microsoft.com/office/drawing/2014/main" id="{A607CC3F-1428-6DC5-A8F6-D1710267AC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64948" y="8991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7" name="Freeform: Shape 1076">
                <a:extLst>
                  <a:ext uri="{FF2B5EF4-FFF2-40B4-BE49-F238E27FC236}">
                    <a16:creationId xmlns:a16="http://schemas.microsoft.com/office/drawing/2014/main" id="{05A9DA84-15F2-D3F5-521A-CD6A9E80F49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01760" y="7171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8" name="Freeform: Shape 1077">
                <a:extLst>
                  <a:ext uri="{FF2B5EF4-FFF2-40B4-BE49-F238E27FC236}">
                    <a16:creationId xmlns:a16="http://schemas.microsoft.com/office/drawing/2014/main" id="{712CBFE8-D7E7-80FB-E82C-A1FDA28FC2B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31846" y="13670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9" name="Freeform: Shape 1078">
                <a:extLst>
                  <a:ext uri="{FF2B5EF4-FFF2-40B4-BE49-F238E27FC236}">
                    <a16:creationId xmlns:a16="http://schemas.microsoft.com/office/drawing/2014/main" id="{A3C1EACC-D87C-55A2-AB9F-25D4E35447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28673" y="15770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0" name="Freeform: Shape 1079">
                <a:extLst>
                  <a:ext uri="{FF2B5EF4-FFF2-40B4-BE49-F238E27FC236}">
                    <a16:creationId xmlns:a16="http://schemas.microsoft.com/office/drawing/2014/main" id="{6BB138EE-8099-A006-35BD-C7DAAF2720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7729" y="8859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1" name="Freeform: Shape 1080">
                <a:extLst>
                  <a:ext uri="{FF2B5EF4-FFF2-40B4-BE49-F238E27FC236}">
                    <a16:creationId xmlns:a16="http://schemas.microsoft.com/office/drawing/2014/main" id="{06E63893-5B4A-55E6-2EA1-8ACCCAF037B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33957" y="9386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2" name="Freeform: Shape 1081">
                <a:extLst>
                  <a:ext uri="{FF2B5EF4-FFF2-40B4-BE49-F238E27FC236}">
                    <a16:creationId xmlns:a16="http://schemas.microsoft.com/office/drawing/2014/main" id="{BCDEB9B5-8AA0-06DD-6747-F20722928CA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37055" y="8326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3" name="Freeform: Shape 1082">
                <a:extLst>
                  <a:ext uri="{FF2B5EF4-FFF2-40B4-BE49-F238E27FC236}">
                    <a16:creationId xmlns:a16="http://schemas.microsoft.com/office/drawing/2014/main" id="{3CCC8566-9331-2D1F-77EA-5E7FF58882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5693" y="13286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4" name="Freeform: Shape 1083">
                <a:extLst>
                  <a:ext uri="{FF2B5EF4-FFF2-40B4-BE49-F238E27FC236}">
                    <a16:creationId xmlns:a16="http://schemas.microsoft.com/office/drawing/2014/main" id="{EE276DE0-64A8-CC68-5D86-82A6E2F9FB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9281" y="2805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5" name="Freeform: Shape 1084">
                <a:extLst>
                  <a:ext uri="{FF2B5EF4-FFF2-40B4-BE49-F238E27FC236}">
                    <a16:creationId xmlns:a16="http://schemas.microsoft.com/office/drawing/2014/main" id="{57BD9AD9-7371-11B4-2C4D-5FDC9CC45B8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46149" y="30126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6" name="Freeform: Shape 1085">
                <a:extLst>
                  <a:ext uri="{FF2B5EF4-FFF2-40B4-BE49-F238E27FC236}">
                    <a16:creationId xmlns:a16="http://schemas.microsoft.com/office/drawing/2014/main" id="{E527EBD4-E7E9-24DD-95A3-3CE77852A0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0784" y="375081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7" name="Freeform: Shape 1086">
                <a:extLst>
                  <a:ext uri="{FF2B5EF4-FFF2-40B4-BE49-F238E27FC236}">
                    <a16:creationId xmlns:a16="http://schemas.microsoft.com/office/drawing/2014/main" id="{73021B0C-0C4F-1147-D3E9-7A1F41D2A9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5559" y="39987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8" name="Freeform: Shape 1087">
                <a:extLst>
                  <a:ext uri="{FF2B5EF4-FFF2-40B4-BE49-F238E27FC236}">
                    <a16:creationId xmlns:a16="http://schemas.microsoft.com/office/drawing/2014/main" id="{3A3C3575-6337-CB4A-DC83-21C60567611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08721" y="25792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9" name="Freeform: Shape 1088">
                <a:extLst>
                  <a:ext uri="{FF2B5EF4-FFF2-40B4-BE49-F238E27FC236}">
                    <a16:creationId xmlns:a16="http://schemas.microsoft.com/office/drawing/2014/main" id="{74121535-2A27-06B9-1360-DAE30C2BF1D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76158" y="303186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0" name="Freeform: Shape 1089">
                <a:extLst>
                  <a:ext uri="{FF2B5EF4-FFF2-40B4-BE49-F238E27FC236}">
                    <a16:creationId xmlns:a16="http://schemas.microsoft.com/office/drawing/2014/main" id="{CCAD14B8-35E8-F976-D0DF-F92FB137D1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21153" y="18955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1" name="Freeform: Shape 1090">
                <a:extLst>
                  <a:ext uri="{FF2B5EF4-FFF2-40B4-BE49-F238E27FC236}">
                    <a16:creationId xmlns:a16="http://schemas.microsoft.com/office/drawing/2014/main" id="{15B0ACBE-1E64-5F8D-8E11-2A1060C8C5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59937" y="11814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2" name="Freeform: Shape 1091">
                <a:extLst>
                  <a:ext uri="{FF2B5EF4-FFF2-40B4-BE49-F238E27FC236}">
                    <a16:creationId xmlns:a16="http://schemas.microsoft.com/office/drawing/2014/main" id="{EAB61546-188D-0EF9-B5A7-BB5757092C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78769" y="9088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3" name="Freeform: Shape 1092">
                <a:extLst>
                  <a:ext uri="{FF2B5EF4-FFF2-40B4-BE49-F238E27FC236}">
                    <a16:creationId xmlns:a16="http://schemas.microsoft.com/office/drawing/2014/main" id="{4B204A08-899C-BD8E-9D72-8D33A5CCEFF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88567" y="10973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4" name="Freeform: Shape 1093">
                <a:extLst>
                  <a:ext uri="{FF2B5EF4-FFF2-40B4-BE49-F238E27FC236}">
                    <a16:creationId xmlns:a16="http://schemas.microsoft.com/office/drawing/2014/main" id="{CD905F60-6683-2D65-653F-6BDE8B31B88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38027" y="16689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5" name="Freeform: Shape 1094">
                <a:extLst>
                  <a:ext uri="{FF2B5EF4-FFF2-40B4-BE49-F238E27FC236}">
                    <a16:creationId xmlns:a16="http://schemas.microsoft.com/office/drawing/2014/main" id="{61B178D8-E051-E52A-E7C8-1CCB8C40032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87614" y="14409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6" name="Freeform: Shape 1095">
                <a:extLst>
                  <a:ext uri="{FF2B5EF4-FFF2-40B4-BE49-F238E27FC236}">
                    <a16:creationId xmlns:a16="http://schemas.microsoft.com/office/drawing/2014/main" id="{A6322D54-381E-0D3D-DF22-F355D6A3F87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50790" y="12177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7" name="Freeform: Shape 1096">
                <a:extLst>
                  <a:ext uri="{FF2B5EF4-FFF2-40B4-BE49-F238E27FC236}">
                    <a16:creationId xmlns:a16="http://schemas.microsoft.com/office/drawing/2014/main" id="{BF5E94BF-8556-F702-C610-796D4C26D7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29997" y="945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8" name="Freeform: Shape 1097">
                <a:extLst>
                  <a:ext uri="{FF2B5EF4-FFF2-40B4-BE49-F238E27FC236}">
                    <a16:creationId xmlns:a16="http://schemas.microsoft.com/office/drawing/2014/main" id="{B82EC33F-E8E8-E577-2BF8-F162745B4A1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81155" y="12838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9" name="Freeform: Shape 1098">
                <a:extLst>
                  <a:ext uri="{FF2B5EF4-FFF2-40B4-BE49-F238E27FC236}">
                    <a16:creationId xmlns:a16="http://schemas.microsoft.com/office/drawing/2014/main" id="{C0C2AF62-4987-A00A-E0EC-617F982AF7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29977" y="14887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0" name="Freeform: Shape 1099">
                <a:extLst>
                  <a:ext uri="{FF2B5EF4-FFF2-40B4-BE49-F238E27FC236}">
                    <a16:creationId xmlns:a16="http://schemas.microsoft.com/office/drawing/2014/main" id="{48E0FE0D-7FED-17AD-D435-4C7930123E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67208" y="19323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1" name="Freeform: Shape 1100">
                <a:extLst>
                  <a:ext uri="{FF2B5EF4-FFF2-40B4-BE49-F238E27FC236}">
                    <a16:creationId xmlns:a16="http://schemas.microsoft.com/office/drawing/2014/main" id="{9641BA7B-BC0F-776A-20AF-6DA0673369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69155" y="17757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2" name="Freeform: Shape 1101">
                <a:extLst>
                  <a:ext uri="{FF2B5EF4-FFF2-40B4-BE49-F238E27FC236}">
                    <a16:creationId xmlns:a16="http://schemas.microsoft.com/office/drawing/2014/main" id="{69F7F212-D354-22CA-40EF-C0AC1BC095F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86879" y="9300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3" name="Freeform: Shape 1102">
                <a:extLst>
                  <a:ext uri="{FF2B5EF4-FFF2-40B4-BE49-F238E27FC236}">
                    <a16:creationId xmlns:a16="http://schemas.microsoft.com/office/drawing/2014/main" id="{C91CBF8A-D7AA-ED5C-6A25-A34AFF21B79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19993" y="148281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4" name="Freeform: Shape 1103">
                <a:extLst>
                  <a:ext uri="{FF2B5EF4-FFF2-40B4-BE49-F238E27FC236}">
                    <a16:creationId xmlns:a16="http://schemas.microsoft.com/office/drawing/2014/main" id="{27A94827-5865-03CD-C88A-D51094B370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88644" y="16312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5" name="Freeform: Shape 1104">
                <a:extLst>
                  <a:ext uri="{FF2B5EF4-FFF2-40B4-BE49-F238E27FC236}">
                    <a16:creationId xmlns:a16="http://schemas.microsoft.com/office/drawing/2014/main" id="{52AD4472-AB07-7EFD-34A8-1AF345D9CD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97763" y="1815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6" name="Freeform: Shape 1105">
                <a:extLst>
                  <a:ext uri="{FF2B5EF4-FFF2-40B4-BE49-F238E27FC236}">
                    <a16:creationId xmlns:a16="http://schemas.microsoft.com/office/drawing/2014/main" id="{B1BB7682-DF39-C4E5-6577-93B03094F33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31742" y="1346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7" name="Freeform: Shape 1106">
                <a:extLst>
                  <a:ext uri="{FF2B5EF4-FFF2-40B4-BE49-F238E27FC236}">
                    <a16:creationId xmlns:a16="http://schemas.microsoft.com/office/drawing/2014/main" id="{2AB508B5-FE18-E4B2-050D-73DCBF881D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94752" y="7381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8" name="Freeform: Shape 1107">
                <a:extLst>
                  <a:ext uri="{FF2B5EF4-FFF2-40B4-BE49-F238E27FC236}">
                    <a16:creationId xmlns:a16="http://schemas.microsoft.com/office/drawing/2014/main" id="{927FCD44-64B1-0854-4F25-9390F51C994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06212" y="10028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9" name="Freeform: Shape 1108">
                <a:extLst>
                  <a:ext uri="{FF2B5EF4-FFF2-40B4-BE49-F238E27FC236}">
                    <a16:creationId xmlns:a16="http://schemas.microsoft.com/office/drawing/2014/main" id="{A79D0B4D-FAD4-4EFC-716E-9F63CA9AAB6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68017" y="1054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0" name="Freeform: Shape 1109">
                <a:extLst>
                  <a:ext uri="{FF2B5EF4-FFF2-40B4-BE49-F238E27FC236}">
                    <a16:creationId xmlns:a16="http://schemas.microsoft.com/office/drawing/2014/main" id="{BD7EB4AC-417A-3DB7-9022-3314A66A47B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53887" y="838447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1" name="Freeform: Shape 1110">
                <a:extLst>
                  <a:ext uri="{FF2B5EF4-FFF2-40B4-BE49-F238E27FC236}">
                    <a16:creationId xmlns:a16="http://schemas.microsoft.com/office/drawing/2014/main" id="{76851462-7A53-2C7D-9A3D-83CC6D0D8AE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25412" y="1530058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2" name="Freeform: Shape 1111">
                <a:extLst>
                  <a:ext uri="{FF2B5EF4-FFF2-40B4-BE49-F238E27FC236}">
                    <a16:creationId xmlns:a16="http://schemas.microsoft.com/office/drawing/2014/main" id="{63628E69-2C24-23AB-4CA4-4F409066A7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36183" y="17954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3" name="Freeform: Shape 1112">
                <a:extLst>
                  <a:ext uri="{FF2B5EF4-FFF2-40B4-BE49-F238E27FC236}">
                    <a16:creationId xmlns:a16="http://schemas.microsoft.com/office/drawing/2014/main" id="{98F8EA9B-0ECA-3214-E09C-8739AD57438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06304" y="21067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4" name="Freeform: Shape 1113">
                <a:extLst>
                  <a:ext uri="{FF2B5EF4-FFF2-40B4-BE49-F238E27FC236}">
                    <a16:creationId xmlns:a16="http://schemas.microsoft.com/office/drawing/2014/main" id="{1ECAAD4F-0192-401E-F377-E8A4613C2A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63740" y="241235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5" name="Freeform: Shape 1114">
                <a:extLst>
                  <a:ext uri="{FF2B5EF4-FFF2-40B4-BE49-F238E27FC236}">
                    <a16:creationId xmlns:a16="http://schemas.microsoft.com/office/drawing/2014/main" id="{BD85C0DF-4A91-C6F6-EDB0-6CC2DE3876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65284" y="7982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6" name="Freeform: Shape 1115">
                <a:extLst>
                  <a:ext uri="{FF2B5EF4-FFF2-40B4-BE49-F238E27FC236}">
                    <a16:creationId xmlns:a16="http://schemas.microsoft.com/office/drawing/2014/main" id="{8965FE20-F2DA-3E48-9C25-0D0D5A11EEA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94373" y="16797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7" name="Freeform: Shape 1116">
                <a:extLst>
                  <a:ext uri="{FF2B5EF4-FFF2-40B4-BE49-F238E27FC236}">
                    <a16:creationId xmlns:a16="http://schemas.microsoft.com/office/drawing/2014/main" id="{48BA2C9D-3E87-1A95-9A96-DD0E5F7E21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28555" y="1903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8" name="Freeform: Shape 1117">
                <a:extLst>
                  <a:ext uri="{FF2B5EF4-FFF2-40B4-BE49-F238E27FC236}">
                    <a16:creationId xmlns:a16="http://schemas.microsoft.com/office/drawing/2014/main" id="{993D0B16-7491-827E-46DC-30B384E92A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26402" y="28188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9" name="Freeform: Shape 1118">
                <a:extLst>
                  <a:ext uri="{FF2B5EF4-FFF2-40B4-BE49-F238E27FC236}">
                    <a16:creationId xmlns:a16="http://schemas.microsoft.com/office/drawing/2014/main" id="{4FF19E24-D568-6CBB-58E0-0F90672F2E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20642" y="24096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0" name="Freeform: Shape 1119">
                <a:extLst>
                  <a:ext uri="{FF2B5EF4-FFF2-40B4-BE49-F238E27FC236}">
                    <a16:creationId xmlns:a16="http://schemas.microsoft.com/office/drawing/2014/main" id="{C85E6582-3AC9-CDB9-CC05-B4C1AE2CFBC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59706" y="36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1" name="Freeform: Shape 1120">
                <a:extLst>
                  <a:ext uri="{FF2B5EF4-FFF2-40B4-BE49-F238E27FC236}">
                    <a16:creationId xmlns:a16="http://schemas.microsoft.com/office/drawing/2014/main" id="{9A501E61-EE22-41A8-6611-07F96E48A3E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21263" y="858545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8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2" name="Freeform: Shape 1121">
                <a:extLst>
                  <a:ext uri="{FF2B5EF4-FFF2-40B4-BE49-F238E27FC236}">
                    <a16:creationId xmlns:a16="http://schemas.microsoft.com/office/drawing/2014/main" id="{EEB1AD83-55E6-A20B-47BA-BC3096DEEDC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75937" y="1247832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3" name="Freeform: Shape 1122">
                <a:extLst>
                  <a:ext uri="{FF2B5EF4-FFF2-40B4-BE49-F238E27FC236}">
                    <a16:creationId xmlns:a16="http://schemas.microsoft.com/office/drawing/2014/main" id="{6E7A4D9E-ACDF-DB44-5040-8B8D0B38288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58804" y="10060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4" name="Freeform: Shape 1123">
                <a:extLst>
                  <a:ext uri="{FF2B5EF4-FFF2-40B4-BE49-F238E27FC236}">
                    <a16:creationId xmlns:a16="http://schemas.microsoft.com/office/drawing/2014/main" id="{EF346C76-BAAA-C31C-F54C-26CF273B474B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978150" y="236413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5" name="Freeform: Shape 1124">
                <a:extLst>
                  <a:ext uri="{FF2B5EF4-FFF2-40B4-BE49-F238E27FC236}">
                    <a16:creationId xmlns:a16="http://schemas.microsoft.com/office/drawing/2014/main" id="{9CA758D2-2893-2116-FF6B-EA2C3CAF7FA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51756" y="22647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6" name="Freeform: Shape 1125">
                <a:extLst>
                  <a:ext uri="{FF2B5EF4-FFF2-40B4-BE49-F238E27FC236}">
                    <a16:creationId xmlns:a16="http://schemas.microsoft.com/office/drawing/2014/main" id="{96A5BAAC-D8FE-1506-65C4-C308A1542D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80389" y="3961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7" name="Freeform: Shape 1126">
                <a:extLst>
                  <a:ext uri="{FF2B5EF4-FFF2-40B4-BE49-F238E27FC236}">
                    <a16:creationId xmlns:a16="http://schemas.microsoft.com/office/drawing/2014/main" id="{38CDD776-4275-AF1C-7263-54DD022B801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34942" y="351821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8" name="Freeform: Shape 1127">
                <a:extLst>
                  <a:ext uri="{FF2B5EF4-FFF2-40B4-BE49-F238E27FC236}">
                    <a16:creationId xmlns:a16="http://schemas.microsoft.com/office/drawing/2014/main" id="{A1411ED6-17B7-7DB0-D9A0-631EEA90B7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05058" y="37160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9" name="Freeform: Shape 1128">
                <a:extLst>
                  <a:ext uri="{FF2B5EF4-FFF2-40B4-BE49-F238E27FC236}">
                    <a16:creationId xmlns:a16="http://schemas.microsoft.com/office/drawing/2014/main" id="{1C5264FD-BD60-688E-9FBB-6C7D8B5596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83416" y="44109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8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0" name="Freeform: Shape 1129">
                <a:extLst>
                  <a:ext uri="{FF2B5EF4-FFF2-40B4-BE49-F238E27FC236}">
                    <a16:creationId xmlns:a16="http://schemas.microsoft.com/office/drawing/2014/main" id="{15BCB66A-BB99-F2B5-C38E-AC9DDC5FB5A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77606" y="33299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1" name="Freeform: Shape 1130">
                <a:extLst>
                  <a:ext uri="{FF2B5EF4-FFF2-40B4-BE49-F238E27FC236}">
                    <a16:creationId xmlns:a16="http://schemas.microsoft.com/office/drawing/2014/main" id="{DFF5D53A-FD7F-08CA-26D1-39233123591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20551" y="517756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2" name="Freeform: Shape 1131">
                <a:extLst>
                  <a:ext uri="{FF2B5EF4-FFF2-40B4-BE49-F238E27FC236}">
                    <a16:creationId xmlns:a16="http://schemas.microsoft.com/office/drawing/2014/main" id="{8CAFD2EA-3FF9-6F35-7D76-9DBC1E389F9B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1223300" y="435331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3" name="Freeform: Shape 1132">
                <a:extLst>
                  <a:ext uri="{FF2B5EF4-FFF2-40B4-BE49-F238E27FC236}">
                    <a16:creationId xmlns:a16="http://schemas.microsoft.com/office/drawing/2014/main" id="{9E463ECA-4C5F-13D7-3764-1F25645AF5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57458" y="568724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4" name="Freeform: Shape 1133">
                <a:extLst>
                  <a:ext uri="{FF2B5EF4-FFF2-40B4-BE49-F238E27FC236}">
                    <a16:creationId xmlns:a16="http://schemas.microsoft.com/office/drawing/2014/main" id="{F5C2ED28-E5F4-AFB6-0264-F5082534BFD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46727" y="54470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5" name="Freeform: Shape 1134">
                <a:extLst>
                  <a:ext uri="{FF2B5EF4-FFF2-40B4-BE49-F238E27FC236}">
                    <a16:creationId xmlns:a16="http://schemas.microsoft.com/office/drawing/2014/main" id="{3BC00B34-F7A8-1832-35C7-2AB02CD4B39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20268" y="4256684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6" name="Freeform: Shape 1135">
                <a:extLst>
                  <a:ext uri="{FF2B5EF4-FFF2-40B4-BE49-F238E27FC236}">
                    <a16:creationId xmlns:a16="http://schemas.microsoft.com/office/drawing/2014/main" id="{6FB2B786-3747-02BC-6E39-90890EAC70D9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888397" y="410795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3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7" name="Freeform: Shape 1136">
                <a:extLst>
                  <a:ext uri="{FF2B5EF4-FFF2-40B4-BE49-F238E27FC236}">
                    <a16:creationId xmlns:a16="http://schemas.microsoft.com/office/drawing/2014/main" id="{D8A67D6D-12E5-1CDA-744D-ADE18C170D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13390" y="441318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8" name="Freeform: Shape 1137">
                <a:extLst>
                  <a:ext uri="{FF2B5EF4-FFF2-40B4-BE49-F238E27FC236}">
                    <a16:creationId xmlns:a16="http://schemas.microsoft.com/office/drawing/2014/main" id="{D67E500D-963F-8521-C356-A534DE4417C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49142" y="520737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9" name="Freeform: Shape 1138">
                <a:extLst>
                  <a:ext uri="{FF2B5EF4-FFF2-40B4-BE49-F238E27FC236}">
                    <a16:creationId xmlns:a16="http://schemas.microsoft.com/office/drawing/2014/main" id="{21EE8B51-CBE8-0599-E218-B92A54E2CEA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26402" y="50653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0" name="Freeform: Shape 1139">
                <a:extLst>
                  <a:ext uri="{FF2B5EF4-FFF2-40B4-BE49-F238E27FC236}">
                    <a16:creationId xmlns:a16="http://schemas.microsoft.com/office/drawing/2014/main" id="{B700027E-EF3E-0358-D97A-4DB39522DF8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04983" y="44409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1" name="Freeform: Shape 1140">
                <a:extLst>
                  <a:ext uri="{FF2B5EF4-FFF2-40B4-BE49-F238E27FC236}">
                    <a16:creationId xmlns:a16="http://schemas.microsoft.com/office/drawing/2014/main" id="{9D7C20C6-751C-2C7C-6332-C9709342BE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70398" y="26501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2" name="Freeform: Shape 1141">
                <a:extLst>
                  <a:ext uri="{FF2B5EF4-FFF2-40B4-BE49-F238E27FC236}">
                    <a16:creationId xmlns:a16="http://schemas.microsoft.com/office/drawing/2014/main" id="{2AD36061-BA8D-D7A1-9FB4-B27E742F9B0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81174" y="27804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3" name="Freeform: Shape 1142">
                <a:extLst>
                  <a:ext uri="{FF2B5EF4-FFF2-40B4-BE49-F238E27FC236}">
                    <a16:creationId xmlns:a16="http://schemas.microsoft.com/office/drawing/2014/main" id="{199FD3CF-E81E-5452-A115-90758451F28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18938" y="23868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4" name="Freeform: Shape 1143">
                <a:extLst>
                  <a:ext uri="{FF2B5EF4-FFF2-40B4-BE49-F238E27FC236}">
                    <a16:creationId xmlns:a16="http://schemas.microsoft.com/office/drawing/2014/main" id="{89A9199C-F339-FB68-91AE-8BF5255B3E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22400" y="261867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5" name="Freeform: Shape 1144">
                <a:extLst>
                  <a:ext uri="{FF2B5EF4-FFF2-40B4-BE49-F238E27FC236}">
                    <a16:creationId xmlns:a16="http://schemas.microsoft.com/office/drawing/2014/main" id="{762D085E-8D7B-A3E0-5CD6-54F62EDC493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38369" y="349182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6" name="Freeform: Shape 1145">
                <a:extLst>
                  <a:ext uri="{FF2B5EF4-FFF2-40B4-BE49-F238E27FC236}">
                    <a16:creationId xmlns:a16="http://schemas.microsoft.com/office/drawing/2014/main" id="{DFCDBF01-E334-20AA-8D26-8824DD5417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61059" y="29652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7" name="Freeform: Shape 1146">
                <a:extLst>
                  <a:ext uri="{FF2B5EF4-FFF2-40B4-BE49-F238E27FC236}">
                    <a16:creationId xmlns:a16="http://schemas.microsoft.com/office/drawing/2014/main" id="{C00BD737-2070-596D-3535-464F7363FFA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22913" y="293747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8" name="Freeform: Shape 1147">
                <a:extLst>
                  <a:ext uri="{FF2B5EF4-FFF2-40B4-BE49-F238E27FC236}">
                    <a16:creationId xmlns:a16="http://schemas.microsoft.com/office/drawing/2014/main" id="{325ECF7B-B1B2-3F3B-E2F2-FF95A639F10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41257" y="21487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9" name="Freeform: Shape 1148">
                <a:extLst>
                  <a:ext uri="{FF2B5EF4-FFF2-40B4-BE49-F238E27FC236}">
                    <a16:creationId xmlns:a16="http://schemas.microsoft.com/office/drawing/2014/main" id="{655A2C1A-EB88-F631-423C-9BBCE3CA88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16116" y="2490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0" name="Freeform: Shape 1149">
                <a:extLst>
                  <a:ext uri="{FF2B5EF4-FFF2-40B4-BE49-F238E27FC236}">
                    <a16:creationId xmlns:a16="http://schemas.microsoft.com/office/drawing/2014/main" id="{92B8738D-46D2-43EF-7C7A-C4BDADEDECB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886616" y="24029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1" name="Freeform: Shape 1150">
                <a:extLst>
                  <a:ext uri="{FF2B5EF4-FFF2-40B4-BE49-F238E27FC236}">
                    <a16:creationId xmlns:a16="http://schemas.microsoft.com/office/drawing/2014/main" id="{09456D56-BCF8-A334-2BD0-5C7DBB30A93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27496" y="245284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2" name="Freeform: Shape 1151">
                <a:extLst>
                  <a:ext uri="{FF2B5EF4-FFF2-40B4-BE49-F238E27FC236}">
                    <a16:creationId xmlns:a16="http://schemas.microsoft.com/office/drawing/2014/main" id="{B1F378B4-93A9-8D2B-24B7-86C7E54E004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51555" y="301995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3" name="Freeform: Shape 1152">
                <a:extLst>
                  <a:ext uri="{FF2B5EF4-FFF2-40B4-BE49-F238E27FC236}">
                    <a16:creationId xmlns:a16="http://schemas.microsoft.com/office/drawing/2014/main" id="{D52B2BB7-A995-4171-285E-B4169BFE69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42080" y="31403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4" name="Freeform: Shape 1153">
                <a:extLst>
                  <a:ext uri="{FF2B5EF4-FFF2-40B4-BE49-F238E27FC236}">
                    <a16:creationId xmlns:a16="http://schemas.microsoft.com/office/drawing/2014/main" id="{B43516F4-65BF-0E73-DD4A-2D4CFBEFBFD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11214" y="32814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5" name="Freeform: Shape 1154">
                <a:extLst>
                  <a:ext uri="{FF2B5EF4-FFF2-40B4-BE49-F238E27FC236}">
                    <a16:creationId xmlns:a16="http://schemas.microsoft.com/office/drawing/2014/main" id="{165F0E6B-F392-5612-321C-6044399FEA4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82532" y="32316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6" name="Freeform: Shape 1155">
                <a:extLst>
                  <a:ext uri="{FF2B5EF4-FFF2-40B4-BE49-F238E27FC236}">
                    <a16:creationId xmlns:a16="http://schemas.microsoft.com/office/drawing/2014/main" id="{717F3C52-98F6-E4C2-3434-BCD294DCE5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11520" y="3808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7" name="Freeform: Shape 1156">
                <a:extLst>
                  <a:ext uri="{FF2B5EF4-FFF2-40B4-BE49-F238E27FC236}">
                    <a16:creationId xmlns:a16="http://schemas.microsoft.com/office/drawing/2014/main" id="{A7FA5FFD-E24D-A6A7-4FAC-83A311A98AF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53132" y="4804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8" name="Freeform: Shape 1157">
                <a:extLst>
                  <a:ext uri="{FF2B5EF4-FFF2-40B4-BE49-F238E27FC236}">
                    <a16:creationId xmlns:a16="http://schemas.microsoft.com/office/drawing/2014/main" id="{56F2248C-5A71-2F93-ADA5-69A26634BF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66931" y="45087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9" name="Freeform: Shape 1158">
                <a:extLst>
                  <a:ext uri="{FF2B5EF4-FFF2-40B4-BE49-F238E27FC236}">
                    <a16:creationId xmlns:a16="http://schemas.microsoft.com/office/drawing/2014/main" id="{D9063B2E-28E5-6D93-3099-C0FDFAD8072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69999" y="55210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0" name="Freeform: Shape 1159">
                <a:extLst>
                  <a:ext uri="{FF2B5EF4-FFF2-40B4-BE49-F238E27FC236}">
                    <a16:creationId xmlns:a16="http://schemas.microsoft.com/office/drawing/2014/main" id="{7C6AB36F-19F3-E149-363E-47E3D7D971E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80965" y="51266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1" name="Freeform: Shape 1160">
                <a:extLst>
                  <a:ext uri="{FF2B5EF4-FFF2-40B4-BE49-F238E27FC236}">
                    <a16:creationId xmlns:a16="http://schemas.microsoft.com/office/drawing/2014/main" id="{8E964760-6E4F-953F-FE42-64D2E5F7AEA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64963" y="5678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2" name="Freeform: Shape 1161">
                <a:extLst>
                  <a:ext uri="{FF2B5EF4-FFF2-40B4-BE49-F238E27FC236}">
                    <a16:creationId xmlns:a16="http://schemas.microsoft.com/office/drawing/2014/main" id="{C4E34548-9E46-780B-D44F-88013083C0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12017" y="566895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3" name="Freeform: Shape 1162">
                <a:extLst>
                  <a:ext uri="{FF2B5EF4-FFF2-40B4-BE49-F238E27FC236}">
                    <a16:creationId xmlns:a16="http://schemas.microsoft.com/office/drawing/2014/main" id="{40B47F20-3CFC-F746-FCC8-5048C70FE0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37483" y="537272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4" name="Freeform: Shape 1163">
                <a:extLst>
                  <a:ext uri="{FF2B5EF4-FFF2-40B4-BE49-F238E27FC236}">
                    <a16:creationId xmlns:a16="http://schemas.microsoft.com/office/drawing/2014/main" id="{D73F17E3-47D1-4272-A636-8269CA6B33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47199" y="5300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5" name="Freeform: Shape 1164">
                <a:extLst>
                  <a:ext uri="{FF2B5EF4-FFF2-40B4-BE49-F238E27FC236}">
                    <a16:creationId xmlns:a16="http://schemas.microsoft.com/office/drawing/2014/main" id="{08E0FD10-5E50-0F8C-0B65-7FAE2505A65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28477" y="52777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6" name="Freeform: Shape 1165">
                <a:extLst>
                  <a:ext uri="{FF2B5EF4-FFF2-40B4-BE49-F238E27FC236}">
                    <a16:creationId xmlns:a16="http://schemas.microsoft.com/office/drawing/2014/main" id="{5D1912AA-9E3D-389B-587E-CF4A1ED04C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831372" y="573982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7" name="Freeform: Shape 1166">
                <a:extLst>
                  <a:ext uri="{FF2B5EF4-FFF2-40B4-BE49-F238E27FC236}">
                    <a16:creationId xmlns:a16="http://schemas.microsoft.com/office/drawing/2014/main" id="{D6814E97-1D89-2011-6EF3-42039B4502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89324" y="580240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8" name="Freeform: Shape 1167">
                <a:extLst>
                  <a:ext uri="{FF2B5EF4-FFF2-40B4-BE49-F238E27FC236}">
                    <a16:creationId xmlns:a16="http://schemas.microsoft.com/office/drawing/2014/main" id="{193C720A-1DCD-BF2A-8559-F94423EF8F8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19361" y="5626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9" name="Freeform: Shape 1168">
                <a:extLst>
                  <a:ext uri="{FF2B5EF4-FFF2-40B4-BE49-F238E27FC236}">
                    <a16:creationId xmlns:a16="http://schemas.microsoft.com/office/drawing/2014/main" id="{4945A2B3-F4A3-6154-2A2F-1604DF99BF9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72191" y="5146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0" name="Freeform: Shape 1169">
                <a:extLst>
                  <a:ext uri="{FF2B5EF4-FFF2-40B4-BE49-F238E27FC236}">
                    <a16:creationId xmlns:a16="http://schemas.microsoft.com/office/drawing/2014/main" id="{7A8D4E74-C918-B87E-61E7-ED015D753C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59511" y="47066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1" name="Freeform: Shape 1170">
                <a:extLst>
                  <a:ext uri="{FF2B5EF4-FFF2-40B4-BE49-F238E27FC236}">
                    <a16:creationId xmlns:a16="http://schemas.microsoft.com/office/drawing/2014/main" id="{8B590F16-B292-BBAA-BD2E-B29D34B56F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235869" y="47824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2" name="Freeform: Shape 1171">
                <a:extLst>
                  <a:ext uri="{FF2B5EF4-FFF2-40B4-BE49-F238E27FC236}">
                    <a16:creationId xmlns:a16="http://schemas.microsoft.com/office/drawing/2014/main" id="{5D7EBA50-3095-AB0D-A91F-DF7B6D3882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46163" y="5299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3" name="Freeform: Shape 1172">
                <a:extLst>
                  <a:ext uri="{FF2B5EF4-FFF2-40B4-BE49-F238E27FC236}">
                    <a16:creationId xmlns:a16="http://schemas.microsoft.com/office/drawing/2014/main" id="{5B69A814-7304-26B7-968D-97DDEC7C9E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87510" y="4951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4" name="Freeform: Shape 1173">
                <a:extLst>
                  <a:ext uri="{FF2B5EF4-FFF2-40B4-BE49-F238E27FC236}">
                    <a16:creationId xmlns:a16="http://schemas.microsoft.com/office/drawing/2014/main" id="{CFFD6B11-07C7-7445-FF77-62588C39EB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15886" y="50690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5" name="Freeform: Shape 1174">
                <a:extLst>
                  <a:ext uri="{FF2B5EF4-FFF2-40B4-BE49-F238E27FC236}">
                    <a16:creationId xmlns:a16="http://schemas.microsoft.com/office/drawing/2014/main" id="{6A342B40-4064-D16C-5AD2-4D061F348B7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11703" y="4658830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6" name="Freeform: Shape 1175">
                <a:extLst>
                  <a:ext uri="{FF2B5EF4-FFF2-40B4-BE49-F238E27FC236}">
                    <a16:creationId xmlns:a16="http://schemas.microsoft.com/office/drawing/2014/main" id="{92FA8DDE-5395-446A-0FF0-D7E5297226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98919" y="39365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7" name="Freeform: Shape 1176">
                <a:extLst>
                  <a:ext uri="{FF2B5EF4-FFF2-40B4-BE49-F238E27FC236}">
                    <a16:creationId xmlns:a16="http://schemas.microsoft.com/office/drawing/2014/main" id="{07E23E30-B9E1-CB80-9B48-7D1BD39445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43045" y="433307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8" name="Freeform: Shape 1177">
                <a:extLst>
                  <a:ext uri="{FF2B5EF4-FFF2-40B4-BE49-F238E27FC236}">
                    <a16:creationId xmlns:a16="http://schemas.microsoft.com/office/drawing/2014/main" id="{1AED75CD-CAA0-928F-FB5F-6A3A5CF1EBD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12826" y="37765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9" name="Freeform: Shape 1178">
                <a:extLst>
                  <a:ext uri="{FF2B5EF4-FFF2-40B4-BE49-F238E27FC236}">
                    <a16:creationId xmlns:a16="http://schemas.microsoft.com/office/drawing/2014/main" id="{F5A48054-239E-4DA1-A6EB-4C464C0C193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00857" y="46170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0" name="Freeform: Shape 1179">
                <a:extLst>
                  <a:ext uri="{FF2B5EF4-FFF2-40B4-BE49-F238E27FC236}">
                    <a16:creationId xmlns:a16="http://schemas.microsoft.com/office/drawing/2014/main" id="{263D6692-DA5B-8387-71B7-3F3BB09EB0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19050" y="47545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1" name="Freeform: Shape 1180">
                <a:extLst>
                  <a:ext uri="{FF2B5EF4-FFF2-40B4-BE49-F238E27FC236}">
                    <a16:creationId xmlns:a16="http://schemas.microsoft.com/office/drawing/2014/main" id="{7864A312-16E6-5FAF-E40A-DDB5CEC835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99822" y="4402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2" name="Freeform: Shape 1181">
                <a:extLst>
                  <a:ext uri="{FF2B5EF4-FFF2-40B4-BE49-F238E27FC236}">
                    <a16:creationId xmlns:a16="http://schemas.microsoft.com/office/drawing/2014/main" id="{C0B34575-F8C9-F920-2FE5-253349B1BC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48114" y="4400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3" name="Freeform: Shape 1182">
                <a:extLst>
                  <a:ext uri="{FF2B5EF4-FFF2-40B4-BE49-F238E27FC236}">
                    <a16:creationId xmlns:a16="http://schemas.microsoft.com/office/drawing/2014/main" id="{E83ACDE2-59F7-3FAF-820F-C3DAF6C6FE9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89630" y="42204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4" name="Freeform: Shape 1183">
                <a:extLst>
                  <a:ext uri="{FF2B5EF4-FFF2-40B4-BE49-F238E27FC236}">
                    <a16:creationId xmlns:a16="http://schemas.microsoft.com/office/drawing/2014/main" id="{E41FDF96-305F-A81C-0714-96BD9C96829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74440" y="4372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5" name="Freeform: Shape 1184">
                <a:extLst>
                  <a:ext uri="{FF2B5EF4-FFF2-40B4-BE49-F238E27FC236}">
                    <a16:creationId xmlns:a16="http://schemas.microsoft.com/office/drawing/2014/main" id="{DEC69A82-AA1C-E89E-53A8-B54184999C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42519" y="42072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6" name="Freeform: Shape 1185">
                <a:extLst>
                  <a:ext uri="{FF2B5EF4-FFF2-40B4-BE49-F238E27FC236}">
                    <a16:creationId xmlns:a16="http://schemas.microsoft.com/office/drawing/2014/main" id="{5E9294F9-CD0D-9F79-9FA0-365B8AFD73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26670" y="42905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7" name="Freeform: Shape 1186">
                <a:extLst>
                  <a:ext uri="{FF2B5EF4-FFF2-40B4-BE49-F238E27FC236}">
                    <a16:creationId xmlns:a16="http://schemas.microsoft.com/office/drawing/2014/main" id="{B3317F8E-955B-27DE-DCAE-289E88F497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05176" y="4537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8" name="Freeform: Shape 1187">
                <a:extLst>
                  <a:ext uri="{FF2B5EF4-FFF2-40B4-BE49-F238E27FC236}">
                    <a16:creationId xmlns:a16="http://schemas.microsoft.com/office/drawing/2014/main" id="{E00C3051-C56A-3141-F3E8-58C60F4CD9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54954" y="4402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9" name="Freeform: Shape 1188">
                <a:extLst>
                  <a:ext uri="{FF2B5EF4-FFF2-40B4-BE49-F238E27FC236}">
                    <a16:creationId xmlns:a16="http://schemas.microsoft.com/office/drawing/2014/main" id="{3D24BEEA-E42A-5777-93C4-E06F01C6E7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37904" y="417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0" name="Freeform: Shape 1189">
                <a:extLst>
                  <a:ext uri="{FF2B5EF4-FFF2-40B4-BE49-F238E27FC236}">
                    <a16:creationId xmlns:a16="http://schemas.microsoft.com/office/drawing/2014/main" id="{2DFFB7DE-C7AE-CBA6-4509-DBC8BCADC20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31916" y="4189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1" name="Freeform: Shape 1190">
                <a:extLst>
                  <a:ext uri="{FF2B5EF4-FFF2-40B4-BE49-F238E27FC236}">
                    <a16:creationId xmlns:a16="http://schemas.microsoft.com/office/drawing/2014/main" id="{0C2BC2B0-C878-16E9-C60C-8B22DCDA1E2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97792" y="417743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2" name="Freeform: Shape 1191">
                <a:extLst>
                  <a:ext uri="{FF2B5EF4-FFF2-40B4-BE49-F238E27FC236}">
                    <a16:creationId xmlns:a16="http://schemas.microsoft.com/office/drawing/2014/main" id="{6E512518-4B93-2472-A598-B5C359FBB3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46688" y="3816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3" name="Freeform: Shape 1192">
                <a:extLst>
                  <a:ext uri="{FF2B5EF4-FFF2-40B4-BE49-F238E27FC236}">
                    <a16:creationId xmlns:a16="http://schemas.microsoft.com/office/drawing/2014/main" id="{B3F301FF-D3E8-9C8B-0CCA-60B63515689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02016" y="37540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4" name="Freeform: Shape 1193">
                <a:extLst>
                  <a:ext uri="{FF2B5EF4-FFF2-40B4-BE49-F238E27FC236}">
                    <a16:creationId xmlns:a16="http://schemas.microsoft.com/office/drawing/2014/main" id="{1CF1CD74-8A60-BA65-ECF7-97AE342093F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92466" y="40991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5" name="Freeform: Shape 1194">
                <a:extLst>
                  <a:ext uri="{FF2B5EF4-FFF2-40B4-BE49-F238E27FC236}">
                    <a16:creationId xmlns:a16="http://schemas.microsoft.com/office/drawing/2014/main" id="{DEEA0337-CC7D-D3F0-5E31-D165509458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57521" y="4541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6" name="Freeform: Shape 1195">
                <a:extLst>
                  <a:ext uri="{FF2B5EF4-FFF2-40B4-BE49-F238E27FC236}">
                    <a16:creationId xmlns:a16="http://schemas.microsoft.com/office/drawing/2014/main" id="{6252E93A-83BC-BCF5-13A9-05937A3C3D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53127" y="48078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7" name="Freeform: Shape 1196">
                <a:extLst>
                  <a:ext uri="{FF2B5EF4-FFF2-40B4-BE49-F238E27FC236}">
                    <a16:creationId xmlns:a16="http://schemas.microsoft.com/office/drawing/2014/main" id="{EDB72BD1-8246-4316-05D5-7CD3C3B9A0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52884" y="54495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8" name="Freeform: Shape 1197">
                <a:extLst>
                  <a:ext uri="{FF2B5EF4-FFF2-40B4-BE49-F238E27FC236}">
                    <a16:creationId xmlns:a16="http://schemas.microsoft.com/office/drawing/2014/main" id="{34904972-72F0-B6CE-8BB6-1379232A6D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63839" y="47981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9" name="Freeform: Shape 1198">
                <a:extLst>
                  <a:ext uri="{FF2B5EF4-FFF2-40B4-BE49-F238E27FC236}">
                    <a16:creationId xmlns:a16="http://schemas.microsoft.com/office/drawing/2014/main" id="{F1812021-2627-82B2-CD6D-F13C77747B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50592" y="425954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0" name="Freeform: Shape 1199">
                <a:extLst>
                  <a:ext uri="{FF2B5EF4-FFF2-40B4-BE49-F238E27FC236}">
                    <a16:creationId xmlns:a16="http://schemas.microsoft.com/office/drawing/2014/main" id="{23C3379D-F2DD-24B0-9CD9-AC7E9E3D930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20555" y="40336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1" name="Freeform: Shape 1200">
                <a:extLst>
                  <a:ext uri="{FF2B5EF4-FFF2-40B4-BE49-F238E27FC236}">
                    <a16:creationId xmlns:a16="http://schemas.microsoft.com/office/drawing/2014/main" id="{E91E093D-7C2F-E73E-9DBC-BB7F7FC73FC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05245" y="359641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2" name="Freeform: Shape 1201">
                <a:extLst>
                  <a:ext uri="{FF2B5EF4-FFF2-40B4-BE49-F238E27FC236}">
                    <a16:creationId xmlns:a16="http://schemas.microsoft.com/office/drawing/2014/main" id="{4604FE60-7C33-2C0F-459B-076EFAEC75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21342" y="3256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3" name="Freeform: Shape 1202">
                <a:extLst>
                  <a:ext uri="{FF2B5EF4-FFF2-40B4-BE49-F238E27FC236}">
                    <a16:creationId xmlns:a16="http://schemas.microsoft.com/office/drawing/2014/main" id="{C25CCD9E-01E2-43EB-18C0-D7606B98B1D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53371" y="34957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4" name="Freeform: Shape 1203">
                <a:extLst>
                  <a:ext uri="{FF2B5EF4-FFF2-40B4-BE49-F238E27FC236}">
                    <a16:creationId xmlns:a16="http://schemas.microsoft.com/office/drawing/2014/main" id="{52221C70-1408-D1B3-C411-C7898E2FB2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48973" y="335533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5" name="Freeform: Shape 1204">
                <a:extLst>
                  <a:ext uri="{FF2B5EF4-FFF2-40B4-BE49-F238E27FC236}">
                    <a16:creationId xmlns:a16="http://schemas.microsoft.com/office/drawing/2014/main" id="{C2D74833-70CE-1129-06BA-7B5B4B4256B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40669" y="32510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6" name="Freeform: Shape 1205">
                <a:extLst>
                  <a:ext uri="{FF2B5EF4-FFF2-40B4-BE49-F238E27FC236}">
                    <a16:creationId xmlns:a16="http://schemas.microsoft.com/office/drawing/2014/main" id="{F34719FC-0D7F-1D83-095F-9CBC3E0ABCF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31214" y="31250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7" name="Freeform: Shape 1206">
                <a:extLst>
                  <a:ext uri="{FF2B5EF4-FFF2-40B4-BE49-F238E27FC236}">
                    <a16:creationId xmlns:a16="http://schemas.microsoft.com/office/drawing/2014/main" id="{E4E3AD14-634B-9CBB-83FF-ABBE1A96D1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12615" y="26430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8" name="Freeform: Shape 1207">
                <a:extLst>
                  <a:ext uri="{FF2B5EF4-FFF2-40B4-BE49-F238E27FC236}">
                    <a16:creationId xmlns:a16="http://schemas.microsoft.com/office/drawing/2014/main" id="{C3A6CF79-3FE7-A0EA-A71B-22C76752BC9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45419" y="315711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9" name="Freeform: Shape 1208">
                <a:extLst>
                  <a:ext uri="{FF2B5EF4-FFF2-40B4-BE49-F238E27FC236}">
                    <a16:creationId xmlns:a16="http://schemas.microsoft.com/office/drawing/2014/main" id="{3C930700-DF8F-34FF-EB20-A9250C824B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52600" y="37078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0" name="Freeform: Shape 1209">
                <a:extLst>
                  <a:ext uri="{FF2B5EF4-FFF2-40B4-BE49-F238E27FC236}">
                    <a16:creationId xmlns:a16="http://schemas.microsoft.com/office/drawing/2014/main" id="{06ED64BF-3482-0FF5-8C61-C27AE71BE8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670619" y="34191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1" name="Freeform: Shape 1210">
                <a:extLst>
                  <a:ext uri="{FF2B5EF4-FFF2-40B4-BE49-F238E27FC236}">
                    <a16:creationId xmlns:a16="http://schemas.microsoft.com/office/drawing/2014/main" id="{E4DA6811-0466-7D76-7B4F-76599B9DB69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06533" y="30383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0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2" name="Freeform: Shape 1211">
                <a:extLst>
                  <a:ext uri="{FF2B5EF4-FFF2-40B4-BE49-F238E27FC236}">
                    <a16:creationId xmlns:a16="http://schemas.microsoft.com/office/drawing/2014/main" id="{BCE6554F-E17C-EC7F-70FD-77FF225EC5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23086" y="328599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3" name="Freeform: Shape 1212">
                <a:extLst>
                  <a:ext uri="{FF2B5EF4-FFF2-40B4-BE49-F238E27FC236}">
                    <a16:creationId xmlns:a16="http://schemas.microsoft.com/office/drawing/2014/main" id="{D508AB6B-F6D5-12F8-23D9-143FBB0090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42613" y="32069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4" name="Freeform: Shape 1213">
                <a:extLst>
                  <a:ext uri="{FF2B5EF4-FFF2-40B4-BE49-F238E27FC236}">
                    <a16:creationId xmlns:a16="http://schemas.microsoft.com/office/drawing/2014/main" id="{B0BCBF35-1064-95B2-3951-3048734129A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08177" y="2354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5" name="Freeform: Shape 1214">
                <a:extLst>
                  <a:ext uri="{FF2B5EF4-FFF2-40B4-BE49-F238E27FC236}">
                    <a16:creationId xmlns:a16="http://schemas.microsoft.com/office/drawing/2014/main" id="{08337EE5-9082-0CA7-9F19-0E27961CD3C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11917" y="2125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6" name="Freeform: Shape 1215">
                <a:extLst>
                  <a:ext uri="{FF2B5EF4-FFF2-40B4-BE49-F238E27FC236}">
                    <a16:creationId xmlns:a16="http://schemas.microsoft.com/office/drawing/2014/main" id="{CF115231-7A0E-E1C9-B632-4685265386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16735" y="29835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7" name="Freeform: Shape 1216">
                <a:extLst>
                  <a:ext uri="{FF2B5EF4-FFF2-40B4-BE49-F238E27FC236}">
                    <a16:creationId xmlns:a16="http://schemas.microsoft.com/office/drawing/2014/main" id="{8CED0969-CB0A-9C45-C440-B87343A10AC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11052" y="38266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8" name="Freeform: Shape 1217">
                <a:extLst>
                  <a:ext uri="{FF2B5EF4-FFF2-40B4-BE49-F238E27FC236}">
                    <a16:creationId xmlns:a16="http://schemas.microsoft.com/office/drawing/2014/main" id="{A3C9EFAD-EF09-6D4A-B51E-2BE75733E2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71233" y="42761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9" name="Freeform: Shape 1218">
                <a:extLst>
                  <a:ext uri="{FF2B5EF4-FFF2-40B4-BE49-F238E27FC236}">
                    <a16:creationId xmlns:a16="http://schemas.microsoft.com/office/drawing/2014/main" id="{97FBFDAE-3DB3-C4E5-3378-3C7F0806F88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29158" y="3815296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609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0" name="Freeform: Shape 1219">
                <a:extLst>
                  <a:ext uri="{FF2B5EF4-FFF2-40B4-BE49-F238E27FC236}">
                    <a16:creationId xmlns:a16="http://schemas.microsoft.com/office/drawing/2014/main" id="{BACB94C6-B25F-78EC-FB7F-56347257CD5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52937" y="40654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1" name="Freeform: Shape 1220">
                <a:extLst>
                  <a:ext uri="{FF2B5EF4-FFF2-40B4-BE49-F238E27FC236}">
                    <a16:creationId xmlns:a16="http://schemas.microsoft.com/office/drawing/2014/main" id="{E7FE73D7-5006-8136-E2DE-7115A17811F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68177" y="45154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2" name="Freeform: Shape 1221">
                <a:extLst>
                  <a:ext uri="{FF2B5EF4-FFF2-40B4-BE49-F238E27FC236}">
                    <a16:creationId xmlns:a16="http://schemas.microsoft.com/office/drawing/2014/main" id="{2BAEB4C5-BC10-FA31-C413-160DA33CEF7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17098" y="4717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3" name="Freeform: Shape 1222">
                <a:extLst>
                  <a:ext uri="{FF2B5EF4-FFF2-40B4-BE49-F238E27FC236}">
                    <a16:creationId xmlns:a16="http://schemas.microsoft.com/office/drawing/2014/main" id="{2AFD38E4-0EC4-E6CE-5B56-BF64D4C7447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99655" y="501601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4" name="Freeform: Shape 1223">
                <a:extLst>
                  <a:ext uri="{FF2B5EF4-FFF2-40B4-BE49-F238E27FC236}">
                    <a16:creationId xmlns:a16="http://schemas.microsoft.com/office/drawing/2014/main" id="{BAB35B78-F86C-FFE1-B6B7-B232405C08F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64570" y="52197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5" name="Freeform: Shape 1224">
                <a:extLst>
                  <a:ext uri="{FF2B5EF4-FFF2-40B4-BE49-F238E27FC236}">
                    <a16:creationId xmlns:a16="http://schemas.microsoft.com/office/drawing/2014/main" id="{464C547C-0B97-0BB9-63B1-D821DB2F80F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09769" y="430107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6" name="Freeform: Shape 1225">
                <a:extLst>
                  <a:ext uri="{FF2B5EF4-FFF2-40B4-BE49-F238E27FC236}">
                    <a16:creationId xmlns:a16="http://schemas.microsoft.com/office/drawing/2014/main" id="{570B06BD-5A96-4476-B46E-CC6F68229F3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92077" y="43448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7" name="Freeform: Shape 1226">
                <a:extLst>
                  <a:ext uri="{FF2B5EF4-FFF2-40B4-BE49-F238E27FC236}">
                    <a16:creationId xmlns:a16="http://schemas.microsoft.com/office/drawing/2014/main" id="{9E12B89B-94D2-B74C-46F2-B4F51F38C9C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24537" y="46081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8" name="Freeform: Shape 1227">
                <a:extLst>
                  <a:ext uri="{FF2B5EF4-FFF2-40B4-BE49-F238E27FC236}">
                    <a16:creationId xmlns:a16="http://schemas.microsoft.com/office/drawing/2014/main" id="{0D70B5AA-7A71-ABE4-0DB2-139CE062E86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16479" y="47633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9" name="Freeform: Shape 1228">
                <a:extLst>
                  <a:ext uri="{FF2B5EF4-FFF2-40B4-BE49-F238E27FC236}">
                    <a16:creationId xmlns:a16="http://schemas.microsoft.com/office/drawing/2014/main" id="{F86D6329-D28E-D69D-9519-7CBBC2AF1F3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59088" y="4895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0" name="Freeform: Shape 1229">
                <a:extLst>
                  <a:ext uri="{FF2B5EF4-FFF2-40B4-BE49-F238E27FC236}">
                    <a16:creationId xmlns:a16="http://schemas.microsoft.com/office/drawing/2014/main" id="{D315CF4B-3820-1956-236E-10A9AFC9A2C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49293" y="510526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1" name="Freeform: Shape 1230">
                <a:extLst>
                  <a:ext uri="{FF2B5EF4-FFF2-40B4-BE49-F238E27FC236}">
                    <a16:creationId xmlns:a16="http://schemas.microsoft.com/office/drawing/2014/main" id="{641E964A-EAD8-F686-0FC5-2FDD6701C8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36364" y="51903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2" name="Freeform: Shape 1231">
                <a:extLst>
                  <a:ext uri="{FF2B5EF4-FFF2-40B4-BE49-F238E27FC236}">
                    <a16:creationId xmlns:a16="http://schemas.microsoft.com/office/drawing/2014/main" id="{5AE63428-6873-F074-7E02-DCFC399DCE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45131" y="4638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3" name="Freeform: Shape 1232">
                <a:extLst>
                  <a:ext uri="{FF2B5EF4-FFF2-40B4-BE49-F238E27FC236}">
                    <a16:creationId xmlns:a16="http://schemas.microsoft.com/office/drawing/2014/main" id="{FCA41E8E-281D-47EF-EE23-6788A3211A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19286" y="422239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4" name="Freeform: Shape 1233">
                <a:extLst>
                  <a:ext uri="{FF2B5EF4-FFF2-40B4-BE49-F238E27FC236}">
                    <a16:creationId xmlns:a16="http://schemas.microsoft.com/office/drawing/2014/main" id="{F20DEBB0-3D38-8A66-4F95-D84229902E8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51969" y="40506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5" name="Freeform: Shape 1234">
                <a:extLst>
                  <a:ext uri="{FF2B5EF4-FFF2-40B4-BE49-F238E27FC236}">
                    <a16:creationId xmlns:a16="http://schemas.microsoft.com/office/drawing/2014/main" id="{9AACC1BE-98EB-ED85-FF07-D302DE3F0A1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38870" y="33380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6" name="Freeform: Shape 1235">
                <a:extLst>
                  <a:ext uri="{FF2B5EF4-FFF2-40B4-BE49-F238E27FC236}">
                    <a16:creationId xmlns:a16="http://schemas.microsoft.com/office/drawing/2014/main" id="{08D0EC6E-2A9F-E5AB-A8A9-8241C02A1F0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75707" y="39958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7" name="Freeform: Shape 1236">
                <a:extLst>
                  <a:ext uri="{FF2B5EF4-FFF2-40B4-BE49-F238E27FC236}">
                    <a16:creationId xmlns:a16="http://schemas.microsoft.com/office/drawing/2014/main" id="{7153D341-9475-D10C-1200-29E4D8F65B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46838" y="31494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8" name="Freeform: Shape 1237">
                <a:extLst>
                  <a:ext uri="{FF2B5EF4-FFF2-40B4-BE49-F238E27FC236}">
                    <a16:creationId xmlns:a16="http://schemas.microsoft.com/office/drawing/2014/main" id="{2ED30A9A-6CB5-BFEF-5B7D-DA82E067407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02941" y="3222269"/>
                <a:ext cx="16273" cy="15410"/>
              </a:xfrm>
              <a:custGeom>
                <a:avLst/>
                <a:gdLst>
                  <a:gd name="connsiteX0" fmla="*/ 15424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4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9" name="Freeform: Shape 1238">
                <a:extLst>
                  <a:ext uri="{FF2B5EF4-FFF2-40B4-BE49-F238E27FC236}">
                    <a16:creationId xmlns:a16="http://schemas.microsoft.com/office/drawing/2014/main" id="{61DBA325-E218-DD9E-7B17-34E2ABFC3EA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49187" y="40909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0" name="Freeform: Shape 1239">
                <a:extLst>
                  <a:ext uri="{FF2B5EF4-FFF2-40B4-BE49-F238E27FC236}">
                    <a16:creationId xmlns:a16="http://schemas.microsoft.com/office/drawing/2014/main" id="{0307FB96-AFD9-C0B7-E7DC-07CF0FCAA2C3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242610" y="414897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3"/>
                      <a:pt x="3625" y="0"/>
                      <a:pt x="8096" y="0"/>
                    </a:cubicBezTo>
                    <a:cubicBezTo>
                      <a:pt x="12568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1" name="Freeform: Shape 1240">
                <a:extLst>
                  <a:ext uri="{FF2B5EF4-FFF2-40B4-BE49-F238E27FC236}">
                    <a16:creationId xmlns:a16="http://schemas.microsoft.com/office/drawing/2014/main" id="{AADC4011-1610-74FE-DD32-336B1F632BF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69901" y="385606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2" name="Freeform: Shape 1241">
                <a:extLst>
                  <a:ext uri="{FF2B5EF4-FFF2-40B4-BE49-F238E27FC236}">
                    <a16:creationId xmlns:a16="http://schemas.microsoft.com/office/drawing/2014/main" id="{352238F8-877E-AC43-1329-C91362E632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83522" y="368118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3" name="Freeform: Shape 1242">
                <a:extLst>
                  <a:ext uri="{FF2B5EF4-FFF2-40B4-BE49-F238E27FC236}">
                    <a16:creationId xmlns:a16="http://schemas.microsoft.com/office/drawing/2014/main" id="{F3672688-FC85-4AC6-D884-6ABBAF7CD6D6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390915" y="361676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4" name="Freeform: Shape 1243">
                <a:extLst>
                  <a:ext uri="{FF2B5EF4-FFF2-40B4-BE49-F238E27FC236}">
                    <a16:creationId xmlns:a16="http://schemas.microsoft.com/office/drawing/2014/main" id="{2615F6C7-8D00-9E09-60F4-320153FE4FE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92455" y="4544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5" name="Freeform: Shape 1244">
                <a:extLst>
                  <a:ext uri="{FF2B5EF4-FFF2-40B4-BE49-F238E27FC236}">
                    <a16:creationId xmlns:a16="http://schemas.microsoft.com/office/drawing/2014/main" id="{DE1E9E0D-1F01-5F0D-1D12-E12FA0C8B4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77857" y="51174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2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6" name="Freeform: Shape 1245">
                <a:extLst>
                  <a:ext uri="{FF2B5EF4-FFF2-40B4-BE49-F238E27FC236}">
                    <a16:creationId xmlns:a16="http://schemas.microsoft.com/office/drawing/2014/main" id="{CEAF1AE3-02B9-3AA2-2CBF-7EF01E5C7B3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12313" y="52188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7" name="Freeform: Shape 1246">
                <a:extLst>
                  <a:ext uri="{FF2B5EF4-FFF2-40B4-BE49-F238E27FC236}">
                    <a16:creationId xmlns:a16="http://schemas.microsoft.com/office/drawing/2014/main" id="{7AFB5047-CFB5-C12A-FBD3-B1ABE25AEB0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96368" y="5467883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8" name="Freeform: Shape 1247">
                <a:extLst>
                  <a:ext uri="{FF2B5EF4-FFF2-40B4-BE49-F238E27FC236}">
                    <a16:creationId xmlns:a16="http://schemas.microsoft.com/office/drawing/2014/main" id="{A07A6F74-45C8-FB93-E441-374C73C08FB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10237" y="550626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9" name="Freeform: Shape 1248">
                <a:extLst>
                  <a:ext uri="{FF2B5EF4-FFF2-40B4-BE49-F238E27FC236}">
                    <a16:creationId xmlns:a16="http://schemas.microsoft.com/office/drawing/2014/main" id="{8BAECF9E-5E3F-C203-66AE-FDAFDAF42A4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24322" y="5572658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0" name="Freeform: Shape 1249">
                <a:extLst>
                  <a:ext uri="{FF2B5EF4-FFF2-40B4-BE49-F238E27FC236}">
                    <a16:creationId xmlns:a16="http://schemas.microsoft.com/office/drawing/2014/main" id="{484A6646-3EB9-92DA-C461-46A81AB7A1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29453" y="58094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1" name="Freeform: Shape 1250">
                <a:extLst>
                  <a:ext uri="{FF2B5EF4-FFF2-40B4-BE49-F238E27FC236}">
                    <a16:creationId xmlns:a16="http://schemas.microsoft.com/office/drawing/2014/main" id="{CA803E60-AE69-847E-B6E3-C6DF0CE7FDC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72361" y="598213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2" name="Freeform: Shape 1251">
                <a:extLst>
                  <a:ext uri="{FF2B5EF4-FFF2-40B4-BE49-F238E27FC236}">
                    <a16:creationId xmlns:a16="http://schemas.microsoft.com/office/drawing/2014/main" id="{79A4246E-15E6-A14D-4509-ED5FC4E3C4F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07578" y="6120441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3" name="Freeform: Shape 1252">
                <a:extLst>
                  <a:ext uri="{FF2B5EF4-FFF2-40B4-BE49-F238E27FC236}">
                    <a16:creationId xmlns:a16="http://schemas.microsoft.com/office/drawing/2014/main" id="{5FDD456C-ADC7-C05F-F372-F22C906C4CE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63854" y="608224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4" name="Freeform: Shape 1253">
                <a:extLst>
                  <a:ext uri="{FF2B5EF4-FFF2-40B4-BE49-F238E27FC236}">
                    <a16:creationId xmlns:a16="http://schemas.microsoft.com/office/drawing/2014/main" id="{96827738-8895-705B-1ABD-F4DB150E972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31654" y="6098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5" name="Freeform: Shape 1254">
                <a:extLst>
                  <a:ext uri="{FF2B5EF4-FFF2-40B4-BE49-F238E27FC236}">
                    <a16:creationId xmlns:a16="http://schemas.microsoft.com/office/drawing/2014/main" id="{A57656A1-7ED0-0040-A5FA-E55318FDB9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28341" y="620769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6" name="Freeform: Shape 1255">
                <a:extLst>
                  <a:ext uri="{FF2B5EF4-FFF2-40B4-BE49-F238E27FC236}">
                    <a16:creationId xmlns:a16="http://schemas.microsoft.com/office/drawing/2014/main" id="{0C019CD3-1186-880C-C9FA-2A51FE7BC2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64759" y="62638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7" name="Freeform: Shape 1256">
                <a:extLst>
                  <a:ext uri="{FF2B5EF4-FFF2-40B4-BE49-F238E27FC236}">
                    <a16:creationId xmlns:a16="http://schemas.microsoft.com/office/drawing/2014/main" id="{5BDC557D-07DF-0C47-49E1-258B36C60A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86782" y="6291605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8" name="Freeform: Shape 1257">
                <a:extLst>
                  <a:ext uri="{FF2B5EF4-FFF2-40B4-BE49-F238E27FC236}">
                    <a16:creationId xmlns:a16="http://schemas.microsoft.com/office/drawing/2014/main" id="{33276CBE-77FB-FACF-589A-100D386650B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64882" y="6291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9" name="Freeform: Shape 1258">
                <a:extLst>
                  <a:ext uri="{FF2B5EF4-FFF2-40B4-BE49-F238E27FC236}">
                    <a16:creationId xmlns:a16="http://schemas.microsoft.com/office/drawing/2014/main" id="{913DF3F3-9C0B-1ACB-E02B-39C2934BFC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13671" y="6316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0" name="Freeform: Shape 1259">
                <a:extLst>
                  <a:ext uri="{FF2B5EF4-FFF2-40B4-BE49-F238E27FC236}">
                    <a16:creationId xmlns:a16="http://schemas.microsoft.com/office/drawing/2014/main" id="{ABE6EB87-A825-EE6C-9EFB-64A3A3B4DFA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31726" y="628179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1" name="Freeform: Shape 1260">
                <a:extLst>
                  <a:ext uri="{FF2B5EF4-FFF2-40B4-BE49-F238E27FC236}">
                    <a16:creationId xmlns:a16="http://schemas.microsoft.com/office/drawing/2014/main" id="{0D52D262-DF61-3273-5FAF-9851625A53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0429" y="628836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2" name="Freeform: Shape 1261">
                <a:extLst>
                  <a:ext uri="{FF2B5EF4-FFF2-40B4-BE49-F238E27FC236}">
                    <a16:creationId xmlns:a16="http://schemas.microsoft.com/office/drawing/2014/main" id="{C9720E7F-A2B5-DD3E-CB8E-4E0AE14349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25339" y="6285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3" name="Freeform: Shape 1262">
                <a:extLst>
                  <a:ext uri="{FF2B5EF4-FFF2-40B4-BE49-F238E27FC236}">
                    <a16:creationId xmlns:a16="http://schemas.microsoft.com/office/drawing/2014/main" id="{3B48E5EF-7454-D375-1F47-1772CA40DC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59020" y="611482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4" name="Freeform: Shape 1263">
                <a:extLst>
                  <a:ext uri="{FF2B5EF4-FFF2-40B4-BE49-F238E27FC236}">
                    <a16:creationId xmlns:a16="http://schemas.microsoft.com/office/drawing/2014/main" id="{03461EB7-2697-81E7-B949-D0B83F6E9D7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3175" y="53991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5" name="Freeform: Shape 1264">
                <a:extLst>
                  <a:ext uri="{FF2B5EF4-FFF2-40B4-BE49-F238E27FC236}">
                    <a16:creationId xmlns:a16="http://schemas.microsoft.com/office/drawing/2014/main" id="{82E0264A-2EE9-6B31-AE80-0D97AFED0BED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68841" y="511797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6" name="Freeform: Shape 1265">
                <a:extLst>
                  <a:ext uri="{FF2B5EF4-FFF2-40B4-BE49-F238E27FC236}">
                    <a16:creationId xmlns:a16="http://schemas.microsoft.com/office/drawing/2014/main" id="{2940F252-25D7-D57F-28BE-69D04070A5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20963" y="47083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7" name="Freeform: Shape 1266">
                <a:extLst>
                  <a:ext uri="{FF2B5EF4-FFF2-40B4-BE49-F238E27FC236}">
                    <a16:creationId xmlns:a16="http://schemas.microsoft.com/office/drawing/2014/main" id="{F3FEF3C3-917E-AF34-874A-AACE7483862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11535" y="5358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8" name="Freeform: Shape 1267">
                <a:extLst>
                  <a:ext uri="{FF2B5EF4-FFF2-40B4-BE49-F238E27FC236}">
                    <a16:creationId xmlns:a16="http://schemas.microsoft.com/office/drawing/2014/main" id="{B7DFAE35-A727-D472-A68D-5F9C617FAC6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52199" y="555951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9" name="Freeform: Shape 1268">
                <a:extLst>
                  <a:ext uri="{FF2B5EF4-FFF2-40B4-BE49-F238E27FC236}">
                    <a16:creationId xmlns:a16="http://schemas.microsoft.com/office/drawing/2014/main" id="{61788E3F-E9CD-AC00-0594-F417043E1A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5202" y="52024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0" name="Freeform: Shape 1269">
                <a:extLst>
                  <a:ext uri="{FF2B5EF4-FFF2-40B4-BE49-F238E27FC236}">
                    <a16:creationId xmlns:a16="http://schemas.microsoft.com/office/drawing/2014/main" id="{30D47F1B-C204-2B92-D336-9742767922B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56753" y="588203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1" name="Freeform: Shape 1270">
                <a:extLst>
                  <a:ext uri="{FF2B5EF4-FFF2-40B4-BE49-F238E27FC236}">
                    <a16:creationId xmlns:a16="http://schemas.microsoft.com/office/drawing/2014/main" id="{241E6CA0-9C11-5D36-FD1C-3FACB4E0A5B6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4155678" y="518724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2" name="Freeform: Shape 1271">
                <a:extLst>
                  <a:ext uri="{FF2B5EF4-FFF2-40B4-BE49-F238E27FC236}">
                    <a16:creationId xmlns:a16="http://schemas.microsoft.com/office/drawing/2014/main" id="{8EBAC492-BE8F-6E02-11E0-DF3A3623D1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96026" y="440965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3" name="Freeform: Shape 1272">
                <a:extLst>
                  <a:ext uri="{FF2B5EF4-FFF2-40B4-BE49-F238E27FC236}">
                    <a16:creationId xmlns:a16="http://schemas.microsoft.com/office/drawing/2014/main" id="{878727CA-6E0C-1B2B-DCEF-28E73A3978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71990" y="50466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4" name="Freeform: Shape 1273">
                <a:extLst>
                  <a:ext uri="{FF2B5EF4-FFF2-40B4-BE49-F238E27FC236}">
                    <a16:creationId xmlns:a16="http://schemas.microsoft.com/office/drawing/2014/main" id="{FEBACF9F-EAF9-8C1B-C3F9-F4A1030C1A0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28025" y="4159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5" name="Freeform: Shape 1274">
                <a:extLst>
                  <a:ext uri="{FF2B5EF4-FFF2-40B4-BE49-F238E27FC236}">
                    <a16:creationId xmlns:a16="http://schemas.microsoft.com/office/drawing/2014/main" id="{962D09BF-D20D-00A7-CF1B-81A8B6C7B1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59338" y="45170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6" name="Freeform: Shape 1275">
                <a:extLst>
                  <a:ext uri="{FF2B5EF4-FFF2-40B4-BE49-F238E27FC236}">
                    <a16:creationId xmlns:a16="http://schemas.microsoft.com/office/drawing/2014/main" id="{4D89C53A-1CBC-5584-C6C7-D4DAB7ABE1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56716" y="4331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7" name="Freeform: Shape 1276">
                <a:extLst>
                  <a:ext uri="{FF2B5EF4-FFF2-40B4-BE49-F238E27FC236}">
                    <a16:creationId xmlns:a16="http://schemas.microsoft.com/office/drawing/2014/main" id="{06C8FD5F-3FC9-02B6-2134-993132D48C6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27574" y="38475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8" name="Freeform: Shape 1277">
                <a:extLst>
                  <a:ext uri="{FF2B5EF4-FFF2-40B4-BE49-F238E27FC236}">
                    <a16:creationId xmlns:a16="http://schemas.microsoft.com/office/drawing/2014/main" id="{9C3D13FE-5ED0-1D67-CF63-8A6B40AC76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77179" y="33359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9" name="Freeform: Shape 1278">
                <a:extLst>
                  <a:ext uri="{FF2B5EF4-FFF2-40B4-BE49-F238E27FC236}">
                    <a16:creationId xmlns:a16="http://schemas.microsoft.com/office/drawing/2014/main" id="{C598A860-9384-E266-B1C5-4F3A02A7B1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77776" y="26855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0" name="Freeform: Shape 1279">
                <a:extLst>
                  <a:ext uri="{FF2B5EF4-FFF2-40B4-BE49-F238E27FC236}">
                    <a16:creationId xmlns:a16="http://schemas.microsoft.com/office/drawing/2014/main" id="{3ECDDDA2-B769-ACAD-2890-B944F235968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77750" y="28130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1" name="Freeform: Shape 1280">
                <a:extLst>
                  <a:ext uri="{FF2B5EF4-FFF2-40B4-BE49-F238E27FC236}">
                    <a16:creationId xmlns:a16="http://schemas.microsoft.com/office/drawing/2014/main" id="{46CE1177-0AF1-0213-88F3-E9DD0919239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37791" y="300500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2" name="Freeform: Shape 1281">
                <a:extLst>
                  <a:ext uri="{FF2B5EF4-FFF2-40B4-BE49-F238E27FC236}">
                    <a16:creationId xmlns:a16="http://schemas.microsoft.com/office/drawing/2014/main" id="{6747532C-11E5-CE77-CC67-AF389FDABC2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90356" y="3188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3" name="Freeform: Shape 1282">
                <a:extLst>
                  <a:ext uri="{FF2B5EF4-FFF2-40B4-BE49-F238E27FC236}">
                    <a16:creationId xmlns:a16="http://schemas.microsoft.com/office/drawing/2014/main" id="{428D79F6-90A0-47BD-673E-427AFEA915C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14537" y="33464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4" name="Freeform: Shape 1283">
                <a:extLst>
                  <a:ext uri="{FF2B5EF4-FFF2-40B4-BE49-F238E27FC236}">
                    <a16:creationId xmlns:a16="http://schemas.microsoft.com/office/drawing/2014/main" id="{E314EC89-C82B-8EBB-06E9-83C26C00789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18442" y="2852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5" name="Freeform: Shape 1284">
                <a:extLst>
                  <a:ext uri="{FF2B5EF4-FFF2-40B4-BE49-F238E27FC236}">
                    <a16:creationId xmlns:a16="http://schemas.microsoft.com/office/drawing/2014/main" id="{3A9D723B-7D0E-4526-D950-8EF28B2CC41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16741" y="26094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6" name="Freeform: Shape 1285">
                <a:extLst>
                  <a:ext uri="{FF2B5EF4-FFF2-40B4-BE49-F238E27FC236}">
                    <a16:creationId xmlns:a16="http://schemas.microsoft.com/office/drawing/2014/main" id="{26C5B095-6B53-4EC6-763E-FE4A14BEB1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06288" y="2471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7" name="Freeform: Shape 1286">
                <a:extLst>
                  <a:ext uri="{FF2B5EF4-FFF2-40B4-BE49-F238E27FC236}">
                    <a16:creationId xmlns:a16="http://schemas.microsoft.com/office/drawing/2014/main" id="{BAD15229-80BB-316D-EF23-AB21ADAEC7C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51354" y="2254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8" name="Freeform: Shape 1287">
                <a:extLst>
                  <a:ext uri="{FF2B5EF4-FFF2-40B4-BE49-F238E27FC236}">
                    <a16:creationId xmlns:a16="http://schemas.microsoft.com/office/drawing/2014/main" id="{DE6CE0D4-E581-9145-EE0A-577AC39B7E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60220" y="203069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9" name="Freeform: Shape 1288">
                <a:extLst>
                  <a:ext uri="{FF2B5EF4-FFF2-40B4-BE49-F238E27FC236}">
                    <a16:creationId xmlns:a16="http://schemas.microsoft.com/office/drawing/2014/main" id="{C8512CE5-83BA-AA11-9D9E-918B7EE8F97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24150" y="19999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0" name="Freeform: Shape 1289">
                <a:extLst>
                  <a:ext uri="{FF2B5EF4-FFF2-40B4-BE49-F238E27FC236}">
                    <a16:creationId xmlns:a16="http://schemas.microsoft.com/office/drawing/2014/main" id="{2805FEAB-3C51-A5C7-D08A-439D17DD5E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68072" y="19573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1" name="Freeform: Shape 1290">
                <a:extLst>
                  <a:ext uri="{FF2B5EF4-FFF2-40B4-BE49-F238E27FC236}">
                    <a16:creationId xmlns:a16="http://schemas.microsoft.com/office/drawing/2014/main" id="{240DCE68-F842-4C92-AAC4-AD7A15D9C8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89877" y="21543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2" name="Freeform: Shape 1291">
                <a:extLst>
                  <a:ext uri="{FF2B5EF4-FFF2-40B4-BE49-F238E27FC236}">
                    <a16:creationId xmlns:a16="http://schemas.microsoft.com/office/drawing/2014/main" id="{F1138916-3472-12BE-BDB9-4B3C6F32D0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62781" y="2718492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3" name="Freeform: Shape 1292">
                <a:extLst>
                  <a:ext uri="{FF2B5EF4-FFF2-40B4-BE49-F238E27FC236}">
                    <a16:creationId xmlns:a16="http://schemas.microsoft.com/office/drawing/2014/main" id="{61BC2C3F-78A1-D692-348F-3B5571F0ADE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72318" y="262600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4" name="Freeform: Shape 1293">
                <a:extLst>
                  <a:ext uri="{FF2B5EF4-FFF2-40B4-BE49-F238E27FC236}">
                    <a16:creationId xmlns:a16="http://schemas.microsoft.com/office/drawing/2014/main" id="{3F71B526-2C23-AC26-8FDA-14FC6ACE298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74013" y="21834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5" name="Freeform: Shape 1294">
                <a:extLst>
                  <a:ext uri="{FF2B5EF4-FFF2-40B4-BE49-F238E27FC236}">
                    <a16:creationId xmlns:a16="http://schemas.microsoft.com/office/drawing/2014/main" id="{AF7E3A2B-61B3-AACB-F3D1-43276EDC263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03818" y="182733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6" name="Freeform: Shape 1295">
                <a:extLst>
                  <a:ext uri="{FF2B5EF4-FFF2-40B4-BE49-F238E27FC236}">
                    <a16:creationId xmlns:a16="http://schemas.microsoft.com/office/drawing/2014/main" id="{BBB191AB-61E2-C49C-DE1D-A1D325D93D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86578" y="14644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7" name="Freeform: Shape 1296">
                <a:extLst>
                  <a:ext uri="{FF2B5EF4-FFF2-40B4-BE49-F238E27FC236}">
                    <a16:creationId xmlns:a16="http://schemas.microsoft.com/office/drawing/2014/main" id="{F9521BA9-0736-4BDA-C87F-6A53EEC38CD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36005" y="2253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8" name="Freeform: Shape 1297">
                <a:extLst>
                  <a:ext uri="{FF2B5EF4-FFF2-40B4-BE49-F238E27FC236}">
                    <a16:creationId xmlns:a16="http://schemas.microsoft.com/office/drawing/2014/main" id="{62751D1B-9D74-8CD5-B547-F41B2961CD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93834" y="23634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9" name="Freeform: Shape 1298">
                <a:extLst>
                  <a:ext uri="{FF2B5EF4-FFF2-40B4-BE49-F238E27FC236}">
                    <a16:creationId xmlns:a16="http://schemas.microsoft.com/office/drawing/2014/main" id="{5058427B-003E-D479-3B50-CDE44B6622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80346" y="2066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0" name="Freeform: Shape 1299">
                <a:extLst>
                  <a:ext uri="{FF2B5EF4-FFF2-40B4-BE49-F238E27FC236}">
                    <a16:creationId xmlns:a16="http://schemas.microsoft.com/office/drawing/2014/main" id="{D9E9E0F7-EEE3-CF48-194E-2A1725A5D90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40208" y="180247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1" name="Freeform: Shape 1300">
                <a:extLst>
                  <a:ext uri="{FF2B5EF4-FFF2-40B4-BE49-F238E27FC236}">
                    <a16:creationId xmlns:a16="http://schemas.microsoft.com/office/drawing/2014/main" id="{DB87B145-F887-7AD0-C18A-23677ADECD6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07766" y="1284027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2" name="Freeform: Shape 1301">
                <a:extLst>
                  <a:ext uri="{FF2B5EF4-FFF2-40B4-BE49-F238E27FC236}">
                    <a16:creationId xmlns:a16="http://schemas.microsoft.com/office/drawing/2014/main" id="{B644D1C8-2675-11C2-68CA-A3D7F4C21BC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09497" y="1509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3" name="Freeform: Shape 1302">
                <a:extLst>
                  <a:ext uri="{FF2B5EF4-FFF2-40B4-BE49-F238E27FC236}">
                    <a16:creationId xmlns:a16="http://schemas.microsoft.com/office/drawing/2014/main" id="{71AB470E-2A37-151D-9A06-EC651C41C17B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396089" y="169484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4" name="Freeform: Shape 1303">
                <a:extLst>
                  <a:ext uri="{FF2B5EF4-FFF2-40B4-BE49-F238E27FC236}">
                    <a16:creationId xmlns:a16="http://schemas.microsoft.com/office/drawing/2014/main" id="{11A2BA1D-D29D-DB04-17D8-D5B87399BD9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179117" y="28953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5" name="Freeform: Shape 1304">
                <a:extLst>
                  <a:ext uri="{FF2B5EF4-FFF2-40B4-BE49-F238E27FC236}">
                    <a16:creationId xmlns:a16="http://schemas.microsoft.com/office/drawing/2014/main" id="{8D023C13-5EA2-C6E6-2223-6BCDE88B319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51660" y="33542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6" name="Freeform: Shape 1305">
                <a:extLst>
                  <a:ext uri="{FF2B5EF4-FFF2-40B4-BE49-F238E27FC236}">
                    <a16:creationId xmlns:a16="http://schemas.microsoft.com/office/drawing/2014/main" id="{36F0A2A2-9B25-0BE0-368B-6E33736733A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48683" y="31145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7" name="Freeform: Shape 1306">
                <a:extLst>
                  <a:ext uri="{FF2B5EF4-FFF2-40B4-BE49-F238E27FC236}">
                    <a16:creationId xmlns:a16="http://schemas.microsoft.com/office/drawing/2014/main" id="{EAC938F0-81AA-A411-3D5C-2316783CB9C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94332" y="40025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8" name="Freeform: Shape 1307">
                <a:extLst>
                  <a:ext uri="{FF2B5EF4-FFF2-40B4-BE49-F238E27FC236}">
                    <a16:creationId xmlns:a16="http://schemas.microsoft.com/office/drawing/2014/main" id="{4FB7CAF3-7D47-6DD3-EA66-DBD862A97D3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116443" y="4604251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9" name="Freeform: Shape 1308">
                <a:extLst>
                  <a:ext uri="{FF2B5EF4-FFF2-40B4-BE49-F238E27FC236}">
                    <a16:creationId xmlns:a16="http://schemas.microsoft.com/office/drawing/2014/main" id="{2039A3F6-1CA9-8164-512C-650E3940FC6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12989" y="48554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0" name="Freeform: Shape 1309">
                <a:extLst>
                  <a:ext uri="{FF2B5EF4-FFF2-40B4-BE49-F238E27FC236}">
                    <a16:creationId xmlns:a16="http://schemas.microsoft.com/office/drawing/2014/main" id="{6C00DCC6-9E91-3DE6-06A8-A4C0C15EC2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81150" y="44839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1" name="Freeform: Shape 1310">
                <a:extLst>
                  <a:ext uri="{FF2B5EF4-FFF2-40B4-BE49-F238E27FC236}">
                    <a16:creationId xmlns:a16="http://schemas.microsoft.com/office/drawing/2014/main" id="{8A15E7B7-5CE7-BD7E-1375-4209BFB3C76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83531" y="44313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2" name="Freeform: Shape 1311">
                <a:extLst>
                  <a:ext uri="{FF2B5EF4-FFF2-40B4-BE49-F238E27FC236}">
                    <a16:creationId xmlns:a16="http://schemas.microsoft.com/office/drawing/2014/main" id="{A64229CF-3F60-4495-9606-B7C7671F7A8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70706" y="5437975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3" name="Freeform: Shape 1312">
                <a:extLst>
                  <a:ext uri="{FF2B5EF4-FFF2-40B4-BE49-F238E27FC236}">
                    <a16:creationId xmlns:a16="http://schemas.microsoft.com/office/drawing/2014/main" id="{3AEA2C14-64D1-D0F6-49BB-AE072992CE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96187" y="562980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4" name="Freeform: Shape 1313">
                <a:extLst>
                  <a:ext uri="{FF2B5EF4-FFF2-40B4-BE49-F238E27FC236}">
                    <a16:creationId xmlns:a16="http://schemas.microsoft.com/office/drawing/2014/main" id="{7219C405-25D4-B15B-B7B0-322A4831952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74483" y="536110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5" name="Freeform: Shape 1314">
                <a:extLst>
                  <a:ext uri="{FF2B5EF4-FFF2-40B4-BE49-F238E27FC236}">
                    <a16:creationId xmlns:a16="http://schemas.microsoft.com/office/drawing/2014/main" id="{561402DE-9F01-7A02-0225-0899B964E0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86570" y="575363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6" name="Freeform: Shape 1315">
                <a:extLst>
                  <a:ext uri="{FF2B5EF4-FFF2-40B4-BE49-F238E27FC236}">
                    <a16:creationId xmlns:a16="http://schemas.microsoft.com/office/drawing/2014/main" id="{2595E1EF-1872-1040-E9CE-237470C1AD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60401" y="55416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7" name="Freeform: Shape 1316">
                <a:extLst>
                  <a:ext uri="{FF2B5EF4-FFF2-40B4-BE49-F238E27FC236}">
                    <a16:creationId xmlns:a16="http://schemas.microsoft.com/office/drawing/2014/main" id="{4747629E-BA16-F467-530E-7F3093D06C7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64560" y="55327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8" name="Freeform: Shape 1317">
                <a:extLst>
                  <a:ext uri="{FF2B5EF4-FFF2-40B4-BE49-F238E27FC236}">
                    <a16:creationId xmlns:a16="http://schemas.microsoft.com/office/drawing/2014/main" id="{0B291D90-CB05-87B4-DADD-D44FB45909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05504" y="55610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9" name="Freeform: Shape 1318">
                <a:extLst>
                  <a:ext uri="{FF2B5EF4-FFF2-40B4-BE49-F238E27FC236}">
                    <a16:creationId xmlns:a16="http://schemas.microsoft.com/office/drawing/2014/main" id="{B266FAD6-DF26-A28C-5BE6-A1B9AB99F2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00733" y="52243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0" name="Freeform: Shape 1319">
                <a:extLst>
                  <a:ext uri="{FF2B5EF4-FFF2-40B4-BE49-F238E27FC236}">
                    <a16:creationId xmlns:a16="http://schemas.microsoft.com/office/drawing/2014/main" id="{DB2B839A-1183-3BF6-787F-B6043FEFD97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66869" y="487961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1" name="Freeform: Shape 1320">
                <a:extLst>
                  <a:ext uri="{FF2B5EF4-FFF2-40B4-BE49-F238E27FC236}">
                    <a16:creationId xmlns:a16="http://schemas.microsoft.com/office/drawing/2014/main" id="{2FC74B03-F56B-A207-7257-488C1D9EDC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92561" y="47970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2" name="Freeform: Shape 1321">
                <a:extLst>
                  <a:ext uri="{FF2B5EF4-FFF2-40B4-BE49-F238E27FC236}">
                    <a16:creationId xmlns:a16="http://schemas.microsoft.com/office/drawing/2014/main" id="{B8620DCC-3E1B-83CD-FC72-AB51E342EB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48473" y="471055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3" name="Freeform: Shape 1322">
                <a:extLst>
                  <a:ext uri="{FF2B5EF4-FFF2-40B4-BE49-F238E27FC236}">
                    <a16:creationId xmlns:a16="http://schemas.microsoft.com/office/drawing/2014/main" id="{63A3C55A-E4EA-BC5F-DEA0-695BB5E814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04463" y="489009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4" name="Freeform: Shape 1323">
                <a:extLst>
                  <a:ext uri="{FF2B5EF4-FFF2-40B4-BE49-F238E27FC236}">
                    <a16:creationId xmlns:a16="http://schemas.microsoft.com/office/drawing/2014/main" id="{C9899899-3E37-D0DA-69A6-9644E39EBB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35692" y="5280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5" name="Freeform: Shape 1324">
                <a:extLst>
                  <a:ext uri="{FF2B5EF4-FFF2-40B4-BE49-F238E27FC236}">
                    <a16:creationId xmlns:a16="http://schemas.microsoft.com/office/drawing/2014/main" id="{83A37C25-AB71-904D-E9B0-B5AB7F059A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21881" y="5538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6" name="Freeform: Shape 1325">
                <a:extLst>
                  <a:ext uri="{FF2B5EF4-FFF2-40B4-BE49-F238E27FC236}">
                    <a16:creationId xmlns:a16="http://schemas.microsoft.com/office/drawing/2014/main" id="{BCE9C8DB-8443-8574-A8E3-4563928098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46037" y="5407876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7" name="Freeform: Shape 1326">
                <a:extLst>
                  <a:ext uri="{FF2B5EF4-FFF2-40B4-BE49-F238E27FC236}">
                    <a16:creationId xmlns:a16="http://schemas.microsoft.com/office/drawing/2014/main" id="{6FAB0706-7E92-23AA-A5C0-A470D55FB9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52083" y="43920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8" name="Freeform: Shape 1327">
                <a:extLst>
                  <a:ext uri="{FF2B5EF4-FFF2-40B4-BE49-F238E27FC236}">
                    <a16:creationId xmlns:a16="http://schemas.microsoft.com/office/drawing/2014/main" id="{B9CD1F41-BA30-4896-C475-A4B426C8562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04458" y="4206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1770" name="Picture Placeholder 1769">
            <a:extLst>
              <a:ext uri="{FF2B5EF4-FFF2-40B4-BE49-F238E27FC236}">
                <a16:creationId xmlns:a16="http://schemas.microsoft.com/office/drawing/2014/main" id="{26F1B2DC-06F8-961E-E270-FA22211128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040716" y="2579914"/>
            <a:ext cx="1776185" cy="1776185"/>
          </a:xfrm>
          <a:custGeom>
            <a:avLst/>
            <a:gdLst>
              <a:gd name="connsiteX0" fmla="*/ 941757 w 1883514"/>
              <a:gd name="connsiteY0" fmla="*/ 0 h 1883514"/>
              <a:gd name="connsiteX1" fmla="*/ 1883514 w 1883514"/>
              <a:gd name="connsiteY1" fmla="*/ 941757 h 1883514"/>
              <a:gd name="connsiteX2" fmla="*/ 941757 w 1883514"/>
              <a:gd name="connsiteY2" fmla="*/ 1883514 h 1883514"/>
              <a:gd name="connsiteX3" fmla="*/ 0 w 1883514"/>
              <a:gd name="connsiteY3" fmla="*/ 941757 h 1883514"/>
              <a:gd name="connsiteX4" fmla="*/ 941757 w 1883514"/>
              <a:gd name="connsiteY4" fmla="*/ 0 h 1883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3514" h="1883514">
                <a:moveTo>
                  <a:pt x="941757" y="0"/>
                </a:moveTo>
                <a:cubicBezTo>
                  <a:pt x="1461875" y="0"/>
                  <a:pt x="1883514" y="421639"/>
                  <a:pt x="1883514" y="941757"/>
                </a:cubicBezTo>
                <a:cubicBezTo>
                  <a:pt x="1883514" y="1461875"/>
                  <a:pt x="1461875" y="1883514"/>
                  <a:pt x="941757" y="1883514"/>
                </a:cubicBezTo>
                <a:cubicBezTo>
                  <a:pt x="421639" y="1883514"/>
                  <a:pt x="0" y="1461875"/>
                  <a:pt x="0" y="941757"/>
                </a:cubicBezTo>
                <a:cubicBezTo>
                  <a:pt x="0" y="421639"/>
                  <a:pt x="421639" y="0"/>
                  <a:pt x="9417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 dirty="0"/>
              <a:t>v</a:t>
            </a:r>
            <a:endParaRPr lang="en-IN" dirty="0"/>
          </a:p>
        </p:txBody>
      </p:sp>
      <p:sp>
        <p:nvSpPr>
          <p:cNvPr id="1771" name="Picture Placeholder 1770">
            <a:extLst>
              <a:ext uri="{FF2B5EF4-FFF2-40B4-BE49-F238E27FC236}">
                <a16:creationId xmlns:a16="http://schemas.microsoft.com/office/drawing/2014/main" id="{19F869E2-E3BC-6536-058C-CF2D7FC0B7F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03741" y="2579914"/>
            <a:ext cx="1776185" cy="1776185"/>
          </a:xfrm>
          <a:custGeom>
            <a:avLst/>
            <a:gdLst>
              <a:gd name="connsiteX0" fmla="*/ 941757 w 1883514"/>
              <a:gd name="connsiteY0" fmla="*/ 0 h 1883514"/>
              <a:gd name="connsiteX1" fmla="*/ 1883514 w 1883514"/>
              <a:gd name="connsiteY1" fmla="*/ 941757 h 1883514"/>
              <a:gd name="connsiteX2" fmla="*/ 941757 w 1883514"/>
              <a:gd name="connsiteY2" fmla="*/ 1883514 h 1883514"/>
              <a:gd name="connsiteX3" fmla="*/ 0 w 1883514"/>
              <a:gd name="connsiteY3" fmla="*/ 941757 h 1883514"/>
              <a:gd name="connsiteX4" fmla="*/ 941757 w 1883514"/>
              <a:gd name="connsiteY4" fmla="*/ 0 h 1883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3514" h="1883514">
                <a:moveTo>
                  <a:pt x="941757" y="0"/>
                </a:moveTo>
                <a:cubicBezTo>
                  <a:pt x="1461875" y="0"/>
                  <a:pt x="1883514" y="421639"/>
                  <a:pt x="1883514" y="941757"/>
                </a:cubicBezTo>
                <a:cubicBezTo>
                  <a:pt x="1883514" y="1461875"/>
                  <a:pt x="1461875" y="1883514"/>
                  <a:pt x="941757" y="1883514"/>
                </a:cubicBezTo>
                <a:cubicBezTo>
                  <a:pt x="421639" y="1883514"/>
                  <a:pt x="0" y="1461875"/>
                  <a:pt x="0" y="941757"/>
                </a:cubicBezTo>
                <a:cubicBezTo>
                  <a:pt x="0" y="421639"/>
                  <a:pt x="421639" y="0"/>
                  <a:pt x="9417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773" name="Picture Placeholder 1772">
            <a:extLst>
              <a:ext uri="{FF2B5EF4-FFF2-40B4-BE49-F238E27FC236}">
                <a16:creationId xmlns:a16="http://schemas.microsoft.com/office/drawing/2014/main" id="{3E06D1A3-F630-CF3B-5728-D4608451504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66766" y="2579914"/>
            <a:ext cx="1776185" cy="1776185"/>
          </a:xfrm>
          <a:custGeom>
            <a:avLst/>
            <a:gdLst>
              <a:gd name="connsiteX0" fmla="*/ 941757 w 1883514"/>
              <a:gd name="connsiteY0" fmla="*/ 0 h 1883514"/>
              <a:gd name="connsiteX1" fmla="*/ 1883514 w 1883514"/>
              <a:gd name="connsiteY1" fmla="*/ 941757 h 1883514"/>
              <a:gd name="connsiteX2" fmla="*/ 941757 w 1883514"/>
              <a:gd name="connsiteY2" fmla="*/ 1883514 h 1883514"/>
              <a:gd name="connsiteX3" fmla="*/ 0 w 1883514"/>
              <a:gd name="connsiteY3" fmla="*/ 941757 h 1883514"/>
              <a:gd name="connsiteX4" fmla="*/ 941757 w 1883514"/>
              <a:gd name="connsiteY4" fmla="*/ 0 h 1883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3514" h="1883514">
                <a:moveTo>
                  <a:pt x="941757" y="0"/>
                </a:moveTo>
                <a:cubicBezTo>
                  <a:pt x="1461875" y="0"/>
                  <a:pt x="1883514" y="421639"/>
                  <a:pt x="1883514" y="941757"/>
                </a:cubicBezTo>
                <a:cubicBezTo>
                  <a:pt x="1883514" y="1461875"/>
                  <a:pt x="1461875" y="1883514"/>
                  <a:pt x="941757" y="1883514"/>
                </a:cubicBezTo>
                <a:cubicBezTo>
                  <a:pt x="421639" y="1883514"/>
                  <a:pt x="0" y="1461875"/>
                  <a:pt x="0" y="941757"/>
                </a:cubicBezTo>
                <a:cubicBezTo>
                  <a:pt x="0" y="421639"/>
                  <a:pt x="421639" y="0"/>
                  <a:pt x="9417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776" name="Picture Placeholder 1775">
            <a:extLst>
              <a:ext uri="{FF2B5EF4-FFF2-40B4-BE49-F238E27FC236}">
                <a16:creationId xmlns:a16="http://schemas.microsoft.com/office/drawing/2014/main" id="{DD34390A-E784-BE38-8ED7-B313CC6347D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58820" y="2608942"/>
            <a:ext cx="1776185" cy="1776185"/>
          </a:xfrm>
          <a:custGeom>
            <a:avLst/>
            <a:gdLst>
              <a:gd name="connsiteX0" fmla="*/ 941757 w 1883514"/>
              <a:gd name="connsiteY0" fmla="*/ 0 h 1883514"/>
              <a:gd name="connsiteX1" fmla="*/ 1883514 w 1883514"/>
              <a:gd name="connsiteY1" fmla="*/ 941757 h 1883514"/>
              <a:gd name="connsiteX2" fmla="*/ 941757 w 1883514"/>
              <a:gd name="connsiteY2" fmla="*/ 1883514 h 1883514"/>
              <a:gd name="connsiteX3" fmla="*/ 0 w 1883514"/>
              <a:gd name="connsiteY3" fmla="*/ 941757 h 1883514"/>
              <a:gd name="connsiteX4" fmla="*/ 941757 w 1883514"/>
              <a:gd name="connsiteY4" fmla="*/ 0 h 1883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3514" h="1883514">
                <a:moveTo>
                  <a:pt x="941757" y="0"/>
                </a:moveTo>
                <a:cubicBezTo>
                  <a:pt x="1461875" y="0"/>
                  <a:pt x="1883514" y="421639"/>
                  <a:pt x="1883514" y="941757"/>
                </a:cubicBezTo>
                <a:cubicBezTo>
                  <a:pt x="1883514" y="1461875"/>
                  <a:pt x="1461875" y="1883514"/>
                  <a:pt x="941757" y="1883514"/>
                </a:cubicBezTo>
                <a:cubicBezTo>
                  <a:pt x="421639" y="1883514"/>
                  <a:pt x="0" y="1461875"/>
                  <a:pt x="0" y="941757"/>
                </a:cubicBezTo>
                <a:cubicBezTo>
                  <a:pt x="0" y="421639"/>
                  <a:pt x="421639" y="0"/>
                  <a:pt x="9417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8965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7">
            <a:extLst>
              <a:ext uri="{FF2B5EF4-FFF2-40B4-BE49-F238E27FC236}">
                <a16:creationId xmlns:a16="http://schemas.microsoft.com/office/drawing/2014/main" id="{A93E555A-EB6B-CFFD-CBD5-36FF0B0CEFE1}"/>
              </a:ext>
            </a:extLst>
          </p:cNvPr>
          <p:cNvGrpSpPr/>
          <p:nvPr/>
        </p:nvGrpSpPr>
        <p:grpSpPr>
          <a:xfrm>
            <a:off x="890593" y="361912"/>
            <a:ext cx="10409096" cy="6134747"/>
            <a:chOff x="890593" y="361912"/>
            <a:chExt cx="10409096" cy="6134747"/>
          </a:xfrm>
          <a:solidFill>
            <a:srgbClr val="FFFFFF"/>
          </a:solidFill>
        </p:grpSpPr>
        <p:grpSp>
          <p:nvGrpSpPr>
            <p:cNvPr id="12" name="Graphic 7">
              <a:extLst>
                <a:ext uri="{FF2B5EF4-FFF2-40B4-BE49-F238E27FC236}">
                  <a16:creationId xmlns:a16="http://schemas.microsoft.com/office/drawing/2014/main" id="{7C63227D-86DC-C7EF-88C1-398177A4A1B0}"/>
                </a:ext>
              </a:extLst>
            </p:cNvPr>
            <p:cNvGrpSpPr/>
            <p:nvPr/>
          </p:nvGrpSpPr>
          <p:grpSpPr>
            <a:xfrm>
              <a:off x="890593" y="361912"/>
              <a:ext cx="10408906" cy="6134747"/>
              <a:chOff x="890593" y="361912"/>
              <a:chExt cx="10408906" cy="6134747"/>
            </a:xfrm>
            <a:solidFill>
              <a:srgbClr val="FFFFFF"/>
            </a:solidFill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21A2020-06DF-67E5-061C-C419E8B47BB8}"/>
                  </a:ext>
                </a:extLst>
              </p:cNvPr>
              <p:cNvSpPr/>
              <p:nvPr/>
            </p:nvSpPr>
            <p:spPr>
              <a:xfrm rot="-3747056">
                <a:off x="10250209" y="105600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F82F195F-1793-08AD-5609-DFD20A8D2D69}"/>
                  </a:ext>
                </a:extLst>
              </p:cNvPr>
              <p:cNvSpPr/>
              <p:nvPr/>
            </p:nvSpPr>
            <p:spPr>
              <a:xfrm>
                <a:off x="8636895" y="10956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B472E24-A410-892B-E94C-82103F2DA4B2}"/>
                  </a:ext>
                </a:extLst>
              </p:cNvPr>
              <p:cNvSpPr/>
              <p:nvPr/>
            </p:nvSpPr>
            <p:spPr>
              <a:xfrm>
                <a:off x="8381625" y="124268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FD42D99E-A703-8A67-D4D3-1C9063E06B4A}"/>
                  </a:ext>
                </a:extLst>
              </p:cNvPr>
              <p:cNvSpPr/>
              <p:nvPr/>
            </p:nvSpPr>
            <p:spPr>
              <a:xfrm>
                <a:off x="8340858" y="10780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5C03EEFF-E4EE-D544-818E-AD0677E8D634}"/>
                  </a:ext>
                </a:extLst>
              </p:cNvPr>
              <p:cNvSpPr/>
              <p:nvPr/>
            </p:nvSpPr>
            <p:spPr>
              <a:xfrm>
                <a:off x="8017008" y="72357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3E932F53-C051-EE87-EB48-1C04BBF0266B}"/>
                  </a:ext>
                </a:extLst>
              </p:cNvPr>
              <p:cNvSpPr/>
              <p:nvPr/>
            </p:nvSpPr>
            <p:spPr>
              <a:xfrm>
                <a:off x="7176045" y="7592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60F838D8-9E15-6415-C7F3-572C33CDACF3}"/>
                  </a:ext>
                </a:extLst>
              </p:cNvPr>
              <p:cNvSpPr/>
              <p:nvPr/>
            </p:nvSpPr>
            <p:spPr>
              <a:xfrm>
                <a:off x="7029837" y="14371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70E15294-68D2-D3AA-3560-034C9A9A5B61}"/>
                  </a:ext>
                </a:extLst>
              </p:cNvPr>
              <p:cNvSpPr/>
              <p:nvPr/>
            </p:nvSpPr>
            <p:spPr>
              <a:xfrm>
                <a:off x="7769453" y="175875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E2CDC8B-99DB-D276-8ACC-0144784DFEA8}"/>
                  </a:ext>
                </a:extLst>
              </p:cNvPr>
              <p:cNvSpPr/>
              <p:nvPr/>
            </p:nvSpPr>
            <p:spPr>
              <a:xfrm>
                <a:off x="9372892" y="196525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12517046-ABA5-465E-10A8-00E01137D35A}"/>
                  </a:ext>
                </a:extLst>
              </p:cNvPr>
              <p:cNvSpPr/>
              <p:nvPr/>
            </p:nvSpPr>
            <p:spPr>
              <a:xfrm>
                <a:off x="9612636" y="17790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B54FC13-E157-0EFD-12BD-8E9BC2182F56}"/>
                  </a:ext>
                </a:extLst>
              </p:cNvPr>
              <p:cNvSpPr/>
              <p:nvPr/>
            </p:nvSpPr>
            <p:spPr>
              <a:xfrm>
                <a:off x="10057834" y="133222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60EBDA3F-CAA2-03D1-C4EC-1AFB23E5AE81}"/>
                  </a:ext>
                </a:extLst>
              </p:cNvPr>
              <p:cNvSpPr/>
              <p:nvPr/>
            </p:nvSpPr>
            <p:spPr>
              <a:xfrm>
                <a:off x="10201662" y="116753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1B0F3DC4-2112-2871-EE70-0E3830035273}"/>
                  </a:ext>
                </a:extLst>
              </p:cNvPr>
              <p:cNvSpPr/>
              <p:nvPr/>
            </p:nvSpPr>
            <p:spPr>
              <a:xfrm>
                <a:off x="10544847" y="20258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97049FAD-CD6E-7C7D-3C73-1A9205F7EB04}"/>
                  </a:ext>
                </a:extLst>
              </p:cNvPr>
              <p:cNvSpPr/>
              <p:nvPr/>
            </p:nvSpPr>
            <p:spPr>
              <a:xfrm>
                <a:off x="10464076" y="20823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B97889EF-4E98-F854-BF6D-FDA561276282}"/>
                  </a:ext>
                </a:extLst>
              </p:cNvPr>
              <p:cNvSpPr/>
              <p:nvPr/>
            </p:nvSpPr>
            <p:spPr>
              <a:xfrm>
                <a:off x="10678674" y="19542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7E0CDF7E-0F7B-667C-6A71-9568CE0E4944}"/>
                  </a:ext>
                </a:extLst>
              </p:cNvPr>
              <p:cNvSpPr/>
              <p:nvPr/>
            </p:nvSpPr>
            <p:spPr>
              <a:xfrm>
                <a:off x="9857047" y="3545262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3BB5AA6A-5E9F-EEE0-1EB8-0521775838C3}"/>
                  </a:ext>
                </a:extLst>
              </p:cNvPr>
              <p:cNvSpPr/>
              <p:nvPr/>
            </p:nvSpPr>
            <p:spPr>
              <a:xfrm rot="-3747056">
                <a:off x="9809954" y="324657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6C57CC44-6A5A-C313-9C3D-7A2710559136}"/>
                  </a:ext>
                </a:extLst>
              </p:cNvPr>
              <p:cNvSpPr/>
              <p:nvPr/>
            </p:nvSpPr>
            <p:spPr>
              <a:xfrm>
                <a:off x="9466236" y="3339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365DCCD8-115E-69CF-8931-D2197131DEB9}"/>
                  </a:ext>
                </a:extLst>
              </p:cNvPr>
              <p:cNvSpPr/>
              <p:nvPr/>
            </p:nvSpPr>
            <p:spPr>
              <a:xfrm>
                <a:off x="8586222" y="285469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1A930454-494A-8871-6A8F-325030C16EAC}"/>
                  </a:ext>
                </a:extLst>
              </p:cNvPr>
              <p:cNvSpPr/>
              <p:nvPr/>
            </p:nvSpPr>
            <p:spPr>
              <a:xfrm>
                <a:off x="8952839" y="24902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8CDC37F9-DE9D-A588-E3C8-F57947124CA3}"/>
                  </a:ext>
                </a:extLst>
              </p:cNvPr>
              <p:cNvSpPr/>
              <p:nvPr/>
            </p:nvSpPr>
            <p:spPr>
              <a:xfrm>
                <a:off x="8900166" y="24639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B3355DE-F4AA-A0CF-8382-11A744A68089}"/>
                  </a:ext>
                </a:extLst>
              </p:cNvPr>
              <p:cNvSpPr/>
              <p:nvPr/>
            </p:nvSpPr>
            <p:spPr>
              <a:xfrm>
                <a:off x="5595943" y="12123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DC9FEB4-26BC-E2D7-6362-72C0D94F94AD}"/>
                  </a:ext>
                </a:extLst>
              </p:cNvPr>
              <p:cNvSpPr/>
              <p:nvPr/>
            </p:nvSpPr>
            <p:spPr>
              <a:xfrm>
                <a:off x="4191768" y="11161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88343F4-6A67-9FF9-4AE2-D7C7CDAA0D2C}"/>
                  </a:ext>
                </a:extLst>
              </p:cNvPr>
              <p:cNvSpPr/>
              <p:nvPr/>
            </p:nvSpPr>
            <p:spPr>
              <a:xfrm>
                <a:off x="3340328" y="1353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4071A5F-0897-0BCC-EF44-14407BAEBAEE}"/>
                  </a:ext>
                </a:extLst>
              </p:cNvPr>
              <p:cNvSpPr/>
              <p:nvPr/>
            </p:nvSpPr>
            <p:spPr>
              <a:xfrm>
                <a:off x="3363664" y="17129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345A1C1-4B5B-1A01-89DF-2BD35BB97F50}"/>
                  </a:ext>
                </a:extLst>
              </p:cNvPr>
              <p:cNvSpPr/>
              <p:nvPr/>
            </p:nvSpPr>
            <p:spPr>
              <a:xfrm>
                <a:off x="3109823" y="16964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4BE2D8EE-38B9-1EA6-2C52-A78818CE474D}"/>
                  </a:ext>
                </a:extLst>
              </p:cNvPr>
              <p:cNvSpPr/>
              <p:nvPr/>
            </p:nvSpPr>
            <p:spPr>
              <a:xfrm rot="-3747056">
                <a:off x="3110543" y="15987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C7575F4C-7948-6B4D-0748-DE9001C59ABA}"/>
                  </a:ext>
                </a:extLst>
              </p:cNvPr>
              <p:cNvSpPr/>
              <p:nvPr/>
            </p:nvSpPr>
            <p:spPr>
              <a:xfrm>
                <a:off x="2971711" y="10581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B66441EB-02ED-AC1C-43F5-EBFF6D2F640F}"/>
                  </a:ext>
                </a:extLst>
              </p:cNvPr>
              <p:cNvSpPr/>
              <p:nvPr/>
            </p:nvSpPr>
            <p:spPr>
              <a:xfrm>
                <a:off x="2653861" y="9541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631C7214-5D09-4A1D-35BA-17D6D8EDB818}"/>
                  </a:ext>
                </a:extLst>
              </p:cNvPr>
              <p:cNvSpPr/>
              <p:nvPr/>
            </p:nvSpPr>
            <p:spPr>
              <a:xfrm>
                <a:off x="1935676" y="13324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5E4538B4-B424-9CDA-2DE0-5363EE394099}"/>
                  </a:ext>
                </a:extLst>
              </p:cNvPr>
              <p:cNvSpPr/>
              <p:nvPr/>
            </p:nvSpPr>
            <p:spPr>
              <a:xfrm>
                <a:off x="1769846" y="1933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18066F82-BC6A-86C9-5C40-96172751BE39}"/>
                  </a:ext>
                </a:extLst>
              </p:cNvPr>
              <p:cNvSpPr/>
              <p:nvPr/>
            </p:nvSpPr>
            <p:spPr>
              <a:xfrm>
                <a:off x="1939201" y="244636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D3983F3C-C8D6-B4C6-2B56-2063677ACCC3}"/>
                  </a:ext>
                </a:extLst>
              </p:cNvPr>
              <p:cNvSpPr/>
              <p:nvPr/>
            </p:nvSpPr>
            <p:spPr>
              <a:xfrm>
                <a:off x="2619857" y="26715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6865BF80-2CF8-4E48-FF80-B448FD957795}"/>
                  </a:ext>
                </a:extLst>
              </p:cNvPr>
              <p:cNvSpPr/>
              <p:nvPr/>
            </p:nvSpPr>
            <p:spPr>
              <a:xfrm>
                <a:off x="2680912" y="28542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FE9E1168-37AB-0BEC-4413-2DD99B6362AD}"/>
                  </a:ext>
                </a:extLst>
              </p:cNvPr>
              <p:cNvSpPr/>
              <p:nvPr/>
            </p:nvSpPr>
            <p:spPr>
              <a:xfrm>
                <a:off x="1860238" y="334942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950B7637-35F8-2A88-BAB5-5B857E77639C}"/>
                  </a:ext>
                </a:extLst>
              </p:cNvPr>
              <p:cNvSpPr/>
              <p:nvPr/>
            </p:nvSpPr>
            <p:spPr>
              <a:xfrm>
                <a:off x="1742414" y="339819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0DE34358-F0A7-C93C-55BB-EF769B122190}"/>
                  </a:ext>
                </a:extLst>
              </p:cNvPr>
              <p:cNvSpPr/>
              <p:nvPr/>
            </p:nvSpPr>
            <p:spPr>
              <a:xfrm>
                <a:off x="2916656" y="27055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3D71350B-1526-ACDD-62B4-37942244DBF1}"/>
                  </a:ext>
                </a:extLst>
              </p:cNvPr>
              <p:cNvSpPr/>
              <p:nvPr/>
            </p:nvSpPr>
            <p:spPr>
              <a:xfrm>
                <a:off x="2742634" y="31078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C6D3626F-022E-A600-3BD0-F442750ED32E}"/>
                  </a:ext>
                </a:extLst>
              </p:cNvPr>
              <p:cNvSpPr/>
              <p:nvPr/>
            </p:nvSpPr>
            <p:spPr>
              <a:xfrm>
                <a:off x="2653195" y="32614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A6240BE1-5135-B269-4D32-F32557BFC3FD}"/>
                  </a:ext>
                </a:extLst>
              </p:cNvPr>
              <p:cNvSpPr/>
              <p:nvPr/>
            </p:nvSpPr>
            <p:spPr>
              <a:xfrm>
                <a:off x="2343251" y="35406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F22B8E0-E2C1-152E-9CB6-262ED25B05D2}"/>
                  </a:ext>
                </a:extLst>
              </p:cNvPr>
              <p:cNvSpPr/>
              <p:nvPr/>
            </p:nvSpPr>
            <p:spPr>
              <a:xfrm>
                <a:off x="2251716" y="35590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8D39E467-2439-9E77-B75C-685ECA6E8AEA}"/>
                  </a:ext>
                </a:extLst>
              </p:cNvPr>
              <p:cNvSpPr/>
              <p:nvPr/>
            </p:nvSpPr>
            <p:spPr>
              <a:xfrm>
                <a:off x="2059406" y="3401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212A0465-10EC-F54C-E081-105207BCE9A4}"/>
                  </a:ext>
                </a:extLst>
              </p:cNvPr>
              <p:cNvSpPr/>
              <p:nvPr/>
            </p:nvSpPr>
            <p:spPr>
              <a:xfrm>
                <a:off x="1694027" y="30095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A1062D81-9BC7-1810-0743-5FB73815C2F8}"/>
                  </a:ext>
                </a:extLst>
              </p:cNvPr>
              <p:cNvSpPr/>
              <p:nvPr/>
            </p:nvSpPr>
            <p:spPr>
              <a:xfrm>
                <a:off x="1572583" y="278545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0996811-544B-7DAF-13D4-444BA709EE74}"/>
                  </a:ext>
                </a:extLst>
              </p:cNvPr>
              <p:cNvSpPr/>
              <p:nvPr/>
            </p:nvSpPr>
            <p:spPr>
              <a:xfrm>
                <a:off x="2021211" y="3630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B2909343-75EA-D7F7-D83F-AE008230A89F}"/>
                  </a:ext>
                </a:extLst>
              </p:cNvPr>
              <p:cNvSpPr/>
              <p:nvPr/>
            </p:nvSpPr>
            <p:spPr>
              <a:xfrm>
                <a:off x="2124271" y="38474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A31B0D57-1E42-5485-7B49-025F94C2DC7F}"/>
                  </a:ext>
                </a:extLst>
              </p:cNvPr>
              <p:cNvSpPr/>
              <p:nvPr/>
            </p:nvSpPr>
            <p:spPr>
              <a:xfrm>
                <a:off x="2367826" y="408456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4A256DD2-100B-924F-68E5-2B26AACABEC6}"/>
                  </a:ext>
                </a:extLst>
              </p:cNvPr>
              <p:cNvSpPr/>
              <p:nvPr/>
            </p:nvSpPr>
            <p:spPr>
              <a:xfrm>
                <a:off x="1997208" y="431554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5B46B065-8BC1-C4C5-89E6-A02E4E209974}"/>
                  </a:ext>
                </a:extLst>
              </p:cNvPr>
              <p:cNvSpPr/>
              <p:nvPr/>
            </p:nvSpPr>
            <p:spPr>
              <a:xfrm>
                <a:off x="1721745" y="4048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C9883446-9412-834F-36FB-4AE396BFA1C0}"/>
                  </a:ext>
                </a:extLst>
              </p:cNvPr>
              <p:cNvSpPr/>
              <p:nvPr/>
            </p:nvSpPr>
            <p:spPr>
              <a:xfrm>
                <a:off x="1746034" y="3246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38548513-73F7-7E45-FCBA-83B5FA6A5383}"/>
                  </a:ext>
                </a:extLst>
              </p:cNvPr>
              <p:cNvSpPr/>
              <p:nvPr/>
            </p:nvSpPr>
            <p:spPr>
              <a:xfrm>
                <a:off x="1634877" y="26445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5ED02238-76C0-E790-C14F-AF0C624D4BA5}"/>
                  </a:ext>
                </a:extLst>
              </p:cNvPr>
              <p:cNvSpPr/>
              <p:nvPr/>
            </p:nvSpPr>
            <p:spPr>
              <a:xfrm>
                <a:off x="1534388" y="202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4D24FF2-6C06-35E5-6528-F67D6DB16AD7}"/>
                  </a:ext>
                </a:extLst>
              </p:cNvPr>
              <p:cNvSpPr/>
              <p:nvPr/>
            </p:nvSpPr>
            <p:spPr>
              <a:xfrm>
                <a:off x="1455712" y="1492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0A5D3EFF-0EAC-0422-38E9-A1FDF718DDB0}"/>
                  </a:ext>
                </a:extLst>
              </p:cNvPr>
              <p:cNvSpPr/>
              <p:nvPr/>
            </p:nvSpPr>
            <p:spPr>
              <a:xfrm>
                <a:off x="1867763" y="984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10AADA06-560C-40E8-118D-001691DC44C8}"/>
                  </a:ext>
                </a:extLst>
              </p:cNvPr>
              <p:cNvSpPr/>
              <p:nvPr/>
            </p:nvSpPr>
            <p:spPr>
              <a:xfrm>
                <a:off x="3579501" y="104399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CE2C6DD-0C57-BB0D-08F7-98D24E65392C}"/>
                  </a:ext>
                </a:extLst>
              </p:cNvPr>
              <p:cNvSpPr/>
              <p:nvPr/>
            </p:nvSpPr>
            <p:spPr>
              <a:xfrm>
                <a:off x="4161192" y="1289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7A699D8-5A08-1715-FA9A-CF375C512FB6}"/>
                  </a:ext>
                </a:extLst>
              </p:cNvPr>
              <p:cNvSpPr/>
              <p:nvPr/>
            </p:nvSpPr>
            <p:spPr>
              <a:xfrm>
                <a:off x="5156079" y="1068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8FD0082E-C103-0B82-1E2A-5130E0E44734}"/>
                  </a:ext>
                </a:extLst>
              </p:cNvPr>
              <p:cNvSpPr/>
              <p:nvPr/>
            </p:nvSpPr>
            <p:spPr>
              <a:xfrm>
                <a:off x="5845784" y="92712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3278E28F-89F8-2B74-5EBC-2A062BE7EEAB}"/>
                  </a:ext>
                </a:extLst>
              </p:cNvPr>
              <p:cNvSpPr/>
              <p:nvPr/>
            </p:nvSpPr>
            <p:spPr>
              <a:xfrm>
                <a:off x="6191732" y="9170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37A77C9A-9698-F3A0-B8F9-753B6547137B}"/>
                  </a:ext>
                </a:extLst>
              </p:cNvPr>
              <p:cNvSpPr/>
              <p:nvPr/>
            </p:nvSpPr>
            <p:spPr>
              <a:xfrm>
                <a:off x="6744754" y="11859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12EDEA5F-8723-B846-AD70-40CA9CA1A107}"/>
                  </a:ext>
                </a:extLst>
              </p:cNvPr>
              <p:cNvSpPr/>
              <p:nvPr/>
            </p:nvSpPr>
            <p:spPr>
              <a:xfrm>
                <a:off x="6344132" y="165997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CCBE8083-D1E9-AD68-0897-FFA64B7DDAC8}"/>
                  </a:ext>
                </a:extLst>
              </p:cNvPr>
              <p:cNvSpPr/>
              <p:nvPr/>
            </p:nvSpPr>
            <p:spPr>
              <a:xfrm>
                <a:off x="6404711" y="1717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989608B0-953A-6875-AD48-C53A62A95BB3}"/>
                  </a:ext>
                </a:extLst>
              </p:cNvPr>
              <p:cNvSpPr/>
              <p:nvPr/>
            </p:nvSpPr>
            <p:spPr>
              <a:xfrm>
                <a:off x="7546377" y="1675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B61B027E-56B5-310C-488A-14D57E2AA099}"/>
                  </a:ext>
                </a:extLst>
              </p:cNvPr>
              <p:cNvSpPr/>
              <p:nvPr/>
            </p:nvSpPr>
            <p:spPr>
              <a:xfrm>
                <a:off x="7818697" y="17980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34B31124-F663-A454-17B9-65936633BEC0}"/>
                  </a:ext>
                </a:extLst>
              </p:cNvPr>
              <p:cNvSpPr/>
              <p:nvPr/>
            </p:nvSpPr>
            <p:spPr>
              <a:xfrm>
                <a:off x="9808565" y="270820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4886150E-C552-D022-9DD9-4F004BC5BF82}"/>
                  </a:ext>
                </a:extLst>
              </p:cNvPr>
              <p:cNvSpPr/>
              <p:nvPr/>
            </p:nvSpPr>
            <p:spPr>
              <a:xfrm>
                <a:off x="10180326" y="26465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798B2FDB-07E5-E2DC-745C-FD9CFE80A879}"/>
                  </a:ext>
                </a:extLst>
              </p:cNvPr>
              <p:cNvSpPr/>
              <p:nvPr/>
            </p:nvSpPr>
            <p:spPr>
              <a:xfrm>
                <a:off x="10592663" y="2436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B8EFB72A-18CA-CF32-8917-96D50E6313B8}"/>
                  </a:ext>
                </a:extLst>
              </p:cNvPr>
              <p:cNvSpPr/>
              <p:nvPr/>
            </p:nvSpPr>
            <p:spPr>
              <a:xfrm>
                <a:off x="10634002" y="181485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2838C86C-A0F8-1B64-A4CB-03DB321938E0}"/>
                  </a:ext>
                </a:extLst>
              </p:cNvPr>
              <p:cNvSpPr/>
              <p:nvPr/>
            </p:nvSpPr>
            <p:spPr>
              <a:xfrm>
                <a:off x="10636669" y="126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6C53E8FF-03FE-7E08-3844-C9827BB897D2}"/>
                  </a:ext>
                </a:extLst>
              </p:cNvPr>
              <p:cNvSpPr/>
              <p:nvPr/>
            </p:nvSpPr>
            <p:spPr>
              <a:xfrm>
                <a:off x="10688294" y="11778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68385B86-DB16-CA97-FB7F-1FAA64B71A2C}"/>
                  </a:ext>
                </a:extLst>
              </p:cNvPr>
              <p:cNvSpPr/>
              <p:nvPr/>
            </p:nvSpPr>
            <p:spPr>
              <a:xfrm>
                <a:off x="9183535" y="24345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E3FC245E-165A-F836-3162-FE549DAB8E07}"/>
                  </a:ext>
                </a:extLst>
              </p:cNvPr>
              <p:cNvSpPr/>
              <p:nvPr/>
            </p:nvSpPr>
            <p:spPr>
              <a:xfrm>
                <a:off x="7247102" y="278745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5F673D15-30CF-A8C5-75E6-48469B4DD6E1}"/>
                  </a:ext>
                </a:extLst>
              </p:cNvPr>
              <p:cNvSpPr/>
              <p:nvPr/>
            </p:nvSpPr>
            <p:spPr>
              <a:xfrm>
                <a:off x="6443478" y="28331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C2CC6F8C-767A-75FE-9662-D0ECA6D96856}"/>
                  </a:ext>
                </a:extLst>
              </p:cNvPr>
              <p:cNvSpPr/>
              <p:nvPr/>
            </p:nvSpPr>
            <p:spPr>
              <a:xfrm>
                <a:off x="5561558" y="287708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470CD04D-A351-15CC-252A-B64468CCEDF5}"/>
                  </a:ext>
                </a:extLst>
              </p:cNvPr>
              <p:cNvSpPr/>
              <p:nvPr/>
            </p:nvSpPr>
            <p:spPr>
              <a:xfrm>
                <a:off x="4683448" y="27972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A3A9E10E-7C24-A0CC-C044-79367F904F5D}"/>
                  </a:ext>
                </a:extLst>
              </p:cNvPr>
              <p:cNvSpPr/>
              <p:nvPr/>
            </p:nvSpPr>
            <p:spPr>
              <a:xfrm rot="-3747056">
                <a:off x="4381814" y="306535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6CC8F162-19C8-E687-98C6-7E857725346A}"/>
                  </a:ext>
                </a:extLst>
              </p:cNvPr>
              <p:cNvSpPr/>
              <p:nvPr/>
            </p:nvSpPr>
            <p:spPr>
              <a:xfrm>
                <a:off x="4118425" y="361222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622BFE66-FEA9-FECB-3279-7CAAFB6FD283}"/>
                  </a:ext>
                </a:extLst>
              </p:cNvPr>
              <p:cNvSpPr/>
              <p:nvPr/>
            </p:nvSpPr>
            <p:spPr>
              <a:xfrm>
                <a:off x="4161097" y="37829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51528FC1-EF56-0A6D-3FCF-86AC6900A726}"/>
                  </a:ext>
                </a:extLst>
              </p:cNvPr>
              <p:cNvSpPr/>
              <p:nvPr/>
            </p:nvSpPr>
            <p:spPr>
              <a:xfrm>
                <a:off x="6647884" y="387816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531A13D8-7119-C1D1-92A5-BF27E2205008}"/>
                  </a:ext>
                </a:extLst>
              </p:cNvPr>
              <p:cNvSpPr/>
              <p:nvPr/>
            </p:nvSpPr>
            <p:spPr>
              <a:xfrm>
                <a:off x="7412075" y="3900925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CFCED46D-BA9A-DC19-3547-37D252402EEC}"/>
                  </a:ext>
                </a:extLst>
              </p:cNvPr>
              <p:cNvSpPr/>
              <p:nvPr/>
            </p:nvSpPr>
            <p:spPr>
              <a:xfrm>
                <a:off x="7775263" y="3919690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62097AEB-A0FF-2ED8-4ADB-5C1E6267ED35}"/>
                  </a:ext>
                </a:extLst>
              </p:cNvPr>
              <p:cNvSpPr/>
              <p:nvPr/>
            </p:nvSpPr>
            <p:spPr>
              <a:xfrm>
                <a:off x="9033706" y="2855652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5F9AD5F0-6BE9-C2C2-D811-EF20FA64E55C}"/>
                  </a:ext>
                </a:extLst>
              </p:cNvPr>
              <p:cNvSpPr/>
              <p:nvPr/>
            </p:nvSpPr>
            <p:spPr>
              <a:xfrm>
                <a:off x="8859589" y="328227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184D115D-BACD-5C72-08EF-D15F90B3742E}"/>
                  </a:ext>
                </a:extLst>
              </p:cNvPr>
              <p:cNvSpPr/>
              <p:nvPr/>
            </p:nvSpPr>
            <p:spPr>
              <a:xfrm>
                <a:off x="8319331" y="3568503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8B81E0DD-C46B-F27C-893D-F2283E9CAD80}"/>
                  </a:ext>
                </a:extLst>
              </p:cNvPr>
              <p:cNvSpPr/>
              <p:nvPr/>
            </p:nvSpPr>
            <p:spPr>
              <a:xfrm>
                <a:off x="7754785" y="369413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92B73E4D-623C-FFFD-F189-843B2A13D324}"/>
                  </a:ext>
                </a:extLst>
              </p:cNvPr>
              <p:cNvSpPr/>
              <p:nvPr/>
            </p:nvSpPr>
            <p:spPr>
              <a:xfrm>
                <a:off x="7323397" y="384177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CEB264C9-21C2-4E17-480B-0650CAAC6651}"/>
                  </a:ext>
                </a:extLst>
              </p:cNvPr>
              <p:cNvSpPr/>
              <p:nvPr/>
            </p:nvSpPr>
            <p:spPr>
              <a:xfrm>
                <a:off x="7212717" y="432116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65714B66-1AAC-4939-D06A-F71311FECCA7}"/>
                  </a:ext>
                </a:extLst>
              </p:cNvPr>
              <p:cNvSpPr/>
              <p:nvPr/>
            </p:nvSpPr>
            <p:spPr>
              <a:xfrm>
                <a:off x="6900202" y="45877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A8B2A22A-8742-53B2-A4DC-B05DF960C764}"/>
                  </a:ext>
                </a:extLst>
              </p:cNvPr>
              <p:cNvSpPr/>
              <p:nvPr/>
            </p:nvSpPr>
            <p:spPr>
              <a:xfrm>
                <a:off x="6218783" y="47658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FEB9386B-2BCB-AA72-8950-E9372C360425}"/>
                  </a:ext>
                </a:extLst>
              </p:cNvPr>
              <p:cNvSpPr/>
              <p:nvPr/>
            </p:nvSpPr>
            <p:spPr>
              <a:xfrm>
                <a:off x="5960465" y="48875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39E64EB1-9EBB-FA9B-D73D-4EE352FC4E8D}"/>
                  </a:ext>
                </a:extLst>
              </p:cNvPr>
              <p:cNvSpPr/>
              <p:nvPr/>
            </p:nvSpPr>
            <p:spPr>
              <a:xfrm>
                <a:off x="5459069" y="448176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2657E9FA-4767-8DF4-37D5-3555ADCB34DA}"/>
                  </a:ext>
                </a:extLst>
              </p:cNvPr>
              <p:cNvSpPr/>
              <p:nvPr/>
            </p:nvSpPr>
            <p:spPr>
              <a:xfrm>
                <a:off x="5568416" y="419020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6217F511-6EAC-7E2A-3682-FBE6D47E079A}"/>
                  </a:ext>
                </a:extLst>
              </p:cNvPr>
              <p:cNvSpPr/>
              <p:nvPr/>
            </p:nvSpPr>
            <p:spPr>
              <a:xfrm>
                <a:off x="5521267" y="396236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D45921B6-6FE2-51BF-60DA-E9F5BACA7319}"/>
                  </a:ext>
                </a:extLst>
              </p:cNvPr>
              <p:cNvSpPr/>
              <p:nvPr/>
            </p:nvSpPr>
            <p:spPr>
              <a:xfrm>
                <a:off x="5434590" y="35948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E148640A-C156-D222-AD10-F1A0EE383C43}"/>
                  </a:ext>
                </a:extLst>
              </p:cNvPr>
              <p:cNvSpPr/>
              <p:nvPr/>
            </p:nvSpPr>
            <p:spPr>
              <a:xfrm>
                <a:off x="6833812" y="35435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6AF681A1-8859-3DAA-1F6B-59D2E89424B6}"/>
                  </a:ext>
                </a:extLst>
              </p:cNvPr>
              <p:cNvSpPr/>
              <p:nvPr/>
            </p:nvSpPr>
            <p:spPr>
              <a:xfrm>
                <a:off x="6410045" y="452500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7907FAA9-A899-E684-CDB8-D565485B565B}"/>
                  </a:ext>
                </a:extLst>
              </p:cNvPr>
              <p:cNvSpPr/>
              <p:nvPr/>
            </p:nvSpPr>
            <p:spPr>
              <a:xfrm>
                <a:off x="7902994" y="48410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9D1F9E4A-107E-2082-1A23-B3F16CF08CE3}"/>
                  </a:ext>
                </a:extLst>
              </p:cNvPr>
              <p:cNvSpPr/>
              <p:nvPr/>
            </p:nvSpPr>
            <p:spPr>
              <a:xfrm>
                <a:off x="9316789" y="47138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013DF6F9-F2E7-3A3F-08F4-5DD683E8CA6E}"/>
                  </a:ext>
                </a:extLst>
              </p:cNvPr>
              <p:cNvSpPr/>
              <p:nvPr/>
            </p:nvSpPr>
            <p:spPr>
              <a:xfrm>
                <a:off x="8660802" y="34465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8E6538C-6C50-A07C-E34D-7A3F34A53125}"/>
                  </a:ext>
                </a:extLst>
              </p:cNvPr>
              <p:cNvSpPr/>
              <p:nvPr/>
            </p:nvSpPr>
            <p:spPr>
              <a:xfrm>
                <a:off x="9464236" y="38472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3698E507-1412-2233-8474-DCB1EEEBD3A7}"/>
                  </a:ext>
                </a:extLst>
              </p:cNvPr>
              <p:cNvSpPr/>
              <p:nvPr/>
            </p:nvSpPr>
            <p:spPr>
              <a:xfrm>
                <a:off x="9462712" y="4772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901AC371-0B2B-D55B-1F06-AFF6D4AC9AC1}"/>
                  </a:ext>
                </a:extLst>
              </p:cNvPr>
              <p:cNvSpPr/>
              <p:nvPr/>
            </p:nvSpPr>
            <p:spPr>
              <a:xfrm>
                <a:off x="9836188" y="46488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F6BD50F0-68F2-3A5A-60DE-5B373C73B89F}"/>
                  </a:ext>
                </a:extLst>
              </p:cNvPr>
              <p:cNvSpPr/>
              <p:nvPr/>
            </p:nvSpPr>
            <p:spPr>
              <a:xfrm>
                <a:off x="9806851" y="475074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BF09A114-3AA4-076D-CA31-CB1222F12A24}"/>
                  </a:ext>
                </a:extLst>
              </p:cNvPr>
              <p:cNvSpPr/>
              <p:nvPr/>
            </p:nvSpPr>
            <p:spPr>
              <a:xfrm>
                <a:off x="9441662" y="403589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4003C134-DB0F-1827-5C0C-635EB834E2F9}"/>
                  </a:ext>
                </a:extLst>
              </p:cNvPr>
              <p:cNvSpPr/>
              <p:nvPr/>
            </p:nvSpPr>
            <p:spPr>
              <a:xfrm>
                <a:off x="9986683" y="49926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F9F5E494-1DD3-DD86-4464-27D6961F5AA7}"/>
                  </a:ext>
                </a:extLst>
              </p:cNvPr>
              <p:cNvSpPr/>
              <p:nvPr/>
            </p:nvSpPr>
            <p:spPr>
              <a:xfrm>
                <a:off x="9862000" y="5098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F2C4376A-746A-213E-62CD-36DB59FD1209}"/>
                  </a:ext>
                </a:extLst>
              </p:cNvPr>
              <p:cNvSpPr/>
              <p:nvPr/>
            </p:nvSpPr>
            <p:spPr>
              <a:xfrm rot="-3747056">
                <a:off x="10307353" y="326685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867092E2-0A6F-E26B-D398-9CE0C9E390B8}"/>
                  </a:ext>
                </a:extLst>
              </p:cNvPr>
              <p:cNvSpPr/>
              <p:nvPr/>
            </p:nvSpPr>
            <p:spPr>
              <a:xfrm rot="-3747056">
                <a:off x="10173575" y="290198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4F660782-133D-B267-C518-8AAF2F7CD86B}"/>
                  </a:ext>
                </a:extLst>
              </p:cNvPr>
              <p:cNvSpPr/>
              <p:nvPr/>
            </p:nvSpPr>
            <p:spPr>
              <a:xfrm>
                <a:off x="10273956" y="41160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BFF2401F-60D8-267B-AD86-47AB69F39197}"/>
                  </a:ext>
                </a:extLst>
              </p:cNvPr>
              <p:cNvSpPr/>
              <p:nvPr/>
            </p:nvSpPr>
            <p:spPr>
              <a:xfrm>
                <a:off x="10193185" y="525280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56221FEB-4041-3C2C-1EB7-733646DEBFFC}"/>
                  </a:ext>
                </a:extLst>
              </p:cNvPr>
              <p:cNvSpPr/>
              <p:nvPr/>
            </p:nvSpPr>
            <p:spPr>
              <a:xfrm>
                <a:off x="9817233" y="566457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26D4F450-A295-4A19-CC77-E2A31CD4961C}"/>
                  </a:ext>
                </a:extLst>
              </p:cNvPr>
              <p:cNvSpPr/>
              <p:nvPr/>
            </p:nvSpPr>
            <p:spPr>
              <a:xfrm>
                <a:off x="8460206" y="4600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8BF3BF48-D994-7B74-779D-E47B917C403D}"/>
                  </a:ext>
                </a:extLst>
              </p:cNvPr>
              <p:cNvSpPr/>
              <p:nvPr/>
            </p:nvSpPr>
            <p:spPr>
              <a:xfrm>
                <a:off x="8364861" y="4377842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5E8B9EDE-5994-7705-D0EB-EDFFA394FFE7}"/>
                  </a:ext>
                </a:extLst>
              </p:cNvPr>
              <p:cNvSpPr/>
              <p:nvPr/>
            </p:nvSpPr>
            <p:spPr>
              <a:xfrm>
                <a:off x="8883592" y="544864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D7359666-85A5-EC0C-92B4-776C62EE607B}"/>
                  </a:ext>
                </a:extLst>
              </p:cNvPr>
              <p:cNvSpPr/>
              <p:nvPr/>
            </p:nvSpPr>
            <p:spPr>
              <a:xfrm>
                <a:off x="9553104" y="572743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E26074B9-01FB-9330-3417-1DD7863B3E95}"/>
                  </a:ext>
                </a:extLst>
              </p:cNvPr>
              <p:cNvSpPr/>
              <p:nvPr/>
            </p:nvSpPr>
            <p:spPr>
              <a:xfrm>
                <a:off x="10005542" y="59211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30104C5-7714-AFEF-4E23-FDE8ADB7D23C}"/>
                  </a:ext>
                </a:extLst>
              </p:cNvPr>
              <p:cNvSpPr/>
              <p:nvPr/>
            </p:nvSpPr>
            <p:spPr>
              <a:xfrm rot="-3747056">
                <a:off x="9235277" y="583113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310CE587-9D83-C925-BA43-E56FD6D41B16}"/>
                  </a:ext>
                </a:extLst>
              </p:cNvPr>
              <p:cNvSpPr/>
              <p:nvPr/>
            </p:nvSpPr>
            <p:spPr>
              <a:xfrm>
                <a:off x="7976622" y="5485600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A3821141-9A86-D467-6C8B-C8EA1930BF8E}"/>
                  </a:ext>
                </a:extLst>
              </p:cNvPr>
              <p:cNvSpPr/>
              <p:nvPr/>
            </p:nvSpPr>
            <p:spPr>
              <a:xfrm>
                <a:off x="8084635" y="57518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5DC51920-2CB8-816C-BA81-B4C0A86F641A}"/>
                  </a:ext>
                </a:extLst>
              </p:cNvPr>
              <p:cNvSpPr/>
              <p:nvPr/>
            </p:nvSpPr>
            <p:spPr>
              <a:xfrm>
                <a:off x="8965698" y="3566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1DB94906-3F3C-C435-E401-358931DBDB18}"/>
                  </a:ext>
                </a:extLst>
              </p:cNvPr>
              <p:cNvSpPr/>
              <p:nvPr/>
            </p:nvSpPr>
            <p:spPr>
              <a:xfrm>
                <a:off x="8254085" y="385930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DAD990F9-E7CF-B3E2-6E40-9D304CE4B932}"/>
                  </a:ext>
                </a:extLst>
              </p:cNvPr>
              <p:cNvSpPr/>
              <p:nvPr/>
            </p:nvSpPr>
            <p:spPr>
              <a:xfrm>
                <a:off x="9078379" y="369356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5CD071B-7492-E711-28E4-BA448F3CF9EE}"/>
                  </a:ext>
                </a:extLst>
              </p:cNvPr>
              <p:cNvSpPr/>
              <p:nvPr/>
            </p:nvSpPr>
            <p:spPr>
              <a:xfrm>
                <a:off x="10395686" y="34316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C0CA347C-87FF-3D53-6AB8-07517BC0CEC3}"/>
                  </a:ext>
                </a:extLst>
              </p:cNvPr>
              <p:cNvSpPr/>
              <p:nvPr/>
            </p:nvSpPr>
            <p:spPr>
              <a:xfrm>
                <a:off x="10909464" y="45436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6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8" y="12706"/>
                      <a:pt x="15424" y="11277"/>
                    </a:cubicBezTo>
                    <a:cubicBezTo>
                      <a:pt x="18757" y="4324"/>
                      <a:pt x="11709" y="-2343"/>
                      <a:pt x="4376" y="800"/>
                    </a:cubicBezTo>
                    <a:cubicBezTo>
                      <a:pt x="2851" y="1467"/>
                      <a:pt x="1518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C86A086-0FFD-D6F9-7936-D49A8C29D2C4}"/>
                  </a:ext>
                </a:extLst>
              </p:cNvPr>
              <p:cNvSpPr/>
              <p:nvPr/>
            </p:nvSpPr>
            <p:spPr>
              <a:xfrm>
                <a:off x="10625810" y="5191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F7A2F033-797D-EB82-A49A-E770317C22AD}"/>
                  </a:ext>
                </a:extLst>
              </p:cNvPr>
              <p:cNvSpPr/>
              <p:nvPr/>
            </p:nvSpPr>
            <p:spPr>
              <a:xfrm>
                <a:off x="9886289" y="53008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EF3C2EB1-1168-B897-F166-6C5D91A449E3}"/>
                  </a:ext>
                </a:extLst>
              </p:cNvPr>
              <p:cNvSpPr/>
              <p:nvPr/>
            </p:nvSpPr>
            <p:spPr>
              <a:xfrm rot="-3747056">
                <a:off x="9753173" y="472257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62EB4EC3-1C6F-CE49-6746-ECCB022C2F8C}"/>
                  </a:ext>
                </a:extLst>
              </p:cNvPr>
              <p:cNvSpPr/>
              <p:nvPr/>
            </p:nvSpPr>
            <p:spPr>
              <a:xfrm>
                <a:off x="10080504" y="648124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FE661A0C-C08F-5FEF-5132-F106C6FED744}"/>
                  </a:ext>
                </a:extLst>
              </p:cNvPr>
              <p:cNvSpPr/>
              <p:nvPr/>
            </p:nvSpPr>
            <p:spPr>
              <a:xfrm>
                <a:off x="6704082" y="5848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A80EA86-20C2-6917-3114-5B2714576269}"/>
                  </a:ext>
                </a:extLst>
              </p:cNvPr>
              <p:cNvSpPr/>
              <p:nvPr/>
            </p:nvSpPr>
            <p:spPr>
              <a:xfrm>
                <a:off x="6158585" y="536320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4FC76C86-B443-A2AD-9732-41939A5BA37F}"/>
                  </a:ext>
                </a:extLst>
              </p:cNvPr>
              <p:cNvSpPr/>
              <p:nvPr/>
            </p:nvSpPr>
            <p:spPr>
              <a:xfrm>
                <a:off x="7128040" y="584907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8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2D3DEF7C-9E8B-89AF-149C-65A1F0020A3A}"/>
                  </a:ext>
                </a:extLst>
              </p:cNvPr>
              <p:cNvSpPr/>
              <p:nvPr/>
            </p:nvSpPr>
            <p:spPr>
              <a:xfrm>
                <a:off x="6770185" y="50119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6F0E1839-DF21-AF3B-B2C6-54D6B96EB534}"/>
                  </a:ext>
                </a:extLst>
              </p:cNvPr>
              <p:cNvSpPr/>
              <p:nvPr/>
            </p:nvSpPr>
            <p:spPr>
              <a:xfrm>
                <a:off x="5968656" y="56305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A36F149E-32D7-8A00-E53D-EC888E2A224E}"/>
                  </a:ext>
                </a:extLst>
              </p:cNvPr>
              <p:cNvSpPr/>
              <p:nvPr/>
            </p:nvSpPr>
            <p:spPr>
              <a:xfrm>
                <a:off x="6943254" y="515813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C68EA18C-6B5D-AFBF-617C-23791554F91B}"/>
                  </a:ext>
                </a:extLst>
              </p:cNvPr>
              <p:cNvSpPr/>
              <p:nvPr/>
            </p:nvSpPr>
            <p:spPr>
              <a:xfrm>
                <a:off x="4175480" y="556122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E324C247-AC08-FCA8-BC21-D2EE050700B0}"/>
                  </a:ext>
                </a:extLst>
              </p:cNvPr>
              <p:cNvSpPr/>
              <p:nvPr/>
            </p:nvSpPr>
            <p:spPr>
              <a:xfrm>
                <a:off x="4176337" y="63488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D7EFC932-6349-6BE5-0A7E-4C695139C037}"/>
                  </a:ext>
                </a:extLst>
              </p:cNvPr>
              <p:cNvSpPr/>
              <p:nvPr/>
            </p:nvSpPr>
            <p:spPr>
              <a:xfrm>
                <a:off x="5142077" y="5566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19717C56-F0BA-ED93-CB1F-693E0D0FE645}"/>
                  </a:ext>
                </a:extLst>
              </p:cNvPr>
              <p:cNvSpPr/>
              <p:nvPr/>
            </p:nvSpPr>
            <p:spPr>
              <a:xfrm>
                <a:off x="3262795" y="58905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8AC7B7E6-A0A7-15D3-0304-8089AED8E042}"/>
                  </a:ext>
                </a:extLst>
              </p:cNvPr>
              <p:cNvSpPr/>
              <p:nvPr/>
            </p:nvSpPr>
            <p:spPr>
              <a:xfrm>
                <a:off x="3756094" y="492638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5B5C450-1141-566E-DC96-F0CB502B8086}"/>
                  </a:ext>
                </a:extLst>
              </p:cNvPr>
              <p:cNvSpPr/>
              <p:nvPr/>
            </p:nvSpPr>
            <p:spPr>
              <a:xfrm>
                <a:off x="3537305" y="38172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7D211D9D-ECBB-FDB6-313D-9645F083FC53}"/>
                  </a:ext>
                </a:extLst>
              </p:cNvPr>
              <p:cNvSpPr/>
              <p:nvPr/>
            </p:nvSpPr>
            <p:spPr>
              <a:xfrm>
                <a:off x="2150275" y="48786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47ABD1C9-0011-F106-61FE-ED0EE4B4E2CF}"/>
                  </a:ext>
                </a:extLst>
              </p:cNvPr>
              <p:cNvSpPr/>
              <p:nvPr/>
            </p:nvSpPr>
            <p:spPr>
              <a:xfrm rot="-3747056">
                <a:off x="1923221" y="577834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A898B549-8DD1-9BEE-0564-25F4C174D521}"/>
                  </a:ext>
                </a:extLst>
              </p:cNvPr>
              <p:cNvSpPr/>
              <p:nvPr/>
            </p:nvSpPr>
            <p:spPr>
              <a:xfrm>
                <a:off x="1668214" y="603566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764E4553-27B3-29E4-4DBF-B8A29591A8EC}"/>
                  </a:ext>
                </a:extLst>
              </p:cNvPr>
              <p:cNvSpPr/>
              <p:nvPr/>
            </p:nvSpPr>
            <p:spPr>
              <a:xfrm>
                <a:off x="1485620" y="4861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69607A51-CE11-FE54-2919-98B47B1469A6}"/>
                  </a:ext>
                </a:extLst>
              </p:cNvPr>
              <p:cNvSpPr/>
              <p:nvPr/>
            </p:nvSpPr>
            <p:spPr>
              <a:xfrm>
                <a:off x="1824710" y="46434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994E0B80-8AE3-FA19-BA88-319D708DC85D}"/>
                  </a:ext>
                </a:extLst>
              </p:cNvPr>
              <p:cNvSpPr/>
              <p:nvPr/>
            </p:nvSpPr>
            <p:spPr>
              <a:xfrm>
                <a:off x="2412307" y="5826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7D87A4FC-20B9-9C61-FA3A-CC72D6CF138E}"/>
                  </a:ext>
                </a:extLst>
              </p:cNvPr>
              <p:cNvSpPr/>
              <p:nvPr/>
            </p:nvSpPr>
            <p:spPr>
              <a:xfrm>
                <a:off x="3580072" y="49762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98A2EC0E-0378-2713-EEEF-59A7E94D1480}"/>
                  </a:ext>
                </a:extLst>
              </p:cNvPr>
              <p:cNvSpPr/>
              <p:nvPr/>
            </p:nvSpPr>
            <p:spPr>
              <a:xfrm>
                <a:off x="2984284" y="433926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17951012-0A48-FA99-248D-65F3BB2B3D4F}"/>
                  </a:ext>
                </a:extLst>
              </p:cNvPr>
              <p:cNvSpPr/>
              <p:nvPr/>
            </p:nvSpPr>
            <p:spPr>
              <a:xfrm>
                <a:off x="2944850" y="2496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C847709B-5712-8509-8C4C-570F13EEA135}"/>
                  </a:ext>
                </a:extLst>
              </p:cNvPr>
              <p:cNvSpPr/>
              <p:nvPr/>
            </p:nvSpPr>
            <p:spPr>
              <a:xfrm>
                <a:off x="4147000" y="19403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2A9A48FA-32DD-2352-F5E8-6A00B68B0E4C}"/>
                  </a:ext>
                </a:extLst>
              </p:cNvPr>
              <p:cNvSpPr/>
              <p:nvPr/>
            </p:nvSpPr>
            <p:spPr>
              <a:xfrm>
                <a:off x="4784032" y="212384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5F5C2F39-7150-97F2-1A32-0593BA16A362}"/>
                  </a:ext>
                </a:extLst>
              </p:cNvPr>
              <p:cNvSpPr/>
              <p:nvPr/>
            </p:nvSpPr>
            <p:spPr>
              <a:xfrm>
                <a:off x="4391316" y="25615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B8DE8959-4568-8313-9514-9C0401E49D70}"/>
                  </a:ext>
                </a:extLst>
              </p:cNvPr>
              <p:cNvSpPr/>
              <p:nvPr/>
            </p:nvSpPr>
            <p:spPr>
              <a:xfrm>
                <a:off x="6835813" y="16893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81439B6-EDBA-3A1E-61BE-F30706A933D4}"/>
                  </a:ext>
                </a:extLst>
              </p:cNvPr>
              <p:cNvSpPr/>
              <p:nvPr/>
            </p:nvSpPr>
            <p:spPr>
              <a:xfrm>
                <a:off x="7856035" y="25489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1467273-5A14-14DB-357E-F9B5B20BDAAA}"/>
                  </a:ext>
                </a:extLst>
              </p:cNvPr>
              <p:cNvSpPr/>
              <p:nvPr/>
            </p:nvSpPr>
            <p:spPr>
              <a:xfrm>
                <a:off x="7599432" y="305262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D4655641-AE9B-662C-3184-6AA5D5735353}"/>
                  </a:ext>
                </a:extLst>
              </p:cNvPr>
              <p:cNvSpPr/>
              <p:nvPr/>
            </p:nvSpPr>
            <p:spPr>
              <a:xfrm>
                <a:off x="5983325" y="16469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7D576B77-C20A-AEA7-5F00-EA54010D2640}"/>
                  </a:ext>
                </a:extLst>
              </p:cNvPr>
              <p:cNvSpPr/>
              <p:nvPr/>
            </p:nvSpPr>
            <p:spPr>
              <a:xfrm>
                <a:off x="6310413" y="25172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88D99375-980B-EFC2-4528-01B310ACA131}"/>
                  </a:ext>
                </a:extLst>
              </p:cNvPr>
              <p:cNvSpPr/>
              <p:nvPr/>
            </p:nvSpPr>
            <p:spPr>
              <a:xfrm>
                <a:off x="7688395" y="20465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BA024C1D-1921-4B32-1439-36C549638228}"/>
                  </a:ext>
                </a:extLst>
              </p:cNvPr>
              <p:cNvSpPr/>
              <p:nvPr/>
            </p:nvSpPr>
            <p:spPr>
              <a:xfrm>
                <a:off x="8154835" y="22464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EFFB7483-0DDF-0519-6282-2E1157110C4C}"/>
                  </a:ext>
                </a:extLst>
              </p:cNvPr>
              <p:cNvSpPr/>
              <p:nvPr/>
            </p:nvSpPr>
            <p:spPr>
              <a:xfrm>
                <a:off x="8700331" y="12285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A6E15882-656E-AA8C-9407-9F25380594B1}"/>
                  </a:ext>
                </a:extLst>
              </p:cNvPr>
              <p:cNvSpPr/>
              <p:nvPr/>
            </p:nvSpPr>
            <p:spPr>
              <a:xfrm>
                <a:off x="8313616" y="14131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C8500A05-F04C-FB66-39C1-C258DE752F49}"/>
                  </a:ext>
                </a:extLst>
              </p:cNvPr>
              <p:cNvSpPr/>
              <p:nvPr/>
            </p:nvSpPr>
            <p:spPr>
              <a:xfrm>
                <a:off x="8824728" y="189819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9308532B-ACDD-D32E-34E0-8E67478C4CC8}"/>
                  </a:ext>
                </a:extLst>
              </p:cNvPr>
              <p:cNvSpPr/>
              <p:nvPr/>
            </p:nvSpPr>
            <p:spPr>
              <a:xfrm>
                <a:off x="8933599" y="18864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B453A691-025C-86E5-F043-8C83CC83DF0A}"/>
                  </a:ext>
                </a:extLst>
              </p:cNvPr>
              <p:cNvSpPr/>
              <p:nvPr/>
            </p:nvSpPr>
            <p:spPr>
              <a:xfrm>
                <a:off x="9202108" y="1308887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1B4B9857-F691-A65B-EF0E-5379C1000D38}"/>
                  </a:ext>
                </a:extLst>
              </p:cNvPr>
              <p:cNvSpPr/>
              <p:nvPr/>
            </p:nvSpPr>
            <p:spPr>
              <a:xfrm>
                <a:off x="8584412" y="191277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2D80CFA-4C56-2608-969C-BE47885D8FB6}"/>
                  </a:ext>
                </a:extLst>
              </p:cNvPr>
              <p:cNvSpPr/>
              <p:nvPr/>
            </p:nvSpPr>
            <p:spPr>
              <a:xfrm>
                <a:off x="8828538" y="18228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59E38366-C0C8-A297-CBF0-341B2D069EF6}"/>
                  </a:ext>
                </a:extLst>
              </p:cNvPr>
              <p:cNvSpPr/>
              <p:nvPr/>
            </p:nvSpPr>
            <p:spPr>
              <a:xfrm>
                <a:off x="8608225" y="180952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D84CF9EF-AE95-6B08-D326-EB5193872334}"/>
                  </a:ext>
                </a:extLst>
              </p:cNvPr>
              <p:cNvSpPr/>
              <p:nvPr/>
            </p:nvSpPr>
            <p:spPr>
              <a:xfrm>
                <a:off x="9365176" y="11379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BE58D989-D707-7774-FAE0-01A4898160D3}"/>
                  </a:ext>
                </a:extLst>
              </p:cNvPr>
              <p:cNvSpPr/>
              <p:nvPr/>
            </p:nvSpPr>
            <p:spPr>
              <a:xfrm>
                <a:off x="9324504" y="13329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9B69031A-A9A0-4934-6339-D1A552F3CA17}"/>
                  </a:ext>
                </a:extLst>
              </p:cNvPr>
              <p:cNvSpPr/>
              <p:nvPr/>
            </p:nvSpPr>
            <p:spPr>
              <a:xfrm>
                <a:off x="10227475" y="18679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23B41BAF-A0FE-D198-949F-FB76A5356FAC}"/>
                  </a:ext>
                </a:extLst>
              </p:cNvPr>
              <p:cNvSpPr/>
              <p:nvPr/>
            </p:nvSpPr>
            <p:spPr>
              <a:xfrm rot="-3747056">
                <a:off x="9648652" y="2289737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6593B96C-DC8D-134C-62A0-85D3FA1A81FA}"/>
                  </a:ext>
                </a:extLst>
              </p:cNvPr>
              <p:cNvSpPr/>
              <p:nvPr/>
            </p:nvSpPr>
            <p:spPr>
              <a:xfrm>
                <a:off x="9521577" y="18499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87A15807-DD94-6243-D13E-24CCD74812EF}"/>
                  </a:ext>
                </a:extLst>
              </p:cNvPr>
              <p:cNvSpPr/>
              <p:nvPr/>
            </p:nvSpPr>
            <p:spPr>
              <a:xfrm>
                <a:off x="9649117" y="17202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8C4B9715-24E7-7C40-552A-3F25A3029D41}"/>
                  </a:ext>
                </a:extLst>
              </p:cNvPr>
              <p:cNvSpPr/>
              <p:nvPr/>
            </p:nvSpPr>
            <p:spPr>
              <a:xfrm>
                <a:off x="9670548" y="215927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BD1E64C0-1180-345F-202A-77834ED5F95B}"/>
                  </a:ext>
                </a:extLst>
              </p:cNvPr>
              <p:cNvSpPr/>
              <p:nvPr/>
            </p:nvSpPr>
            <p:spPr>
              <a:xfrm>
                <a:off x="10269766" y="200430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04D3FF51-4D27-4595-5C34-DC73D57260B1}"/>
                  </a:ext>
                </a:extLst>
              </p:cNvPr>
              <p:cNvSpPr/>
              <p:nvPr/>
            </p:nvSpPr>
            <p:spPr>
              <a:xfrm>
                <a:off x="10142131" y="134022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3AEE0F42-AE3D-95E0-32C6-A3F26C7EB95E}"/>
                  </a:ext>
                </a:extLst>
              </p:cNvPr>
              <p:cNvSpPr/>
              <p:nvPr/>
            </p:nvSpPr>
            <p:spPr>
              <a:xfrm rot="-3747056">
                <a:off x="9973544" y="17201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EEB1D272-2205-865B-CEB9-3D69E900B157}"/>
                  </a:ext>
                </a:extLst>
              </p:cNvPr>
              <p:cNvSpPr/>
              <p:nvPr/>
            </p:nvSpPr>
            <p:spPr>
              <a:xfrm>
                <a:off x="10622667" y="13702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57A7D5D7-6D54-CCFB-5F1A-A71E6F9A2C89}"/>
                  </a:ext>
                </a:extLst>
              </p:cNvPr>
              <p:cNvSpPr/>
              <p:nvPr/>
            </p:nvSpPr>
            <p:spPr>
              <a:xfrm>
                <a:off x="10473410" y="10262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62CAA5AA-4828-9F87-E105-7FE222BFFFE8}"/>
                  </a:ext>
                </a:extLst>
              </p:cNvPr>
              <p:cNvSpPr/>
              <p:nvPr/>
            </p:nvSpPr>
            <p:spPr>
              <a:xfrm>
                <a:off x="10535418" y="141271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8BC235A7-E85A-661E-8D0E-25E79C35CDF6}"/>
                  </a:ext>
                </a:extLst>
              </p:cNvPr>
              <p:cNvSpPr/>
              <p:nvPr/>
            </p:nvSpPr>
            <p:spPr>
              <a:xfrm rot="-3747056">
                <a:off x="10763564" y="21891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5110199D-BBAB-A9C0-A68D-87AF1FF3C891}"/>
                  </a:ext>
                </a:extLst>
              </p:cNvPr>
              <p:cNvSpPr/>
              <p:nvPr/>
            </p:nvSpPr>
            <p:spPr>
              <a:xfrm>
                <a:off x="9731984" y="189686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6C6935D1-DF11-7490-ED30-7B8514925424}"/>
                  </a:ext>
                </a:extLst>
              </p:cNvPr>
              <p:cNvSpPr/>
              <p:nvPr/>
            </p:nvSpPr>
            <p:spPr>
              <a:xfrm>
                <a:off x="9788181" y="5967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4D893DC5-3617-A243-A13D-48699B74B39E}"/>
                  </a:ext>
                </a:extLst>
              </p:cNvPr>
              <p:cNvSpPr/>
              <p:nvPr/>
            </p:nvSpPr>
            <p:spPr>
              <a:xfrm>
                <a:off x="9184201" y="76615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0D808A63-6A13-366D-2E46-32C87D55382A}"/>
                  </a:ext>
                </a:extLst>
              </p:cNvPr>
              <p:cNvSpPr/>
              <p:nvPr/>
            </p:nvSpPr>
            <p:spPr>
              <a:xfrm>
                <a:off x="9209061" y="8991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DE7B8846-883D-8724-05AB-81DA690B294D}"/>
                  </a:ext>
                </a:extLst>
              </p:cNvPr>
              <p:cNvSpPr/>
              <p:nvPr/>
            </p:nvSpPr>
            <p:spPr>
              <a:xfrm>
                <a:off x="9572250" y="7171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3AC705A6-430F-161A-5BA8-7471C9260D7D}"/>
                  </a:ext>
                </a:extLst>
              </p:cNvPr>
              <p:cNvSpPr/>
              <p:nvPr/>
            </p:nvSpPr>
            <p:spPr>
              <a:xfrm>
                <a:off x="9642259" y="136708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30A7A5E4-1C10-00F2-E462-5FDBE757895B}"/>
                  </a:ext>
                </a:extLst>
              </p:cNvPr>
              <p:cNvSpPr/>
              <p:nvPr/>
            </p:nvSpPr>
            <p:spPr>
              <a:xfrm>
                <a:off x="10645336" y="157701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AD7364DA-91E4-C004-E6BB-652EF89174D6}"/>
                  </a:ext>
                </a:extLst>
              </p:cNvPr>
              <p:cNvSpPr/>
              <p:nvPr/>
            </p:nvSpPr>
            <p:spPr>
              <a:xfrm>
                <a:off x="10576280" y="88597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2057C2B1-6EC9-E1E5-50E7-6485388A80A2}"/>
                  </a:ext>
                </a:extLst>
              </p:cNvPr>
              <p:cNvSpPr/>
              <p:nvPr/>
            </p:nvSpPr>
            <p:spPr>
              <a:xfrm>
                <a:off x="11040053" y="93865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812A3E95-5296-54E8-1DBC-AD4494A4CDBA}"/>
                  </a:ext>
                </a:extLst>
              </p:cNvPr>
              <p:cNvSpPr/>
              <p:nvPr/>
            </p:nvSpPr>
            <p:spPr>
              <a:xfrm>
                <a:off x="10636954" y="83263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6AB79B42-DE2A-2930-1682-BDFA574ECA98}"/>
                  </a:ext>
                </a:extLst>
              </p:cNvPr>
              <p:cNvSpPr/>
              <p:nvPr/>
            </p:nvSpPr>
            <p:spPr>
              <a:xfrm>
                <a:off x="10868317" y="132869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524D901D-D125-8E61-41AB-45895CDA1C7F}"/>
                  </a:ext>
                </a:extLst>
              </p:cNvPr>
              <p:cNvSpPr/>
              <p:nvPr/>
            </p:nvSpPr>
            <p:spPr>
              <a:xfrm>
                <a:off x="11114728" y="28050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C9E03D25-DCDC-E74A-A7CD-6E008A1129AE}"/>
                  </a:ext>
                </a:extLst>
              </p:cNvPr>
              <p:cNvSpPr/>
              <p:nvPr/>
            </p:nvSpPr>
            <p:spPr>
              <a:xfrm>
                <a:off x="11027860" y="30126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D6E2E0D7-3E2A-3621-AF6D-54551CB5B64C}"/>
                  </a:ext>
                </a:extLst>
              </p:cNvPr>
              <p:cNvSpPr/>
              <p:nvPr/>
            </p:nvSpPr>
            <p:spPr>
              <a:xfrm>
                <a:off x="11283226" y="37508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44B3C0E7-449D-2CC0-8424-3C0DB670800B}"/>
                  </a:ext>
                </a:extLst>
              </p:cNvPr>
              <p:cNvSpPr/>
              <p:nvPr/>
            </p:nvSpPr>
            <p:spPr>
              <a:xfrm>
                <a:off x="11178451" y="399874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3C558DB5-07DB-A1A7-F5B7-297D42EA6111}"/>
                  </a:ext>
                </a:extLst>
              </p:cNvPr>
              <p:cNvSpPr/>
              <p:nvPr/>
            </p:nvSpPr>
            <p:spPr>
              <a:xfrm>
                <a:off x="10265289" y="25792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88B4C821-5928-02B7-669C-2CA92E1E01CE}"/>
                  </a:ext>
                </a:extLst>
              </p:cNvPr>
              <p:cNvSpPr/>
              <p:nvPr/>
            </p:nvSpPr>
            <p:spPr>
              <a:xfrm>
                <a:off x="10197852" y="303186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0FCF0174-B521-E153-8AAD-DCCD7298227E}"/>
                  </a:ext>
                </a:extLst>
              </p:cNvPr>
              <p:cNvSpPr/>
              <p:nvPr/>
            </p:nvSpPr>
            <p:spPr>
              <a:xfrm>
                <a:off x="9852856" y="18955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64C016E3-9009-434C-7332-ABBA30F45FA4}"/>
                  </a:ext>
                </a:extLst>
              </p:cNvPr>
              <p:cNvSpPr/>
              <p:nvPr/>
            </p:nvSpPr>
            <p:spPr>
              <a:xfrm>
                <a:off x="8914072" y="118144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107CE0FF-D57E-0AF3-E5B3-F85A821E9891}"/>
                  </a:ext>
                </a:extLst>
              </p:cNvPr>
              <p:cNvSpPr/>
              <p:nvPr/>
            </p:nvSpPr>
            <p:spPr>
              <a:xfrm>
                <a:off x="7595241" y="9088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34B2FE0B-35BB-79D6-1577-F05D36388A13}"/>
                  </a:ext>
                </a:extLst>
              </p:cNvPr>
              <p:cNvSpPr/>
              <p:nvPr/>
            </p:nvSpPr>
            <p:spPr>
              <a:xfrm>
                <a:off x="7685443" y="109733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60E59230-C33E-D317-60EB-F88EBA9DCB00}"/>
                  </a:ext>
                </a:extLst>
              </p:cNvPr>
              <p:cNvSpPr/>
              <p:nvPr/>
            </p:nvSpPr>
            <p:spPr>
              <a:xfrm>
                <a:off x="7435983" y="16689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DD4506C4-9079-3E45-23F7-462B4BAC0510}"/>
                  </a:ext>
                </a:extLst>
              </p:cNvPr>
              <p:cNvSpPr/>
              <p:nvPr/>
            </p:nvSpPr>
            <p:spPr>
              <a:xfrm>
                <a:off x="7686395" y="14409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93CED075-C8FD-FE84-10D0-1D314EB7D759}"/>
                  </a:ext>
                </a:extLst>
              </p:cNvPr>
              <p:cNvSpPr/>
              <p:nvPr/>
            </p:nvSpPr>
            <p:spPr>
              <a:xfrm>
                <a:off x="7423219" y="12177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316B6591-0373-1982-FF82-DF3799D3CF15}"/>
                  </a:ext>
                </a:extLst>
              </p:cNvPr>
              <p:cNvSpPr/>
              <p:nvPr/>
            </p:nvSpPr>
            <p:spPr>
              <a:xfrm>
                <a:off x="6144012" y="9458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7CBD9C7B-E497-49F7-01A4-37B7FF202454}"/>
                  </a:ext>
                </a:extLst>
              </p:cNvPr>
              <p:cNvSpPr/>
              <p:nvPr/>
            </p:nvSpPr>
            <p:spPr>
              <a:xfrm>
                <a:off x="6792855" y="12838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CE286F13-E526-3486-1643-228FAA2E284C}"/>
                  </a:ext>
                </a:extLst>
              </p:cNvPr>
              <p:cNvSpPr/>
              <p:nvPr/>
            </p:nvSpPr>
            <p:spPr>
              <a:xfrm>
                <a:off x="5544032" y="14887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53480E00-8C81-021F-6437-F5BD26702C27}"/>
                  </a:ext>
                </a:extLst>
              </p:cNvPr>
              <p:cNvSpPr/>
              <p:nvPr/>
            </p:nvSpPr>
            <p:spPr>
              <a:xfrm>
                <a:off x="5606802" y="19323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0E88CB9A-D7D7-3FDA-4760-79067680AEB2}"/>
                  </a:ext>
                </a:extLst>
              </p:cNvPr>
              <p:cNvSpPr/>
              <p:nvPr/>
            </p:nvSpPr>
            <p:spPr>
              <a:xfrm>
                <a:off x="4504950" y="17757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B90A3B6-2169-34DF-11DA-0B1CC1B0521E}"/>
                  </a:ext>
                </a:extLst>
              </p:cNvPr>
              <p:cNvSpPr/>
              <p:nvPr/>
            </p:nvSpPr>
            <p:spPr>
              <a:xfrm>
                <a:off x="5187130" y="9300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1DA8A6B6-E046-2490-771E-403C729FC5D9}"/>
                  </a:ext>
                </a:extLst>
              </p:cNvPr>
              <p:cNvSpPr/>
              <p:nvPr/>
            </p:nvSpPr>
            <p:spPr>
              <a:xfrm rot="-3747056">
                <a:off x="4654732" y="148247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F5554363-1D76-879D-357F-B6ABAB5B88A0}"/>
                  </a:ext>
                </a:extLst>
              </p:cNvPr>
              <p:cNvSpPr/>
              <p:nvPr/>
            </p:nvSpPr>
            <p:spPr>
              <a:xfrm>
                <a:off x="4785366" y="16312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AA0C23D5-E912-23A8-B538-7AC1277AC02A}"/>
                  </a:ext>
                </a:extLst>
              </p:cNvPr>
              <p:cNvSpPr/>
              <p:nvPr/>
            </p:nvSpPr>
            <p:spPr>
              <a:xfrm>
                <a:off x="4976247" y="1815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C9A18521-EA40-5F09-1A1F-BEADCA7FD1E8}"/>
                  </a:ext>
                </a:extLst>
              </p:cNvPr>
              <p:cNvSpPr/>
              <p:nvPr/>
            </p:nvSpPr>
            <p:spPr>
              <a:xfrm>
                <a:off x="5142267" y="1346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493DA978-42CF-9398-09DA-F00038D2A948}"/>
                  </a:ext>
                </a:extLst>
              </p:cNvPr>
              <p:cNvSpPr/>
              <p:nvPr/>
            </p:nvSpPr>
            <p:spPr>
              <a:xfrm>
                <a:off x="4679352" y="7381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E4FF3E6C-5FDA-8F79-3155-FAF01A203466}"/>
                  </a:ext>
                </a:extLst>
              </p:cNvPr>
              <p:cNvSpPr/>
              <p:nvPr/>
            </p:nvSpPr>
            <p:spPr>
              <a:xfrm>
                <a:off x="3667798" y="10028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DE7E67F3-BD58-8C53-C27A-0B5A9C26FF02}"/>
                  </a:ext>
                </a:extLst>
              </p:cNvPr>
              <p:cNvSpPr/>
              <p:nvPr/>
            </p:nvSpPr>
            <p:spPr>
              <a:xfrm>
                <a:off x="3705993" y="105476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4F741B52-2459-7EF2-EA17-83AE5DB981E2}"/>
                  </a:ext>
                </a:extLst>
              </p:cNvPr>
              <p:cNvSpPr/>
              <p:nvPr/>
            </p:nvSpPr>
            <p:spPr>
              <a:xfrm>
                <a:off x="3220218" y="8384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839BFEDB-1E23-1909-A4EB-3A3FA677D6EF}"/>
                  </a:ext>
                </a:extLst>
              </p:cNvPr>
              <p:cNvSpPr/>
              <p:nvPr/>
            </p:nvSpPr>
            <p:spPr>
              <a:xfrm>
                <a:off x="2448598" y="15300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A8FD648A-9C17-B00D-B80C-95ABDEA51E3C}"/>
                  </a:ext>
                </a:extLst>
              </p:cNvPr>
              <p:cNvSpPr/>
              <p:nvPr/>
            </p:nvSpPr>
            <p:spPr>
              <a:xfrm>
                <a:off x="3137827" y="17954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B6997338-251A-87FF-9D76-3AA7521E9417}"/>
                  </a:ext>
                </a:extLst>
              </p:cNvPr>
              <p:cNvSpPr/>
              <p:nvPr/>
            </p:nvSpPr>
            <p:spPr>
              <a:xfrm>
                <a:off x="2167801" y="21067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95DFB485-AB18-CBF0-416D-45CF64532AE9}"/>
                  </a:ext>
                </a:extLst>
              </p:cNvPr>
              <p:cNvSpPr/>
              <p:nvPr/>
            </p:nvSpPr>
            <p:spPr>
              <a:xfrm>
                <a:off x="2110270" y="24123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CB66F9A9-4934-2143-AA9E-46A4433C2CE5}"/>
                  </a:ext>
                </a:extLst>
              </p:cNvPr>
              <p:cNvSpPr/>
              <p:nvPr/>
            </p:nvSpPr>
            <p:spPr>
              <a:xfrm>
                <a:off x="2708725" y="7982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C6C3DE63-B94F-9E12-7EDD-EBCBFEB65BC8}"/>
                  </a:ext>
                </a:extLst>
              </p:cNvPr>
              <p:cNvSpPr/>
              <p:nvPr/>
            </p:nvSpPr>
            <p:spPr>
              <a:xfrm>
                <a:off x="2379637" y="16797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6F5FF2A7-3D31-7B91-B006-BCC95078153A}"/>
                  </a:ext>
                </a:extLst>
              </p:cNvPr>
              <p:cNvSpPr/>
              <p:nvPr/>
            </p:nvSpPr>
            <p:spPr>
              <a:xfrm>
                <a:off x="2445454" y="19038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88250C7-9C4C-289A-92D0-C070E1948435}"/>
                  </a:ext>
                </a:extLst>
              </p:cNvPr>
              <p:cNvSpPr/>
              <p:nvPr/>
            </p:nvSpPr>
            <p:spPr>
              <a:xfrm>
                <a:off x="2147608" y="28188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8B9740F8-49EE-AC27-D57C-3C84AC5FE3A7}"/>
                  </a:ext>
                </a:extLst>
              </p:cNvPr>
              <p:cNvSpPr/>
              <p:nvPr/>
            </p:nvSpPr>
            <p:spPr>
              <a:xfrm>
                <a:off x="1753368" y="24096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4759302A-ADAF-40C7-4329-C7C14391B4D9}"/>
                  </a:ext>
                </a:extLst>
              </p:cNvPr>
              <p:cNvSpPr/>
              <p:nvPr/>
            </p:nvSpPr>
            <p:spPr>
              <a:xfrm>
                <a:off x="1614303" y="36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5C33DD83-2950-DA12-190A-A1331A15B3DB}"/>
                  </a:ext>
                </a:extLst>
              </p:cNvPr>
              <p:cNvSpPr/>
              <p:nvPr/>
            </p:nvSpPr>
            <p:spPr>
              <a:xfrm>
                <a:off x="1352746" y="8585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D74DA6C7-EAD9-BF25-0820-5A989582EF9C}"/>
                  </a:ext>
                </a:extLst>
              </p:cNvPr>
              <p:cNvSpPr/>
              <p:nvPr/>
            </p:nvSpPr>
            <p:spPr>
              <a:xfrm>
                <a:off x="1298073" y="12478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D7F89E3A-0DA6-B1C1-DB90-F8A57B1AE262}"/>
                  </a:ext>
                </a:extLst>
              </p:cNvPr>
              <p:cNvSpPr/>
              <p:nvPr/>
            </p:nvSpPr>
            <p:spPr>
              <a:xfrm>
                <a:off x="1215301" y="10060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DB53E817-C791-01DD-A793-8352DD59069E}"/>
                  </a:ext>
                </a:extLst>
              </p:cNvPr>
              <p:cNvSpPr/>
              <p:nvPr/>
            </p:nvSpPr>
            <p:spPr>
              <a:xfrm>
                <a:off x="1195774" y="23637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F12C9871-8457-5809-DAE8-34352BB58328}"/>
                  </a:ext>
                </a:extLst>
              </p:cNvPr>
              <p:cNvSpPr/>
              <p:nvPr/>
            </p:nvSpPr>
            <p:spPr>
              <a:xfrm>
                <a:off x="1222349" y="22647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1CEF0F69-5595-802A-B202-C27F72C44796}"/>
                  </a:ext>
                </a:extLst>
              </p:cNvPr>
              <p:cNvSpPr/>
              <p:nvPr/>
            </p:nvSpPr>
            <p:spPr>
              <a:xfrm>
                <a:off x="1493716" y="3961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4625CFC1-5036-877C-65A4-410DD8870A53}"/>
                  </a:ext>
                </a:extLst>
              </p:cNvPr>
              <p:cNvSpPr/>
              <p:nvPr/>
            </p:nvSpPr>
            <p:spPr>
              <a:xfrm>
                <a:off x="1639068" y="351821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9CFB3FF0-A822-92EB-E023-4A08A19E96A1}"/>
                  </a:ext>
                </a:extLst>
              </p:cNvPr>
              <p:cNvSpPr/>
              <p:nvPr/>
            </p:nvSpPr>
            <p:spPr>
              <a:xfrm>
                <a:off x="1469047" y="37160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F014009-B208-F019-5791-96950BC1F6FC}"/>
                  </a:ext>
                </a:extLst>
              </p:cNvPr>
              <p:cNvSpPr/>
              <p:nvPr/>
            </p:nvSpPr>
            <p:spPr>
              <a:xfrm>
                <a:off x="890593" y="44109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80FE6081-B1C4-A65D-FD63-8525C1D59BAA}"/>
                  </a:ext>
                </a:extLst>
              </p:cNvPr>
              <p:cNvSpPr/>
              <p:nvPr/>
            </p:nvSpPr>
            <p:spPr>
              <a:xfrm>
                <a:off x="896499" y="332990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95E12D2F-3FF9-09B3-FACD-623AA369A5E3}"/>
                  </a:ext>
                </a:extLst>
              </p:cNvPr>
              <p:cNvSpPr/>
              <p:nvPr/>
            </p:nvSpPr>
            <p:spPr>
              <a:xfrm>
                <a:off x="953458" y="517756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3DB2BFAC-E611-5966-9106-F0D984ED9AC0}"/>
                  </a:ext>
                </a:extLst>
              </p:cNvPr>
              <p:cNvSpPr/>
              <p:nvPr/>
            </p:nvSpPr>
            <p:spPr>
              <a:xfrm>
                <a:off x="950601" y="435298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2589367-4D95-E055-482C-02580BA54808}"/>
                  </a:ext>
                </a:extLst>
              </p:cNvPr>
              <p:cNvSpPr/>
              <p:nvPr/>
            </p:nvSpPr>
            <p:spPr>
              <a:xfrm>
                <a:off x="1316551" y="568724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17FC25D1-6E89-295B-A3AD-B5470DB20964}"/>
                  </a:ext>
                </a:extLst>
              </p:cNvPr>
              <p:cNvSpPr/>
              <p:nvPr/>
            </p:nvSpPr>
            <p:spPr>
              <a:xfrm>
                <a:off x="1827282" y="54470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751B2B57-61A8-3EBA-1609-D86DA1C691A3}"/>
                  </a:ext>
                </a:extLst>
              </p:cNvPr>
              <p:cNvSpPr/>
              <p:nvPr/>
            </p:nvSpPr>
            <p:spPr>
              <a:xfrm>
                <a:off x="2453741" y="42566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1FA3EE8A-7808-755A-AFB0-1FE686328F8D}"/>
                  </a:ext>
                </a:extLst>
              </p:cNvPr>
              <p:cNvSpPr/>
              <p:nvPr/>
            </p:nvSpPr>
            <p:spPr>
              <a:xfrm>
                <a:off x="2285434" y="410761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C17C3509-17AF-9BA3-0187-4A0B02E222F9}"/>
                  </a:ext>
                </a:extLst>
              </p:cNvPr>
              <p:cNvSpPr/>
              <p:nvPr/>
            </p:nvSpPr>
            <p:spPr>
              <a:xfrm>
                <a:off x="1860715" y="441318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574121AA-8F12-D1C8-A5AE-0B5CEEFC2C9A}"/>
                  </a:ext>
                </a:extLst>
              </p:cNvPr>
              <p:cNvSpPr/>
              <p:nvPr/>
            </p:nvSpPr>
            <p:spPr>
              <a:xfrm>
                <a:off x="2324868" y="520737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840347C0-DA2C-56FC-A50D-717E63A8DB47}"/>
                  </a:ext>
                </a:extLst>
              </p:cNvPr>
              <p:cNvSpPr/>
              <p:nvPr/>
            </p:nvSpPr>
            <p:spPr>
              <a:xfrm>
                <a:off x="2147608" y="506535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7D7C0829-3F8E-EA59-819D-93ED3674C512}"/>
                  </a:ext>
                </a:extLst>
              </p:cNvPr>
              <p:cNvSpPr/>
              <p:nvPr/>
            </p:nvSpPr>
            <p:spPr>
              <a:xfrm>
                <a:off x="2069026" y="444099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C2F53EE0-55F9-F8B7-7D1D-24DE2EB40C83}"/>
                  </a:ext>
                </a:extLst>
              </p:cNvPr>
              <p:cNvSpPr/>
              <p:nvPr/>
            </p:nvSpPr>
            <p:spPr>
              <a:xfrm>
                <a:off x="3703707" y="26501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954AD147-6863-BDFD-6D56-B6BD73889BBF}"/>
                  </a:ext>
                </a:extLst>
              </p:cNvPr>
              <p:cNvSpPr/>
              <p:nvPr/>
            </p:nvSpPr>
            <p:spPr>
              <a:xfrm>
                <a:off x="3592836" y="27804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5D119438-5AEF-5501-D670-796DF1AEB5D9}"/>
                  </a:ext>
                </a:extLst>
              </p:cNvPr>
              <p:cNvSpPr/>
              <p:nvPr/>
            </p:nvSpPr>
            <p:spPr>
              <a:xfrm>
                <a:off x="3955167" y="238683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0F2CCE87-881C-AC33-4746-0982D7474304}"/>
                  </a:ext>
                </a:extLst>
              </p:cNvPr>
              <p:cNvSpPr/>
              <p:nvPr/>
            </p:nvSpPr>
            <p:spPr>
              <a:xfrm>
                <a:off x="4451610" y="261867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0E6EF2D7-1350-7AF6-E79F-F84012C482AF}"/>
                  </a:ext>
                </a:extLst>
              </p:cNvPr>
              <p:cNvSpPr/>
              <p:nvPr/>
            </p:nvSpPr>
            <p:spPr>
              <a:xfrm>
                <a:off x="3935641" y="34918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95B16C30-C880-E70F-BA14-39899FABBD5D}"/>
                  </a:ext>
                </a:extLst>
              </p:cNvPr>
              <p:cNvSpPr/>
              <p:nvPr/>
            </p:nvSpPr>
            <p:spPr>
              <a:xfrm>
                <a:off x="4513046" y="29652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51EC753A-7A6A-4649-2265-87E5C39D19E6}"/>
                  </a:ext>
                </a:extLst>
              </p:cNvPr>
              <p:cNvSpPr/>
              <p:nvPr/>
            </p:nvSpPr>
            <p:spPr>
              <a:xfrm rot="-3747056">
                <a:off x="4151788" y="293710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CE7D6F11-63C9-0983-C239-E90CE840AC0E}"/>
                  </a:ext>
                </a:extLst>
              </p:cNvPr>
              <p:cNvSpPr/>
              <p:nvPr/>
            </p:nvSpPr>
            <p:spPr>
              <a:xfrm>
                <a:off x="6732752" y="214870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5DF4EE8A-DC49-C862-F92B-A5310532C9DC}"/>
                  </a:ext>
                </a:extLst>
              </p:cNvPr>
              <p:cNvSpPr/>
              <p:nvPr/>
            </p:nvSpPr>
            <p:spPr>
              <a:xfrm>
                <a:off x="5957893" y="2490178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15CF9136-048F-B633-7A22-D8E35DC95BE6}"/>
                  </a:ext>
                </a:extLst>
              </p:cNvPr>
              <p:cNvSpPr/>
              <p:nvPr/>
            </p:nvSpPr>
            <p:spPr>
              <a:xfrm>
                <a:off x="7287393" y="24029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CC16ADAE-A0E8-85F9-6990-E3B2D4E2B598}"/>
                  </a:ext>
                </a:extLst>
              </p:cNvPr>
              <p:cNvSpPr/>
              <p:nvPr/>
            </p:nvSpPr>
            <p:spPr>
              <a:xfrm>
                <a:off x="6346609" y="245284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386FFE1A-7F52-9232-1F0D-0EB061381DFE}"/>
                  </a:ext>
                </a:extLst>
              </p:cNvPr>
              <p:cNvSpPr/>
              <p:nvPr/>
            </p:nvSpPr>
            <p:spPr>
              <a:xfrm>
                <a:off x="8922454" y="3019958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FB224BDF-8E8F-3874-D99F-0B2B42987940}"/>
                  </a:ext>
                </a:extLst>
              </p:cNvPr>
              <p:cNvSpPr/>
              <p:nvPr/>
            </p:nvSpPr>
            <p:spPr>
              <a:xfrm>
                <a:off x="8531929" y="314035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E4FF075-C171-150A-AA65-FC6AFCBADAAD}"/>
                  </a:ext>
                </a:extLst>
              </p:cNvPr>
              <p:cNvSpPr/>
              <p:nvPr/>
            </p:nvSpPr>
            <p:spPr>
              <a:xfrm>
                <a:off x="9362890" y="32814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F845D2F1-F9A2-117E-75FD-F2CF6C3901B4}"/>
                  </a:ext>
                </a:extLst>
              </p:cNvPr>
              <p:cNvSpPr/>
              <p:nvPr/>
            </p:nvSpPr>
            <p:spPr>
              <a:xfrm>
                <a:off x="9491478" y="32316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B40CD3C4-4946-B194-4DF5-C21EE250C089}"/>
                  </a:ext>
                </a:extLst>
              </p:cNvPr>
              <p:cNvSpPr/>
              <p:nvPr/>
            </p:nvSpPr>
            <p:spPr>
              <a:xfrm>
                <a:off x="9962489" y="380891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048B8638-768F-9F53-A44B-39A5CCD6C0A2}"/>
                  </a:ext>
                </a:extLst>
              </p:cNvPr>
              <p:cNvSpPr/>
              <p:nvPr/>
            </p:nvSpPr>
            <p:spPr>
              <a:xfrm>
                <a:off x="10020972" y="4804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7D69974D-F8A7-E475-C493-19699905B0BF}"/>
                  </a:ext>
                </a:extLst>
              </p:cNvPr>
              <p:cNvSpPr/>
              <p:nvPr/>
            </p:nvSpPr>
            <p:spPr>
              <a:xfrm>
                <a:off x="10107174" y="45087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BCF26BE0-1D41-E9C3-4426-78D013275D61}"/>
                  </a:ext>
                </a:extLst>
              </p:cNvPr>
              <p:cNvSpPr/>
              <p:nvPr/>
            </p:nvSpPr>
            <p:spPr>
              <a:xfrm>
                <a:off x="10704106" y="5521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EFFDDE66-D860-02DA-EF66-BA15BA353CDD}"/>
                  </a:ext>
                </a:extLst>
              </p:cNvPr>
              <p:cNvSpPr/>
              <p:nvPr/>
            </p:nvSpPr>
            <p:spPr>
              <a:xfrm>
                <a:off x="10593139" y="51266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DDF3F706-C28C-7391-D853-E5CED4C0454B}"/>
                  </a:ext>
                </a:extLst>
              </p:cNvPr>
              <p:cNvSpPr/>
              <p:nvPr/>
            </p:nvSpPr>
            <p:spPr>
              <a:xfrm>
                <a:off x="10609046" y="567819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79EA33EE-C114-E4C2-79E1-E6E78AD25632}"/>
                  </a:ext>
                </a:extLst>
              </p:cNvPr>
              <p:cNvSpPr/>
              <p:nvPr/>
            </p:nvSpPr>
            <p:spPr>
              <a:xfrm>
                <a:off x="10561993" y="5668956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5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090206D1-11B8-0966-2C62-76E3588777EA}"/>
                  </a:ext>
                </a:extLst>
              </p:cNvPr>
              <p:cNvSpPr/>
              <p:nvPr/>
            </p:nvSpPr>
            <p:spPr>
              <a:xfrm>
                <a:off x="8736621" y="5372729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758744C1-CD8F-BF7A-AA18-30712F7856AA}"/>
                  </a:ext>
                </a:extLst>
              </p:cNvPr>
              <p:cNvSpPr/>
              <p:nvPr/>
            </p:nvSpPr>
            <p:spPr>
              <a:xfrm>
                <a:off x="8726811" y="5300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5958BFFD-A377-46BF-39F3-B3D0EE9AC923}"/>
                  </a:ext>
                </a:extLst>
              </p:cNvPr>
              <p:cNvSpPr/>
              <p:nvPr/>
            </p:nvSpPr>
            <p:spPr>
              <a:xfrm>
                <a:off x="7645533" y="527776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4D7BD192-ED0D-9DCD-D052-3E808C2ACAF6}"/>
                  </a:ext>
                </a:extLst>
              </p:cNvPr>
              <p:cNvSpPr/>
              <p:nvPr/>
            </p:nvSpPr>
            <p:spPr>
              <a:xfrm>
                <a:off x="7342733" y="573982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BDD9AFCA-8C48-F41D-391A-646440017C95}"/>
                  </a:ext>
                </a:extLst>
              </p:cNvPr>
              <p:cNvSpPr/>
              <p:nvPr/>
            </p:nvSpPr>
            <p:spPr>
              <a:xfrm>
                <a:off x="8484685" y="5802401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16817E79-B9AA-421F-5E6B-2C5390A92FB7}"/>
                  </a:ext>
                </a:extLst>
              </p:cNvPr>
              <p:cNvSpPr/>
              <p:nvPr/>
            </p:nvSpPr>
            <p:spPr>
              <a:xfrm>
                <a:off x="8954649" y="5626760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10D697F7-5545-40A9-DFEA-EC601F6E2D7D}"/>
                  </a:ext>
                </a:extLst>
              </p:cNvPr>
              <p:cNvSpPr/>
              <p:nvPr/>
            </p:nvSpPr>
            <p:spPr>
              <a:xfrm>
                <a:off x="8401818" y="51462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05F4309C-1A15-30CB-8E8F-1A91A7877B8D}"/>
                  </a:ext>
                </a:extLst>
              </p:cNvPr>
              <p:cNvSpPr/>
              <p:nvPr/>
            </p:nvSpPr>
            <p:spPr>
              <a:xfrm>
                <a:off x="8514499" y="47066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6F2DA8A1-0AAB-AE30-3F05-0C19E30EE1C0}"/>
                  </a:ext>
                </a:extLst>
              </p:cNvPr>
              <p:cNvSpPr/>
              <p:nvPr/>
            </p:nvSpPr>
            <p:spPr>
              <a:xfrm>
                <a:off x="7938141" y="47824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FFB9407F-67C5-AADA-4597-F8BFCFBC23D9}"/>
                  </a:ext>
                </a:extLst>
              </p:cNvPr>
              <p:cNvSpPr/>
              <p:nvPr/>
            </p:nvSpPr>
            <p:spPr>
              <a:xfrm>
                <a:off x="8627846" y="5299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A0823A9D-64DC-232C-E8F8-A91970DE6B60}"/>
                  </a:ext>
                </a:extLst>
              </p:cNvPr>
              <p:cNvSpPr/>
              <p:nvPr/>
            </p:nvSpPr>
            <p:spPr>
              <a:xfrm>
                <a:off x="9286500" y="49519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3309A8F8-CD89-EDB4-8393-8D1ABB1E3DED}"/>
                  </a:ext>
                </a:extLst>
              </p:cNvPr>
              <p:cNvSpPr/>
              <p:nvPr/>
            </p:nvSpPr>
            <p:spPr>
              <a:xfrm>
                <a:off x="8558123" y="506907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B32EFF50-803F-06B6-67A2-C57D742B04B8}"/>
                  </a:ext>
                </a:extLst>
              </p:cNvPr>
              <p:cNvSpPr/>
              <p:nvPr/>
            </p:nvSpPr>
            <p:spPr>
              <a:xfrm>
                <a:off x="9262306" y="4658830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87DD5446-43E3-5108-6FB4-ED708012361D}"/>
                  </a:ext>
                </a:extLst>
              </p:cNvPr>
              <p:cNvSpPr/>
              <p:nvPr/>
            </p:nvSpPr>
            <p:spPr>
              <a:xfrm>
                <a:off x="8675185" y="39365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C5C4F076-4659-21D9-A887-4E54F4F93D21}"/>
                  </a:ext>
                </a:extLst>
              </p:cNvPr>
              <p:cNvSpPr/>
              <p:nvPr/>
            </p:nvSpPr>
            <p:spPr>
              <a:xfrm>
                <a:off x="8430964" y="433307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66D7430A-A30B-00B7-6869-F9CBD9F3DE0F}"/>
                  </a:ext>
                </a:extLst>
              </p:cNvPr>
              <p:cNvSpPr/>
              <p:nvPr/>
            </p:nvSpPr>
            <p:spPr>
              <a:xfrm>
                <a:off x="8661184" y="3776529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9300042A-46C3-12E8-76DE-203E92ECB21D}"/>
                  </a:ext>
                </a:extLst>
              </p:cNvPr>
              <p:cNvSpPr/>
              <p:nvPr/>
            </p:nvSpPr>
            <p:spPr>
              <a:xfrm>
                <a:off x="9173152" y="46170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C425F2CE-6A73-FB5A-6ABD-4310C4C63276}"/>
                  </a:ext>
                </a:extLst>
              </p:cNvPr>
              <p:cNvSpPr/>
              <p:nvPr/>
            </p:nvSpPr>
            <p:spPr>
              <a:xfrm>
                <a:off x="9154960" y="47545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9569535A-17AE-FA0F-EA9B-B3A0FC9D504B}"/>
                  </a:ext>
                </a:extLst>
              </p:cNvPr>
              <p:cNvSpPr/>
              <p:nvPr/>
            </p:nvSpPr>
            <p:spPr>
              <a:xfrm>
                <a:off x="9074188" y="440289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EC2BA6C4-E78D-1C25-4CCD-890E9671433E}"/>
                  </a:ext>
                </a:extLst>
              </p:cNvPr>
              <p:cNvSpPr/>
              <p:nvPr/>
            </p:nvSpPr>
            <p:spPr>
              <a:xfrm>
                <a:off x="9025896" y="440089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5C9E69BD-CF3D-78ED-69CE-EB12B107572F}"/>
                  </a:ext>
                </a:extLst>
              </p:cNvPr>
              <p:cNvSpPr/>
              <p:nvPr/>
            </p:nvSpPr>
            <p:spPr>
              <a:xfrm>
                <a:off x="9084379" y="422048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70CCFF47-8409-BAD5-153B-2B8CC0125B21}"/>
                  </a:ext>
                </a:extLst>
              </p:cNvPr>
              <p:cNvSpPr/>
              <p:nvPr/>
            </p:nvSpPr>
            <p:spPr>
              <a:xfrm>
                <a:off x="8699569" y="43728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ACC438F6-2D42-0CDD-6A9F-9B3E783A11CE}"/>
                  </a:ext>
                </a:extLst>
              </p:cNvPr>
              <p:cNvSpPr/>
              <p:nvPr/>
            </p:nvSpPr>
            <p:spPr>
              <a:xfrm>
                <a:off x="8831491" y="420724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D1449E0C-401F-2CA6-E6C4-D823D6DF3A73}"/>
                  </a:ext>
                </a:extLst>
              </p:cNvPr>
              <p:cNvSpPr/>
              <p:nvPr/>
            </p:nvSpPr>
            <p:spPr>
              <a:xfrm>
                <a:off x="9147435" y="429059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1AFA24F6-13CB-C800-D84A-9A8839C50D71}"/>
                  </a:ext>
                </a:extLst>
              </p:cNvPr>
              <p:cNvSpPr/>
              <p:nvPr/>
            </p:nvSpPr>
            <p:spPr>
              <a:xfrm>
                <a:off x="9668833" y="4537195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105F795-5DAC-5B8E-89D7-57E9EC747DA7}"/>
                  </a:ext>
                </a:extLst>
              </p:cNvPr>
              <p:cNvSpPr/>
              <p:nvPr/>
            </p:nvSpPr>
            <p:spPr>
              <a:xfrm>
                <a:off x="9919055" y="440241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1D7E39B2-4ED8-02FC-B645-E91FF8F52EBE}"/>
                  </a:ext>
                </a:extLst>
              </p:cNvPr>
              <p:cNvSpPr/>
              <p:nvPr/>
            </p:nvSpPr>
            <p:spPr>
              <a:xfrm>
                <a:off x="9936105" y="417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4513EA3E-05AD-12C9-2D0C-F5C6EE111E31}"/>
                  </a:ext>
                </a:extLst>
              </p:cNvPr>
              <p:cNvSpPr/>
              <p:nvPr/>
            </p:nvSpPr>
            <p:spPr>
              <a:xfrm>
                <a:off x="9842188" y="41898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963D6681-CFB2-94F6-C2A4-6300A7E3470C}"/>
                  </a:ext>
                </a:extLst>
              </p:cNvPr>
              <p:cNvSpPr/>
              <p:nvPr/>
            </p:nvSpPr>
            <p:spPr>
              <a:xfrm>
                <a:off x="10076218" y="4177436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C9238AE5-B45D-F0CF-BEA7-458E0C100525}"/>
                  </a:ext>
                </a:extLst>
              </p:cNvPr>
              <p:cNvSpPr/>
              <p:nvPr/>
            </p:nvSpPr>
            <p:spPr>
              <a:xfrm>
                <a:off x="10527417" y="3816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2CA87830-8C27-2D3B-C878-4E61258701F9}"/>
                  </a:ext>
                </a:extLst>
              </p:cNvPr>
              <p:cNvSpPr/>
              <p:nvPr/>
            </p:nvSpPr>
            <p:spPr>
              <a:xfrm>
                <a:off x="10571994" y="375405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E1234261-1451-9E70-8760-D9FA154E94EA}"/>
                  </a:ext>
                </a:extLst>
              </p:cNvPr>
              <p:cNvSpPr/>
              <p:nvPr/>
            </p:nvSpPr>
            <p:spPr>
              <a:xfrm>
                <a:off x="10781544" y="40991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06C27D80-3646-3B46-5B87-FC6BD07791F5}"/>
                  </a:ext>
                </a:extLst>
              </p:cNvPr>
              <p:cNvSpPr/>
              <p:nvPr/>
            </p:nvSpPr>
            <p:spPr>
              <a:xfrm>
                <a:off x="10716488" y="4541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6FD0FA10-E986-E193-4C5D-7B6C916139C8}"/>
                  </a:ext>
                </a:extLst>
              </p:cNvPr>
              <p:cNvSpPr/>
              <p:nvPr/>
            </p:nvSpPr>
            <p:spPr>
              <a:xfrm>
                <a:off x="10820882" y="48078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3A36B5A2-9B5A-ECFE-DA9F-FAF8D8949F2E}"/>
                  </a:ext>
                </a:extLst>
              </p:cNvPr>
              <p:cNvSpPr/>
              <p:nvPr/>
            </p:nvSpPr>
            <p:spPr>
              <a:xfrm>
                <a:off x="9721126" y="54495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50AD7DAB-F24A-CFAC-7174-7573B744D7C8}"/>
                  </a:ext>
                </a:extLst>
              </p:cNvPr>
              <p:cNvSpPr/>
              <p:nvPr/>
            </p:nvSpPr>
            <p:spPr>
              <a:xfrm>
                <a:off x="7410170" y="47981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F803390F-07A4-F9C5-C06D-775A0E7FD3B2}"/>
                  </a:ext>
                </a:extLst>
              </p:cNvPr>
              <p:cNvSpPr/>
              <p:nvPr/>
            </p:nvSpPr>
            <p:spPr>
              <a:xfrm>
                <a:off x="6723418" y="425954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C8166104-B633-7213-60DD-49F0C5336087}"/>
                  </a:ext>
                </a:extLst>
              </p:cNvPr>
              <p:cNvSpPr/>
              <p:nvPr/>
            </p:nvSpPr>
            <p:spPr>
              <a:xfrm>
                <a:off x="6253454" y="40336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DF2B7139-00AE-DAD0-CD12-43D6F2A6DD82}"/>
                  </a:ext>
                </a:extLst>
              </p:cNvPr>
              <p:cNvSpPr/>
              <p:nvPr/>
            </p:nvSpPr>
            <p:spPr>
              <a:xfrm>
                <a:off x="6068860" y="359641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6A72B564-C20C-CE8D-7AC8-BA7372C67BA0}"/>
                  </a:ext>
                </a:extLst>
              </p:cNvPr>
              <p:cNvSpPr/>
              <p:nvPr/>
            </p:nvSpPr>
            <p:spPr>
              <a:xfrm>
                <a:off x="6052667" y="3256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5FE1D617-077C-33A3-F6D6-27147C96D042}"/>
                  </a:ext>
                </a:extLst>
              </p:cNvPr>
              <p:cNvSpPr/>
              <p:nvPr/>
            </p:nvSpPr>
            <p:spPr>
              <a:xfrm>
                <a:off x="5820638" y="34957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1F895A81-7AC1-34D5-0942-D042E90E4D5C}"/>
                  </a:ext>
                </a:extLst>
              </p:cNvPr>
              <p:cNvSpPr/>
              <p:nvPr/>
            </p:nvSpPr>
            <p:spPr>
              <a:xfrm>
                <a:off x="6725132" y="335533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645A2772-2A68-CF24-140C-F286BA9C9D54}"/>
                  </a:ext>
                </a:extLst>
              </p:cNvPr>
              <p:cNvSpPr/>
              <p:nvPr/>
            </p:nvSpPr>
            <p:spPr>
              <a:xfrm>
                <a:off x="7633341" y="32510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2029DB5D-42DE-D5F7-7AEC-D9C990382AF8}"/>
                  </a:ext>
                </a:extLst>
              </p:cNvPr>
              <p:cNvSpPr/>
              <p:nvPr/>
            </p:nvSpPr>
            <p:spPr>
              <a:xfrm>
                <a:off x="7842795" y="31250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C6BEEACD-D624-197F-6EC3-C4F85829C810}"/>
                  </a:ext>
                </a:extLst>
              </p:cNvPr>
              <p:cNvSpPr/>
              <p:nvPr/>
            </p:nvSpPr>
            <p:spPr>
              <a:xfrm>
                <a:off x="8061394" y="26430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C243868A-5599-D0C1-C4F4-F4CE255367BD}"/>
                  </a:ext>
                </a:extLst>
              </p:cNvPr>
              <p:cNvSpPr/>
              <p:nvPr/>
            </p:nvSpPr>
            <p:spPr>
              <a:xfrm>
                <a:off x="7728686" y="315711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4B0128F3-3415-D792-5128-BCDDA119A92A}"/>
                  </a:ext>
                </a:extLst>
              </p:cNvPr>
              <p:cNvSpPr/>
              <p:nvPr/>
            </p:nvSpPr>
            <p:spPr>
              <a:xfrm>
                <a:off x="7421505" y="37078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C57BF7E1-6882-C38B-4BF2-8249E1C9A074}"/>
                  </a:ext>
                </a:extLst>
              </p:cNvPr>
              <p:cNvSpPr/>
              <p:nvPr/>
            </p:nvSpPr>
            <p:spPr>
              <a:xfrm>
                <a:off x="6503485" y="34191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0B49A30B-213E-AA75-DC8E-83AE38C38F6C}"/>
                  </a:ext>
                </a:extLst>
              </p:cNvPr>
              <p:cNvSpPr/>
              <p:nvPr/>
            </p:nvSpPr>
            <p:spPr>
              <a:xfrm>
                <a:off x="5667476" y="30383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FF1D3E7B-6452-6770-FEF9-FB0968DA2420}"/>
                  </a:ext>
                </a:extLst>
              </p:cNvPr>
              <p:cNvSpPr/>
              <p:nvPr/>
            </p:nvSpPr>
            <p:spPr>
              <a:xfrm>
                <a:off x="5050923" y="328599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BD1A0A74-5E13-D391-9D92-495757EF59ED}"/>
                  </a:ext>
                </a:extLst>
              </p:cNvPr>
              <p:cNvSpPr/>
              <p:nvPr/>
            </p:nvSpPr>
            <p:spPr>
              <a:xfrm>
                <a:off x="5031492" y="32069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9B9E5F53-698A-1003-D037-6125B8FACDA9}"/>
                  </a:ext>
                </a:extLst>
              </p:cNvPr>
              <p:cNvSpPr/>
              <p:nvPr/>
            </p:nvSpPr>
            <p:spPr>
              <a:xfrm>
                <a:off x="5465832" y="2354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4853AB55-CB70-B302-AC56-9C5FB5D1325C}"/>
                  </a:ext>
                </a:extLst>
              </p:cNvPr>
              <p:cNvSpPr/>
              <p:nvPr/>
            </p:nvSpPr>
            <p:spPr>
              <a:xfrm>
                <a:off x="5262092" y="2125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F17D6D79-D533-CB8D-D65E-FAD354360664}"/>
                  </a:ext>
                </a:extLst>
              </p:cNvPr>
              <p:cNvSpPr/>
              <p:nvPr/>
            </p:nvSpPr>
            <p:spPr>
              <a:xfrm>
                <a:off x="4057275" y="29835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8F04FFA-CDAD-5A13-BBA1-F96A8F309511}"/>
                  </a:ext>
                </a:extLst>
              </p:cNvPr>
              <p:cNvSpPr/>
              <p:nvPr/>
            </p:nvSpPr>
            <p:spPr>
              <a:xfrm>
                <a:off x="4562957" y="382663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F077B630-985E-7FF3-96B0-D0B76779B88C}"/>
                  </a:ext>
                </a:extLst>
              </p:cNvPr>
              <p:cNvSpPr/>
              <p:nvPr/>
            </p:nvSpPr>
            <p:spPr>
              <a:xfrm>
                <a:off x="5402872" y="427611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383A7622-8BF8-C83B-CF2B-A36D41B915BF}"/>
                  </a:ext>
                </a:extLst>
              </p:cNvPr>
              <p:cNvSpPr/>
              <p:nvPr/>
            </p:nvSpPr>
            <p:spPr>
              <a:xfrm>
                <a:off x="5244852" y="38152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609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C32BADBA-4B9F-2186-22D3-AE9981312EF8}"/>
                  </a:ext>
                </a:extLst>
              </p:cNvPr>
              <p:cNvSpPr/>
              <p:nvPr/>
            </p:nvSpPr>
            <p:spPr>
              <a:xfrm>
                <a:off x="4721072" y="40654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2658434A-125A-F31F-C0CB-5C51C465E76F}"/>
                  </a:ext>
                </a:extLst>
              </p:cNvPr>
              <p:cNvSpPr/>
              <p:nvPr/>
            </p:nvSpPr>
            <p:spPr>
              <a:xfrm>
                <a:off x="4705832" y="45154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57E23724-E0E5-7D0A-7562-7F04DFDF919A}"/>
                  </a:ext>
                </a:extLst>
              </p:cNvPr>
              <p:cNvSpPr/>
              <p:nvPr/>
            </p:nvSpPr>
            <p:spPr>
              <a:xfrm>
                <a:off x="4956911" y="4717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96F7DE59-ED1C-5228-A7CA-0266B53BAD65}"/>
                  </a:ext>
                </a:extLst>
              </p:cNvPr>
              <p:cNvSpPr/>
              <p:nvPr/>
            </p:nvSpPr>
            <p:spPr>
              <a:xfrm>
                <a:off x="5074354" y="501601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0B77A2EE-0BF0-CEE1-D8EA-4662FB785A0D}"/>
                  </a:ext>
                </a:extLst>
              </p:cNvPr>
              <p:cNvSpPr/>
              <p:nvPr/>
            </p:nvSpPr>
            <p:spPr>
              <a:xfrm>
                <a:off x="4609439" y="52197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EA7A2500-AB4B-E41C-4D3B-B8F33A23C52C}"/>
                  </a:ext>
                </a:extLst>
              </p:cNvPr>
              <p:cNvSpPr/>
              <p:nvPr/>
            </p:nvSpPr>
            <p:spPr>
              <a:xfrm>
                <a:off x="4164241" y="430107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2EDB43B-58DB-C297-CAFB-22DEF0ECC3B0}"/>
                  </a:ext>
                </a:extLst>
              </p:cNvPr>
              <p:cNvSpPr/>
              <p:nvPr/>
            </p:nvSpPr>
            <p:spPr>
              <a:xfrm>
                <a:off x="3982027" y="43448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B5410086-C7EE-ED35-1D5C-B96758D2B253}"/>
                  </a:ext>
                </a:extLst>
              </p:cNvPr>
              <p:cNvSpPr/>
              <p:nvPr/>
            </p:nvSpPr>
            <p:spPr>
              <a:xfrm rot="-3747056">
                <a:off x="3350186" y="4607721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4ACC2C34-5AE5-D269-A38C-7C9DC931CE17}"/>
                  </a:ext>
                </a:extLst>
              </p:cNvPr>
              <p:cNvSpPr/>
              <p:nvPr/>
            </p:nvSpPr>
            <p:spPr>
              <a:xfrm>
                <a:off x="3057626" y="47633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DC3F884C-48D4-6B29-8B21-B1850A2E0A74}"/>
                  </a:ext>
                </a:extLst>
              </p:cNvPr>
              <p:cNvSpPr/>
              <p:nvPr/>
            </p:nvSpPr>
            <p:spPr>
              <a:xfrm>
                <a:off x="3514921" y="489543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2573E76D-28F7-CC5A-28AB-4E3C80D0A6F5}"/>
                  </a:ext>
                </a:extLst>
              </p:cNvPr>
              <p:cNvSpPr/>
              <p:nvPr/>
            </p:nvSpPr>
            <p:spPr>
              <a:xfrm>
                <a:off x="4924716" y="510526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BA304A8D-4AB6-9696-EC13-A03B606F030D}"/>
                  </a:ext>
                </a:extLst>
              </p:cNvPr>
              <p:cNvSpPr/>
              <p:nvPr/>
            </p:nvSpPr>
            <p:spPr>
              <a:xfrm>
                <a:off x="4737646" y="51903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0F903A67-1B69-CCA4-7BA6-8E1CD3302849}"/>
                  </a:ext>
                </a:extLst>
              </p:cNvPr>
              <p:cNvSpPr/>
              <p:nvPr/>
            </p:nvSpPr>
            <p:spPr>
              <a:xfrm>
                <a:off x="3928878" y="4638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67478820-51B6-D9BD-CA0D-C366E189DBD4}"/>
                  </a:ext>
                </a:extLst>
              </p:cNvPr>
              <p:cNvSpPr/>
              <p:nvPr/>
            </p:nvSpPr>
            <p:spPr>
              <a:xfrm>
                <a:off x="3454723" y="422239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5A477235-DFA0-CEC8-F34B-CEF4F4990A70}"/>
                  </a:ext>
                </a:extLst>
              </p:cNvPr>
              <p:cNvSpPr/>
              <p:nvPr/>
            </p:nvSpPr>
            <p:spPr>
              <a:xfrm>
                <a:off x="3322040" y="40506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E260BC11-1223-2B95-FA89-C765B578D08C}"/>
                  </a:ext>
                </a:extLst>
              </p:cNvPr>
              <p:cNvSpPr/>
              <p:nvPr/>
            </p:nvSpPr>
            <p:spPr>
              <a:xfrm>
                <a:off x="3735139" y="333809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6CA94109-5C38-D683-1D94-8D821EE72B01}"/>
                  </a:ext>
                </a:extLst>
              </p:cNvPr>
              <p:cNvSpPr/>
              <p:nvPr/>
            </p:nvSpPr>
            <p:spPr>
              <a:xfrm>
                <a:off x="3898302" y="399589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8" name="Freeform: Shape 357">
                <a:extLst>
                  <a:ext uri="{FF2B5EF4-FFF2-40B4-BE49-F238E27FC236}">
                    <a16:creationId xmlns:a16="http://schemas.microsoft.com/office/drawing/2014/main" id="{7B979640-AAD9-9FE2-1F99-1837A0B36FDE}"/>
                  </a:ext>
                </a:extLst>
              </p:cNvPr>
              <p:cNvSpPr/>
              <p:nvPr/>
            </p:nvSpPr>
            <p:spPr>
              <a:xfrm>
                <a:off x="3227266" y="314940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9" name="Freeform: Shape 358">
                <a:extLst>
                  <a:ext uri="{FF2B5EF4-FFF2-40B4-BE49-F238E27FC236}">
                    <a16:creationId xmlns:a16="http://schemas.microsoft.com/office/drawing/2014/main" id="{A1C9F65B-11EF-A5B5-CF1D-DFD03A80DDD9}"/>
                  </a:ext>
                </a:extLst>
              </p:cNvPr>
              <p:cNvSpPr/>
              <p:nvPr/>
            </p:nvSpPr>
            <p:spPr>
              <a:xfrm>
                <a:off x="3171069" y="322226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1EC591B7-5931-BAF4-83E5-1118E3FC4F67}"/>
                  </a:ext>
                </a:extLst>
              </p:cNvPr>
              <p:cNvSpPr/>
              <p:nvPr/>
            </p:nvSpPr>
            <p:spPr>
              <a:xfrm>
                <a:off x="2724823" y="40909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1" name="Freeform: Shape 360">
                <a:extLst>
                  <a:ext uri="{FF2B5EF4-FFF2-40B4-BE49-F238E27FC236}">
                    <a16:creationId xmlns:a16="http://schemas.microsoft.com/office/drawing/2014/main" id="{51775211-C4DA-ABCC-1C2A-6D623D4D24A7}"/>
                  </a:ext>
                </a:extLst>
              </p:cNvPr>
              <p:cNvSpPr/>
              <p:nvPr/>
            </p:nvSpPr>
            <p:spPr>
              <a:xfrm rot="-3747056">
                <a:off x="2932083" y="41482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2" name="Freeform: Shape 361">
                <a:extLst>
                  <a:ext uri="{FF2B5EF4-FFF2-40B4-BE49-F238E27FC236}">
                    <a16:creationId xmlns:a16="http://schemas.microsoft.com/office/drawing/2014/main" id="{27ECCEE0-E4EB-49A9-ED82-571B1DDCCBD6}"/>
                  </a:ext>
                </a:extLst>
              </p:cNvPr>
              <p:cNvSpPr/>
              <p:nvPr/>
            </p:nvSpPr>
            <p:spPr>
              <a:xfrm>
                <a:off x="3104108" y="385606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3" name="Freeform: Shape 362">
                <a:extLst>
                  <a:ext uri="{FF2B5EF4-FFF2-40B4-BE49-F238E27FC236}">
                    <a16:creationId xmlns:a16="http://schemas.microsoft.com/office/drawing/2014/main" id="{43A385D9-DB55-AF44-8D59-C842EBF7CC43}"/>
                  </a:ext>
                </a:extLst>
              </p:cNvPr>
              <p:cNvSpPr/>
              <p:nvPr/>
            </p:nvSpPr>
            <p:spPr>
              <a:xfrm>
                <a:off x="3090487" y="36811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E118FF97-9836-0564-CE02-A2F133085BD4}"/>
                  </a:ext>
                </a:extLst>
              </p:cNvPr>
              <p:cNvSpPr/>
              <p:nvPr/>
            </p:nvSpPr>
            <p:spPr>
              <a:xfrm>
                <a:off x="2782925" y="361641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80B3C449-2FCE-64AE-2028-7501258F15E0}"/>
                  </a:ext>
                </a:extLst>
              </p:cNvPr>
              <p:cNvSpPr/>
              <p:nvPr/>
            </p:nvSpPr>
            <p:spPr>
              <a:xfrm>
                <a:off x="2481554" y="4544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6" name="Freeform: Shape 365">
                <a:extLst>
                  <a:ext uri="{FF2B5EF4-FFF2-40B4-BE49-F238E27FC236}">
                    <a16:creationId xmlns:a16="http://schemas.microsoft.com/office/drawing/2014/main" id="{6E0E9AD3-CA44-697D-74B7-0383EF391883}"/>
                  </a:ext>
                </a:extLst>
              </p:cNvPr>
              <p:cNvSpPr/>
              <p:nvPr/>
            </p:nvSpPr>
            <p:spPr>
              <a:xfrm>
                <a:off x="2696152" y="51174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7" name="Freeform: Shape 366">
                <a:extLst>
                  <a:ext uri="{FF2B5EF4-FFF2-40B4-BE49-F238E27FC236}">
                    <a16:creationId xmlns:a16="http://schemas.microsoft.com/office/drawing/2014/main" id="{2D1DD1A8-E22A-826E-8FED-19556A4EA4A6}"/>
                  </a:ext>
                </a:extLst>
              </p:cNvPr>
              <p:cNvSpPr/>
              <p:nvPr/>
            </p:nvSpPr>
            <p:spPr>
              <a:xfrm>
                <a:off x="2861697" y="52188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8" name="Freeform: Shape 367">
                <a:extLst>
                  <a:ext uri="{FF2B5EF4-FFF2-40B4-BE49-F238E27FC236}">
                    <a16:creationId xmlns:a16="http://schemas.microsoft.com/office/drawing/2014/main" id="{40405EE7-8E67-5622-AF4B-FD305AAA217F}"/>
                  </a:ext>
                </a:extLst>
              </p:cNvPr>
              <p:cNvSpPr/>
              <p:nvPr/>
            </p:nvSpPr>
            <p:spPr>
              <a:xfrm>
                <a:off x="3177641" y="546788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9" name="Freeform: Shape 368">
                <a:extLst>
                  <a:ext uri="{FF2B5EF4-FFF2-40B4-BE49-F238E27FC236}">
                    <a16:creationId xmlns:a16="http://schemas.microsoft.com/office/drawing/2014/main" id="{4ED31308-D440-E621-AED7-3D77EC1BD562}"/>
                  </a:ext>
                </a:extLst>
              </p:cNvPr>
              <p:cNvSpPr/>
              <p:nvPr/>
            </p:nvSpPr>
            <p:spPr>
              <a:xfrm>
                <a:off x="3463772" y="550626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0" name="Freeform: Shape 369">
                <a:extLst>
                  <a:ext uri="{FF2B5EF4-FFF2-40B4-BE49-F238E27FC236}">
                    <a16:creationId xmlns:a16="http://schemas.microsoft.com/office/drawing/2014/main" id="{7138F7DD-4DA1-F316-0583-BBAB99C34B01}"/>
                  </a:ext>
                </a:extLst>
              </p:cNvPr>
              <p:cNvSpPr/>
              <p:nvPr/>
            </p:nvSpPr>
            <p:spPr>
              <a:xfrm>
                <a:off x="3549783" y="557265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1" name="Freeform: Shape 370">
                <a:extLst>
                  <a:ext uri="{FF2B5EF4-FFF2-40B4-BE49-F238E27FC236}">
                    <a16:creationId xmlns:a16="http://schemas.microsoft.com/office/drawing/2014/main" id="{62D0E08E-4CCB-AAB9-C44B-CD0C327D9E05}"/>
                  </a:ext>
                </a:extLst>
              </p:cNvPr>
              <p:cNvSpPr/>
              <p:nvPr/>
            </p:nvSpPr>
            <p:spPr>
              <a:xfrm>
                <a:off x="3644557" y="58094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2" name="Freeform: Shape 371">
                <a:extLst>
                  <a:ext uri="{FF2B5EF4-FFF2-40B4-BE49-F238E27FC236}">
                    <a16:creationId xmlns:a16="http://schemas.microsoft.com/office/drawing/2014/main" id="{FEB3B8D3-8657-1D35-5639-7AC64F82A837}"/>
                  </a:ext>
                </a:extLst>
              </p:cNvPr>
              <p:cNvSpPr/>
              <p:nvPr/>
            </p:nvSpPr>
            <p:spPr>
              <a:xfrm>
                <a:off x="4001744" y="598213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3" name="Freeform: Shape 372">
                <a:extLst>
                  <a:ext uri="{FF2B5EF4-FFF2-40B4-BE49-F238E27FC236}">
                    <a16:creationId xmlns:a16="http://schemas.microsoft.com/office/drawing/2014/main" id="{BE91E86A-E514-6485-3C46-C30661D4313B}"/>
                  </a:ext>
                </a:extLst>
              </p:cNvPr>
              <p:cNvSpPr/>
              <p:nvPr/>
            </p:nvSpPr>
            <p:spPr>
              <a:xfrm>
                <a:off x="4166431" y="612044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4" name="Freeform: Shape 373">
                <a:extLst>
                  <a:ext uri="{FF2B5EF4-FFF2-40B4-BE49-F238E27FC236}">
                    <a16:creationId xmlns:a16="http://schemas.microsoft.com/office/drawing/2014/main" id="{C5C61F3B-F6F2-031B-22AB-6FD0A4D24D40}"/>
                  </a:ext>
                </a:extLst>
              </p:cNvPr>
              <p:cNvSpPr/>
              <p:nvPr/>
            </p:nvSpPr>
            <p:spPr>
              <a:xfrm>
                <a:off x="5010156" y="6082246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5" name="Freeform: Shape 374">
                <a:extLst>
                  <a:ext uri="{FF2B5EF4-FFF2-40B4-BE49-F238E27FC236}">
                    <a16:creationId xmlns:a16="http://schemas.microsoft.com/office/drawing/2014/main" id="{57682C27-0751-11CD-62FB-F9CF9BEE53E2}"/>
                  </a:ext>
                </a:extLst>
              </p:cNvPr>
              <p:cNvSpPr/>
              <p:nvPr/>
            </p:nvSpPr>
            <p:spPr>
              <a:xfrm>
                <a:off x="5842355" y="6098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6" name="Freeform: Shape 375">
                <a:extLst>
                  <a:ext uri="{FF2B5EF4-FFF2-40B4-BE49-F238E27FC236}">
                    <a16:creationId xmlns:a16="http://schemas.microsoft.com/office/drawing/2014/main" id="{8C23A9CF-9A54-0073-9527-D1127E8355F9}"/>
                  </a:ext>
                </a:extLst>
              </p:cNvPr>
              <p:cNvSpPr/>
              <p:nvPr/>
            </p:nvSpPr>
            <p:spPr>
              <a:xfrm>
                <a:off x="6445669" y="6207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5CEFF66C-CE4D-F4B6-4DAC-6423CBA5002B}"/>
                  </a:ext>
                </a:extLst>
              </p:cNvPr>
              <p:cNvSpPr/>
              <p:nvPr/>
            </p:nvSpPr>
            <p:spPr>
              <a:xfrm>
                <a:off x="6909250" y="62638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8" name="Freeform: Shape 377">
                <a:extLst>
                  <a:ext uri="{FF2B5EF4-FFF2-40B4-BE49-F238E27FC236}">
                    <a16:creationId xmlns:a16="http://schemas.microsoft.com/office/drawing/2014/main" id="{C7635340-9996-E0E7-46E7-D6EB8B8DBDEA}"/>
                  </a:ext>
                </a:extLst>
              </p:cNvPr>
              <p:cNvSpPr/>
              <p:nvPr/>
            </p:nvSpPr>
            <p:spPr>
              <a:xfrm>
                <a:off x="7487227" y="6291605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A912A336-CE57-0482-4752-129086D53D15}"/>
                  </a:ext>
                </a:extLst>
              </p:cNvPr>
              <p:cNvSpPr/>
              <p:nvPr/>
            </p:nvSpPr>
            <p:spPr>
              <a:xfrm>
                <a:off x="8209127" y="6291224"/>
                <a:ext cx="16273" cy="15411"/>
              </a:xfrm>
              <a:custGeom>
                <a:avLst/>
                <a:gdLst>
                  <a:gd name="connsiteX0" fmla="*/ 850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F5AABF37-91C1-0F2E-A826-51FFDCD06418}"/>
                  </a:ext>
                </a:extLst>
              </p:cNvPr>
              <p:cNvSpPr/>
              <p:nvPr/>
            </p:nvSpPr>
            <p:spPr>
              <a:xfrm>
                <a:off x="8760434" y="6316751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1" name="Freeform: Shape 380">
                <a:extLst>
                  <a:ext uri="{FF2B5EF4-FFF2-40B4-BE49-F238E27FC236}">
                    <a16:creationId xmlns:a16="http://schemas.microsoft.com/office/drawing/2014/main" id="{446C80B2-4302-FAA0-6ACE-98FFE8F15D00}"/>
                  </a:ext>
                </a:extLst>
              </p:cNvPr>
              <p:cNvSpPr/>
              <p:nvPr/>
            </p:nvSpPr>
            <p:spPr>
              <a:xfrm>
                <a:off x="9842284" y="628179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CDBBB748-EA31-43A6-5FCE-D3EB900AC896}"/>
                  </a:ext>
                </a:extLst>
              </p:cNvPr>
              <p:cNvSpPr/>
              <p:nvPr/>
            </p:nvSpPr>
            <p:spPr>
              <a:xfrm>
                <a:off x="10313581" y="6288367"/>
                <a:ext cx="16273" cy="15410"/>
              </a:xfrm>
              <a:custGeom>
                <a:avLst/>
                <a:gdLst>
                  <a:gd name="connsiteX0" fmla="*/ 850 w 16273"/>
                  <a:gd name="connsiteY0" fmla="*/ 4133 h 15410"/>
                  <a:gd name="connsiteX1" fmla="*/ 11899 w 16273"/>
                  <a:gd name="connsiteY1" fmla="*/ 14611 h 15410"/>
                  <a:gd name="connsiteX2" fmla="*/ 15423 w 16273"/>
                  <a:gd name="connsiteY2" fmla="*/ 11277 h 15410"/>
                  <a:gd name="connsiteX3" fmla="*/ 4375 w 16273"/>
                  <a:gd name="connsiteY3" fmla="*/ 800 h 15410"/>
                  <a:gd name="connsiteX4" fmla="*/ 850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3" name="Freeform: Shape 382">
                <a:extLst>
                  <a:ext uri="{FF2B5EF4-FFF2-40B4-BE49-F238E27FC236}">
                    <a16:creationId xmlns:a16="http://schemas.microsoft.com/office/drawing/2014/main" id="{3E8BEB4C-1D91-6A78-7DFF-8960619C30D3}"/>
                  </a:ext>
                </a:extLst>
              </p:cNvPr>
              <p:cNvSpPr/>
              <p:nvPr/>
            </p:nvSpPr>
            <p:spPr>
              <a:xfrm>
                <a:off x="10648670" y="6285223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3" y="11277"/>
                    </a:cubicBezTo>
                    <a:cubicBezTo>
                      <a:pt x="18757" y="4324"/>
                      <a:pt x="11708" y="-2343"/>
                      <a:pt x="4375" y="800"/>
                    </a:cubicBezTo>
                    <a:cubicBezTo>
                      <a:pt x="2851" y="1467"/>
                      <a:pt x="1612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4" name="Freeform: Shape 383">
                <a:extLst>
                  <a:ext uri="{FF2B5EF4-FFF2-40B4-BE49-F238E27FC236}">
                    <a16:creationId xmlns:a16="http://schemas.microsoft.com/office/drawing/2014/main" id="{83D2A9C0-556B-83BD-05A4-7D22B6FB9C33}"/>
                  </a:ext>
                </a:extLst>
              </p:cNvPr>
              <p:cNvSpPr/>
              <p:nvPr/>
            </p:nvSpPr>
            <p:spPr>
              <a:xfrm rot="-3747056">
                <a:off x="10915657" y="6114515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1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1"/>
                      <a:pt x="7334" y="1"/>
                    </a:cubicBezTo>
                    <a:cubicBezTo>
                      <a:pt x="11385" y="1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5" name="Freeform: Shape 384">
                <a:extLst>
                  <a:ext uri="{FF2B5EF4-FFF2-40B4-BE49-F238E27FC236}">
                    <a16:creationId xmlns:a16="http://schemas.microsoft.com/office/drawing/2014/main" id="{EA78037F-70E0-FAFA-CE50-28D2827070A2}"/>
                  </a:ext>
                </a:extLst>
              </p:cNvPr>
              <p:cNvSpPr/>
              <p:nvPr/>
            </p:nvSpPr>
            <p:spPr>
              <a:xfrm>
                <a:off x="11200835" y="53991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6" name="Freeform: Shape 385">
                <a:extLst>
                  <a:ext uri="{FF2B5EF4-FFF2-40B4-BE49-F238E27FC236}">
                    <a16:creationId xmlns:a16="http://schemas.microsoft.com/office/drawing/2014/main" id="{295F9135-0714-9EC2-C0AD-62072A7A2B45}"/>
                  </a:ext>
                </a:extLst>
              </p:cNvPr>
              <p:cNvSpPr/>
              <p:nvPr/>
            </p:nvSpPr>
            <p:spPr>
              <a:xfrm>
                <a:off x="11205216" y="511774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7" name="Freeform: Shape 386">
                <a:extLst>
                  <a:ext uri="{FF2B5EF4-FFF2-40B4-BE49-F238E27FC236}">
                    <a16:creationId xmlns:a16="http://schemas.microsoft.com/office/drawing/2014/main" id="{77ADF4F2-F0AD-4E76-E49D-18CA98FC4AD4}"/>
                  </a:ext>
                </a:extLst>
              </p:cNvPr>
              <p:cNvSpPr/>
              <p:nvPr/>
            </p:nvSpPr>
            <p:spPr>
              <a:xfrm>
                <a:off x="9853047" y="4708360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8" name="Freeform: Shape 387">
                <a:extLst>
                  <a:ext uri="{FF2B5EF4-FFF2-40B4-BE49-F238E27FC236}">
                    <a16:creationId xmlns:a16="http://schemas.microsoft.com/office/drawing/2014/main" id="{30BC9073-561E-286D-7A9F-26CB00A10FBC}"/>
                  </a:ext>
                </a:extLst>
              </p:cNvPr>
              <p:cNvSpPr/>
              <p:nvPr/>
            </p:nvSpPr>
            <p:spPr>
              <a:xfrm>
                <a:off x="7562475" y="53585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9" name="Freeform: Shape 388">
                <a:extLst>
                  <a:ext uri="{FF2B5EF4-FFF2-40B4-BE49-F238E27FC236}">
                    <a16:creationId xmlns:a16="http://schemas.microsoft.com/office/drawing/2014/main" id="{82F395FC-2F31-9E09-5196-10B1D2CD1D94}"/>
                  </a:ext>
                </a:extLst>
              </p:cNvPr>
              <p:cNvSpPr/>
              <p:nvPr/>
            </p:nvSpPr>
            <p:spPr>
              <a:xfrm>
                <a:off x="6821811" y="5559514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0" name="Freeform: Shape 389">
                <a:extLst>
                  <a:ext uri="{FF2B5EF4-FFF2-40B4-BE49-F238E27FC236}">
                    <a16:creationId xmlns:a16="http://schemas.microsoft.com/office/drawing/2014/main" id="{D6648C37-80EE-FF4B-AC5D-F6F3FE308EB2}"/>
                  </a:ext>
                </a:extLst>
              </p:cNvPr>
              <p:cNvSpPr/>
              <p:nvPr/>
            </p:nvSpPr>
            <p:spPr>
              <a:xfrm>
                <a:off x="6408902" y="5202421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1" name="Freeform: Shape 390">
                <a:extLst>
                  <a:ext uri="{FF2B5EF4-FFF2-40B4-BE49-F238E27FC236}">
                    <a16:creationId xmlns:a16="http://schemas.microsoft.com/office/drawing/2014/main" id="{646EA434-44E0-7278-C185-56FE5DBFA1DB}"/>
                  </a:ext>
                </a:extLst>
              </p:cNvPr>
              <p:cNvSpPr/>
              <p:nvPr/>
            </p:nvSpPr>
            <p:spPr>
              <a:xfrm>
                <a:off x="7717256" y="588203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2" name="Freeform: Shape 391">
                <a:extLst>
                  <a:ext uri="{FF2B5EF4-FFF2-40B4-BE49-F238E27FC236}">
                    <a16:creationId xmlns:a16="http://schemas.microsoft.com/office/drawing/2014/main" id="{C86725F3-D990-4282-2C7C-6E64548FA571}"/>
                  </a:ext>
                </a:extLst>
              </p:cNvPr>
              <p:cNvSpPr/>
              <p:nvPr/>
            </p:nvSpPr>
            <p:spPr>
              <a:xfrm>
                <a:off x="8018341" y="51868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3" name="Freeform: Shape 392">
                <a:extLst>
                  <a:ext uri="{FF2B5EF4-FFF2-40B4-BE49-F238E27FC236}">
                    <a16:creationId xmlns:a16="http://schemas.microsoft.com/office/drawing/2014/main" id="{E88BFFE8-B4B9-E17B-FD23-525BEACE9419}"/>
                  </a:ext>
                </a:extLst>
              </p:cNvPr>
              <p:cNvSpPr/>
              <p:nvPr/>
            </p:nvSpPr>
            <p:spPr>
              <a:xfrm>
                <a:off x="6677983" y="4409656"/>
                <a:ext cx="16273" cy="15410"/>
              </a:xfrm>
              <a:custGeom>
                <a:avLst/>
                <a:gdLst>
                  <a:gd name="connsiteX0" fmla="*/ 850 w 16273"/>
                  <a:gd name="connsiteY0" fmla="*/ 4134 h 15410"/>
                  <a:gd name="connsiteX1" fmla="*/ 11899 w 16273"/>
                  <a:gd name="connsiteY1" fmla="*/ 14611 h 15410"/>
                  <a:gd name="connsiteX2" fmla="*/ 15423 w 16273"/>
                  <a:gd name="connsiteY2" fmla="*/ 11278 h 15410"/>
                  <a:gd name="connsiteX3" fmla="*/ 4375 w 16273"/>
                  <a:gd name="connsiteY3" fmla="*/ 800 h 15410"/>
                  <a:gd name="connsiteX4" fmla="*/ 850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4" name="Freeform: Shape 393">
                <a:extLst>
                  <a:ext uri="{FF2B5EF4-FFF2-40B4-BE49-F238E27FC236}">
                    <a16:creationId xmlns:a16="http://schemas.microsoft.com/office/drawing/2014/main" id="{98BE4A2B-EEFA-30CF-0209-4BD48FB9C884}"/>
                  </a:ext>
                </a:extLst>
              </p:cNvPr>
              <p:cNvSpPr/>
              <p:nvPr/>
            </p:nvSpPr>
            <p:spPr>
              <a:xfrm>
                <a:off x="6202019" y="50466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5" name="Freeform: Shape 394">
                <a:extLst>
                  <a:ext uri="{FF2B5EF4-FFF2-40B4-BE49-F238E27FC236}">
                    <a16:creationId xmlns:a16="http://schemas.microsoft.com/office/drawing/2014/main" id="{9EDEBB9F-FC5E-D491-18F0-71464513572E}"/>
                  </a:ext>
                </a:extLst>
              </p:cNvPr>
              <p:cNvSpPr/>
              <p:nvPr/>
            </p:nvSpPr>
            <p:spPr>
              <a:xfrm>
                <a:off x="7445984" y="41595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6" name="Freeform: Shape 395">
                <a:extLst>
                  <a:ext uri="{FF2B5EF4-FFF2-40B4-BE49-F238E27FC236}">
                    <a16:creationId xmlns:a16="http://schemas.microsoft.com/office/drawing/2014/main" id="{BEF85BCE-9AE8-4A3A-F861-87469757CA2C}"/>
                  </a:ext>
                </a:extLst>
              </p:cNvPr>
              <p:cNvSpPr/>
              <p:nvPr/>
            </p:nvSpPr>
            <p:spPr>
              <a:xfrm>
                <a:off x="7614672" y="451700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7" name="Freeform: Shape 396">
                <a:extLst>
                  <a:ext uri="{FF2B5EF4-FFF2-40B4-BE49-F238E27FC236}">
                    <a16:creationId xmlns:a16="http://schemas.microsoft.com/office/drawing/2014/main" id="{05633299-CFA6-B03E-EAE1-F7FBAC10234F}"/>
                  </a:ext>
                </a:extLst>
              </p:cNvPr>
              <p:cNvSpPr/>
              <p:nvPr/>
            </p:nvSpPr>
            <p:spPr>
              <a:xfrm>
                <a:off x="8017294" y="43311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8" name="Freeform: Shape 397">
                <a:extLst>
                  <a:ext uri="{FF2B5EF4-FFF2-40B4-BE49-F238E27FC236}">
                    <a16:creationId xmlns:a16="http://schemas.microsoft.com/office/drawing/2014/main" id="{62E95EDF-798D-13CD-0906-47F9F383F372}"/>
                  </a:ext>
                </a:extLst>
              </p:cNvPr>
              <p:cNvSpPr/>
              <p:nvPr/>
            </p:nvSpPr>
            <p:spPr>
              <a:xfrm>
                <a:off x="7246435" y="38475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9" name="Freeform: Shape 398">
                <a:extLst>
                  <a:ext uri="{FF2B5EF4-FFF2-40B4-BE49-F238E27FC236}">
                    <a16:creationId xmlns:a16="http://schemas.microsoft.com/office/drawing/2014/main" id="{FAD5A7E7-851B-AE96-4E3B-8B946ABDD358}"/>
                  </a:ext>
                </a:extLst>
              </p:cNvPr>
              <p:cNvSpPr/>
              <p:nvPr/>
            </p:nvSpPr>
            <p:spPr>
              <a:xfrm>
                <a:off x="6596830" y="33359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0" name="Freeform: Shape 399">
                <a:extLst>
                  <a:ext uri="{FF2B5EF4-FFF2-40B4-BE49-F238E27FC236}">
                    <a16:creationId xmlns:a16="http://schemas.microsoft.com/office/drawing/2014/main" id="{2F8A7EDA-73C1-C2A6-4726-0261A1A87D60}"/>
                  </a:ext>
                </a:extLst>
              </p:cNvPr>
              <p:cNvSpPr/>
              <p:nvPr/>
            </p:nvSpPr>
            <p:spPr>
              <a:xfrm>
                <a:off x="6396329" y="26855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1" name="Freeform: Shape 400">
                <a:extLst>
                  <a:ext uri="{FF2B5EF4-FFF2-40B4-BE49-F238E27FC236}">
                    <a16:creationId xmlns:a16="http://schemas.microsoft.com/office/drawing/2014/main" id="{CC7C89A7-7DB4-ACEA-5FE0-31EDC8E0905D}"/>
                  </a:ext>
                </a:extLst>
              </p:cNvPr>
              <p:cNvSpPr/>
              <p:nvPr/>
            </p:nvSpPr>
            <p:spPr>
              <a:xfrm>
                <a:off x="6596259" y="28130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2" name="Freeform: Shape 401">
                <a:extLst>
                  <a:ext uri="{FF2B5EF4-FFF2-40B4-BE49-F238E27FC236}">
                    <a16:creationId xmlns:a16="http://schemas.microsoft.com/office/drawing/2014/main" id="{ED63408B-CB74-E85A-BA5C-CFEFF4B01781}"/>
                  </a:ext>
                </a:extLst>
              </p:cNvPr>
              <p:cNvSpPr/>
              <p:nvPr/>
            </p:nvSpPr>
            <p:spPr>
              <a:xfrm>
                <a:off x="7036219" y="300500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3" name="Freeform: Shape 402">
                <a:extLst>
                  <a:ext uri="{FF2B5EF4-FFF2-40B4-BE49-F238E27FC236}">
                    <a16:creationId xmlns:a16="http://schemas.microsoft.com/office/drawing/2014/main" id="{3B4190A9-4DB4-B7D3-F6B5-D695D8761AFF}"/>
                  </a:ext>
                </a:extLst>
              </p:cNvPr>
              <p:cNvSpPr/>
              <p:nvPr/>
            </p:nvSpPr>
            <p:spPr>
              <a:xfrm>
                <a:off x="7083653" y="318826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4" name="Freeform: Shape 403">
                <a:extLst>
                  <a:ext uri="{FF2B5EF4-FFF2-40B4-BE49-F238E27FC236}">
                    <a16:creationId xmlns:a16="http://schemas.microsoft.com/office/drawing/2014/main" id="{17628E67-E583-AB88-504E-E816BD856607}"/>
                  </a:ext>
                </a:extLst>
              </p:cNvPr>
              <p:cNvSpPr/>
              <p:nvPr/>
            </p:nvSpPr>
            <p:spPr>
              <a:xfrm>
                <a:off x="7159472" y="33464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5" name="Freeform: Shape 404">
                <a:extLst>
                  <a:ext uri="{FF2B5EF4-FFF2-40B4-BE49-F238E27FC236}">
                    <a16:creationId xmlns:a16="http://schemas.microsoft.com/office/drawing/2014/main" id="{530EA487-0B87-C82F-5130-7496916AA8E2}"/>
                  </a:ext>
                </a:extLst>
              </p:cNvPr>
              <p:cNvSpPr/>
              <p:nvPr/>
            </p:nvSpPr>
            <p:spPr>
              <a:xfrm>
                <a:off x="7155662" y="28525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6" name="Freeform: Shape 405">
                <a:extLst>
                  <a:ext uri="{FF2B5EF4-FFF2-40B4-BE49-F238E27FC236}">
                    <a16:creationId xmlns:a16="http://schemas.microsoft.com/office/drawing/2014/main" id="{89B90F61-A845-6E24-8DA3-057036C09F09}"/>
                  </a:ext>
                </a:extLst>
              </p:cNvPr>
              <p:cNvSpPr/>
              <p:nvPr/>
            </p:nvSpPr>
            <p:spPr>
              <a:xfrm>
                <a:off x="7057269" y="260943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7" name="Freeform: Shape 406">
                <a:extLst>
                  <a:ext uri="{FF2B5EF4-FFF2-40B4-BE49-F238E27FC236}">
                    <a16:creationId xmlns:a16="http://schemas.microsoft.com/office/drawing/2014/main" id="{C3E61A5B-091A-9F94-E790-13DEC0C29080}"/>
                  </a:ext>
                </a:extLst>
              </p:cNvPr>
              <p:cNvSpPr/>
              <p:nvPr/>
            </p:nvSpPr>
            <p:spPr>
              <a:xfrm>
                <a:off x="6867721" y="24715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8" name="Freeform: Shape 407">
                <a:extLst>
                  <a:ext uri="{FF2B5EF4-FFF2-40B4-BE49-F238E27FC236}">
                    <a16:creationId xmlns:a16="http://schemas.microsoft.com/office/drawing/2014/main" id="{F32111DA-25D4-87CF-AA8E-BF8ADEAF7679}"/>
                  </a:ext>
                </a:extLst>
              </p:cNvPr>
              <p:cNvSpPr/>
              <p:nvPr/>
            </p:nvSpPr>
            <p:spPr>
              <a:xfrm>
                <a:off x="6722656" y="225452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9" name="Freeform: Shape 408">
                <a:extLst>
                  <a:ext uri="{FF2B5EF4-FFF2-40B4-BE49-F238E27FC236}">
                    <a16:creationId xmlns:a16="http://schemas.microsoft.com/office/drawing/2014/main" id="{360CC33F-422E-D2D2-8F5F-B8BBEFEAF4C5}"/>
                  </a:ext>
                </a:extLst>
              </p:cNvPr>
              <p:cNvSpPr/>
              <p:nvPr/>
            </p:nvSpPr>
            <p:spPr>
              <a:xfrm>
                <a:off x="7413790" y="2030692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0" name="Freeform: Shape 409">
                <a:extLst>
                  <a:ext uri="{FF2B5EF4-FFF2-40B4-BE49-F238E27FC236}">
                    <a16:creationId xmlns:a16="http://schemas.microsoft.com/office/drawing/2014/main" id="{74597655-2117-7E40-341F-392A20E588B4}"/>
                  </a:ext>
                </a:extLst>
              </p:cNvPr>
              <p:cNvSpPr/>
              <p:nvPr/>
            </p:nvSpPr>
            <p:spPr>
              <a:xfrm>
                <a:off x="6449860" y="19999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1" name="Freeform: Shape 410">
                <a:extLst>
                  <a:ext uri="{FF2B5EF4-FFF2-40B4-BE49-F238E27FC236}">
                    <a16:creationId xmlns:a16="http://schemas.microsoft.com/office/drawing/2014/main" id="{63552B2E-8D81-BAEA-73A2-A3F3A407E5D5}"/>
                  </a:ext>
                </a:extLst>
              </p:cNvPr>
              <p:cNvSpPr/>
              <p:nvPr/>
            </p:nvSpPr>
            <p:spPr>
              <a:xfrm>
                <a:off x="6305937" y="195734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2" name="Freeform: Shape 411">
                <a:extLst>
                  <a:ext uri="{FF2B5EF4-FFF2-40B4-BE49-F238E27FC236}">
                    <a16:creationId xmlns:a16="http://schemas.microsoft.com/office/drawing/2014/main" id="{DA0ED195-D7B7-4C48-375F-FC2D84482986}"/>
                  </a:ext>
                </a:extLst>
              </p:cNvPr>
              <p:cNvSpPr/>
              <p:nvPr/>
            </p:nvSpPr>
            <p:spPr>
              <a:xfrm>
                <a:off x="5584132" y="21543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3" name="Freeform: Shape 412">
                <a:extLst>
                  <a:ext uri="{FF2B5EF4-FFF2-40B4-BE49-F238E27FC236}">
                    <a16:creationId xmlns:a16="http://schemas.microsoft.com/office/drawing/2014/main" id="{4D3BA381-F866-901D-980B-158585A31819}"/>
                  </a:ext>
                </a:extLst>
              </p:cNvPr>
              <p:cNvSpPr/>
              <p:nvPr/>
            </p:nvSpPr>
            <p:spPr>
              <a:xfrm>
                <a:off x="5211229" y="271849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4" name="Freeform: Shape 413">
                <a:extLst>
                  <a:ext uri="{FF2B5EF4-FFF2-40B4-BE49-F238E27FC236}">
                    <a16:creationId xmlns:a16="http://schemas.microsoft.com/office/drawing/2014/main" id="{9B4654DC-D699-B952-DAF2-F1E88FB8BC13}"/>
                  </a:ext>
                </a:extLst>
              </p:cNvPr>
              <p:cNvSpPr/>
              <p:nvPr/>
            </p:nvSpPr>
            <p:spPr>
              <a:xfrm>
                <a:off x="5101691" y="26260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5" name="Freeform: Shape 414">
                <a:extLst>
                  <a:ext uri="{FF2B5EF4-FFF2-40B4-BE49-F238E27FC236}">
                    <a16:creationId xmlns:a16="http://schemas.microsoft.com/office/drawing/2014/main" id="{E6D5ED36-CA8D-2A30-2109-4CE49A72D120}"/>
                  </a:ext>
                </a:extLst>
              </p:cNvPr>
              <p:cNvSpPr/>
              <p:nvPr/>
            </p:nvSpPr>
            <p:spPr>
              <a:xfrm>
                <a:off x="4500092" y="2183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6" name="Freeform: Shape 415">
                <a:extLst>
                  <a:ext uri="{FF2B5EF4-FFF2-40B4-BE49-F238E27FC236}">
                    <a16:creationId xmlns:a16="http://schemas.microsoft.com/office/drawing/2014/main" id="{59A25F69-0495-196D-2008-275958533738}"/>
                  </a:ext>
                </a:extLst>
              </p:cNvPr>
              <p:cNvSpPr/>
              <p:nvPr/>
            </p:nvSpPr>
            <p:spPr>
              <a:xfrm>
                <a:off x="3770287" y="182733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7" name="Freeform: Shape 416">
                <a:extLst>
                  <a:ext uri="{FF2B5EF4-FFF2-40B4-BE49-F238E27FC236}">
                    <a16:creationId xmlns:a16="http://schemas.microsoft.com/office/drawing/2014/main" id="{64090453-14D1-FCF6-1163-5C589678EDB9}"/>
                  </a:ext>
                </a:extLst>
              </p:cNvPr>
              <p:cNvSpPr/>
              <p:nvPr/>
            </p:nvSpPr>
            <p:spPr>
              <a:xfrm rot="-3747056">
                <a:off x="3788175" y="146412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8" name="Freeform: Shape 417">
                <a:extLst>
                  <a:ext uri="{FF2B5EF4-FFF2-40B4-BE49-F238E27FC236}">
                    <a16:creationId xmlns:a16="http://schemas.microsoft.com/office/drawing/2014/main" id="{6BF69DC7-0530-828E-1D63-123367FC2D40}"/>
                  </a:ext>
                </a:extLst>
              </p:cNvPr>
              <p:cNvSpPr/>
              <p:nvPr/>
            </p:nvSpPr>
            <p:spPr>
              <a:xfrm>
                <a:off x="3038004" y="22531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9" name="Freeform: Shape 418">
                <a:extLst>
                  <a:ext uri="{FF2B5EF4-FFF2-40B4-BE49-F238E27FC236}">
                    <a16:creationId xmlns:a16="http://schemas.microsoft.com/office/drawing/2014/main" id="{33DBE466-7D6C-6B12-6FCD-4C0ED96D426F}"/>
                  </a:ext>
                </a:extLst>
              </p:cNvPr>
              <p:cNvSpPr/>
              <p:nvPr/>
            </p:nvSpPr>
            <p:spPr>
              <a:xfrm>
                <a:off x="2880271" y="23634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0" name="Freeform: Shape 419">
                <a:extLst>
                  <a:ext uri="{FF2B5EF4-FFF2-40B4-BE49-F238E27FC236}">
                    <a16:creationId xmlns:a16="http://schemas.microsoft.com/office/drawing/2014/main" id="{DCBD8728-B5A8-6D79-640A-307F2D4CDE97}"/>
                  </a:ext>
                </a:extLst>
              </p:cNvPr>
              <p:cNvSpPr/>
              <p:nvPr/>
            </p:nvSpPr>
            <p:spPr>
              <a:xfrm>
                <a:off x="2593663" y="20660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1" name="Freeform: Shape 420">
                <a:extLst>
                  <a:ext uri="{FF2B5EF4-FFF2-40B4-BE49-F238E27FC236}">
                    <a16:creationId xmlns:a16="http://schemas.microsoft.com/office/drawing/2014/main" id="{521BDC19-91CB-0A3F-9B2A-E17C00806C5B}"/>
                  </a:ext>
                </a:extLst>
              </p:cNvPr>
              <p:cNvSpPr/>
              <p:nvPr/>
            </p:nvSpPr>
            <p:spPr>
              <a:xfrm>
                <a:off x="2933896" y="1802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2" name="Freeform: Shape 421">
                <a:extLst>
                  <a:ext uri="{FF2B5EF4-FFF2-40B4-BE49-F238E27FC236}">
                    <a16:creationId xmlns:a16="http://schemas.microsoft.com/office/drawing/2014/main" id="{A777241A-2BF6-2EED-14F2-109214A6AB71}"/>
                  </a:ext>
                </a:extLst>
              </p:cNvPr>
              <p:cNvSpPr/>
              <p:nvPr/>
            </p:nvSpPr>
            <p:spPr>
              <a:xfrm>
                <a:off x="2666244" y="12840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3" name="Freeform: Shape 422">
                <a:extLst>
                  <a:ext uri="{FF2B5EF4-FFF2-40B4-BE49-F238E27FC236}">
                    <a16:creationId xmlns:a16="http://schemas.microsoft.com/office/drawing/2014/main" id="{F852C764-E0EB-6FDC-2D87-55548F9CC33D}"/>
                  </a:ext>
                </a:extLst>
              </p:cNvPr>
              <p:cNvSpPr/>
              <p:nvPr/>
            </p:nvSpPr>
            <p:spPr>
              <a:xfrm>
                <a:off x="1764512" y="15098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4" name="Freeform: Shape 423">
                <a:extLst>
                  <a:ext uri="{FF2B5EF4-FFF2-40B4-BE49-F238E27FC236}">
                    <a16:creationId xmlns:a16="http://schemas.microsoft.com/office/drawing/2014/main" id="{F1672414-5338-D937-7224-C386E26939BA}"/>
                  </a:ext>
                </a:extLst>
              </p:cNvPr>
              <p:cNvSpPr/>
              <p:nvPr/>
            </p:nvSpPr>
            <p:spPr>
              <a:xfrm rot="-3747056">
                <a:off x="1778545" y="169400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5" name="Freeform: Shape 424">
                <a:extLst>
                  <a:ext uri="{FF2B5EF4-FFF2-40B4-BE49-F238E27FC236}">
                    <a16:creationId xmlns:a16="http://schemas.microsoft.com/office/drawing/2014/main" id="{B3C57413-2A47-9779-1EEF-FC3DC872B3E4}"/>
                  </a:ext>
                </a:extLst>
              </p:cNvPr>
              <p:cNvSpPr/>
              <p:nvPr/>
            </p:nvSpPr>
            <p:spPr>
              <a:xfrm rot="-3747056">
                <a:off x="995725" y="289496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6" name="Freeform: Shape 425">
                <a:extLst>
                  <a:ext uri="{FF2B5EF4-FFF2-40B4-BE49-F238E27FC236}">
                    <a16:creationId xmlns:a16="http://schemas.microsoft.com/office/drawing/2014/main" id="{6D989B08-7721-6F0E-9D4E-01A24CAEA838}"/>
                  </a:ext>
                </a:extLst>
              </p:cNvPr>
              <p:cNvSpPr/>
              <p:nvPr/>
            </p:nvSpPr>
            <p:spPr>
              <a:xfrm>
                <a:off x="1222349" y="3354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7" name="Freeform: Shape 426">
                <a:extLst>
                  <a:ext uri="{FF2B5EF4-FFF2-40B4-BE49-F238E27FC236}">
                    <a16:creationId xmlns:a16="http://schemas.microsoft.com/office/drawing/2014/main" id="{DB97DE04-E1E5-279D-502D-DC274CB5244B}"/>
                  </a:ext>
                </a:extLst>
              </p:cNvPr>
              <p:cNvSpPr/>
              <p:nvPr/>
            </p:nvSpPr>
            <p:spPr>
              <a:xfrm>
                <a:off x="1425327" y="31145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8" name="Freeform: Shape 427">
                <a:extLst>
                  <a:ext uri="{FF2B5EF4-FFF2-40B4-BE49-F238E27FC236}">
                    <a16:creationId xmlns:a16="http://schemas.microsoft.com/office/drawing/2014/main" id="{7E2B2A86-F419-11CA-104E-9A87BF81DFE8}"/>
                  </a:ext>
                </a:extLst>
              </p:cNvPr>
              <p:cNvSpPr/>
              <p:nvPr/>
            </p:nvSpPr>
            <p:spPr>
              <a:xfrm>
                <a:off x="1179772" y="40025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9" name="Freeform: Shape 428">
                <a:extLst>
                  <a:ext uri="{FF2B5EF4-FFF2-40B4-BE49-F238E27FC236}">
                    <a16:creationId xmlns:a16="http://schemas.microsoft.com/office/drawing/2014/main" id="{54F4FE4E-DCB4-7AFC-AA25-54AB94E0F933}"/>
                  </a:ext>
                </a:extLst>
              </p:cNvPr>
              <p:cNvSpPr/>
              <p:nvPr/>
            </p:nvSpPr>
            <p:spPr>
              <a:xfrm>
                <a:off x="1057567" y="46042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0" name="Freeform: Shape 429">
                <a:extLst>
                  <a:ext uri="{FF2B5EF4-FFF2-40B4-BE49-F238E27FC236}">
                    <a16:creationId xmlns:a16="http://schemas.microsoft.com/office/drawing/2014/main" id="{37FE3D01-52C1-5D2D-36E7-2DE5DF729E39}"/>
                  </a:ext>
                </a:extLst>
              </p:cNvPr>
              <p:cNvSpPr/>
              <p:nvPr/>
            </p:nvSpPr>
            <p:spPr>
              <a:xfrm>
                <a:off x="1261021" y="48554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1" name="Freeform: Shape 430">
                <a:extLst>
                  <a:ext uri="{FF2B5EF4-FFF2-40B4-BE49-F238E27FC236}">
                    <a16:creationId xmlns:a16="http://schemas.microsoft.com/office/drawing/2014/main" id="{5010ADBD-B71D-78D7-81FF-721D96A637BD}"/>
                  </a:ext>
                </a:extLst>
              </p:cNvPr>
              <p:cNvSpPr/>
              <p:nvPr/>
            </p:nvSpPr>
            <p:spPr>
              <a:xfrm>
                <a:off x="1492954" y="44839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2" name="Freeform: Shape 431">
                <a:extLst>
                  <a:ext uri="{FF2B5EF4-FFF2-40B4-BE49-F238E27FC236}">
                    <a16:creationId xmlns:a16="http://schemas.microsoft.com/office/drawing/2014/main" id="{85DBBB6C-2AA1-643C-1F1A-B286B8B58D1D}"/>
                  </a:ext>
                </a:extLst>
              </p:cNvPr>
              <p:cNvSpPr/>
              <p:nvPr/>
            </p:nvSpPr>
            <p:spPr>
              <a:xfrm>
                <a:off x="1490478" y="44313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3" name="Freeform: Shape 432">
                <a:extLst>
                  <a:ext uri="{FF2B5EF4-FFF2-40B4-BE49-F238E27FC236}">
                    <a16:creationId xmlns:a16="http://schemas.microsoft.com/office/drawing/2014/main" id="{1CFEFF14-20C4-5ADC-7006-CA787FF8C13F}"/>
                  </a:ext>
                </a:extLst>
              </p:cNvPr>
              <p:cNvSpPr/>
              <p:nvPr/>
            </p:nvSpPr>
            <p:spPr>
              <a:xfrm>
                <a:off x="2003304" y="5437975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4" name="Freeform: Shape 433">
                <a:extLst>
                  <a:ext uri="{FF2B5EF4-FFF2-40B4-BE49-F238E27FC236}">
                    <a16:creationId xmlns:a16="http://schemas.microsoft.com/office/drawing/2014/main" id="{D73C69B1-7770-C7BD-7799-339E8D02AAE6}"/>
                  </a:ext>
                </a:extLst>
              </p:cNvPr>
              <p:cNvSpPr/>
              <p:nvPr/>
            </p:nvSpPr>
            <p:spPr>
              <a:xfrm>
                <a:off x="1577822" y="562980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23DC1A2B-17B3-5A46-79CC-C5DA516B66BF}"/>
                  </a:ext>
                </a:extLst>
              </p:cNvPr>
              <p:cNvSpPr/>
              <p:nvPr/>
            </p:nvSpPr>
            <p:spPr>
              <a:xfrm>
                <a:off x="1499622" y="536110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6" name="Freeform: Shape 435">
                <a:extLst>
                  <a:ext uri="{FF2B5EF4-FFF2-40B4-BE49-F238E27FC236}">
                    <a16:creationId xmlns:a16="http://schemas.microsoft.com/office/drawing/2014/main" id="{82D43422-4A1D-A403-8DC9-C1C22B8BA9FB}"/>
                  </a:ext>
                </a:extLst>
              </p:cNvPr>
              <p:cNvSpPr/>
              <p:nvPr/>
            </p:nvSpPr>
            <p:spPr>
              <a:xfrm>
                <a:off x="3087439" y="575363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7" name="Freeform: Shape 436">
                <a:extLst>
                  <a:ext uri="{FF2B5EF4-FFF2-40B4-BE49-F238E27FC236}">
                    <a16:creationId xmlns:a16="http://schemas.microsoft.com/office/drawing/2014/main" id="{4376B4BE-9BEC-C00C-9AEF-9EDBE79FEF81}"/>
                  </a:ext>
                </a:extLst>
              </p:cNvPr>
              <p:cNvSpPr/>
              <p:nvPr/>
            </p:nvSpPr>
            <p:spPr>
              <a:xfrm>
                <a:off x="2913608" y="55416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8" name="Freeform: Shape 437">
                <a:extLst>
                  <a:ext uri="{FF2B5EF4-FFF2-40B4-BE49-F238E27FC236}">
                    <a16:creationId xmlns:a16="http://schemas.microsoft.com/office/drawing/2014/main" id="{34299AB8-87FE-5506-1B24-566DE22952C0}"/>
                  </a:ext>
                </a:extLst>
              </p:cNvPr>
              <p:cNvSpPr/>
              <p:nvPr/>
            </p:nvSpPr>
            <p:spPr>
              <a:xfrm>
                <a:off x="2409450" y="553274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9" name="Freeform: Shape 438">
                <a:extLst>
                  <a:ext uri="{FF2B5EF4-FFF2-40B4-BE49-F238E27FC236}">
                    <a16:creationId xmlns:a16="http://schemas.microsoft.com/office/drawing/2014/main" id="{8B3D1B30-BBEC-7AD7-A891-3E664CD4F74C}"/>
                  </a:ext>
                </a:extLst>
              </p:cNvPr>
              <p:cNvSpPr/>
              <p:nvPr/>
            </p:nvSpPr>
            <p:spPr>
              <a:xfrm>
                <a:off x="2468600" y="55610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0" name="Freeform: Shape 439">
                <a:extLst>
                  <a:ext uri="{FF2B5EF4-FFF2-40B4-BE49-F238E27FC236}">
                    <a16:creationId xmlns:a16="http://schemas.microsoft.com/office/drawing/2014/main" id="{97B98FB5-FCC7-614B-D06B-C59FECD5BD72}"/>
                  </a:ext>
                </a:extLst>
              </p:cNvPr>
              <p:cNvSpPr/>
              <p:nvPr/>
            </p:nvSpPr>
            <p:spPr>
              <a:xfrm>
                <a:off x="4073372" y="52243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1" name="Freeform: Shape 440">
                <a:extLst>
                  <a:ext uri="{FF2B5EF4-FFF2-40B4-BE49-F238E27FC236}">
                    <a16:creationId xmlns:a16="http://schemas.microsoft.com/office/drawing/2014/main" id="{AB5D8711-9B12-98F7-CE6C-500265A45A8D}"/>
                  </a:ext>
                </a:extLst>
              </p:cNvPr>
              <p:cNvSpPr/>
              <p:nvPr/>
            </p:nvSpPr>
            <p:spPr>
              <a:xfrm>
                <a:off x="4507141" y="487961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2" name="Freeform: Shape 441">
                <a:extLst>
                  <a:ext uri="{FF2B5EF4-FFF2-40B4-BE49-F238E27FC236}">
                    <a16:creationId xmlns:a16="http://schemas.microsoft.com/office/drawing/2014/main" id="{9B98E3B0-9A01-E97F-ED4B-4F1140B6178D}"/>
                  </a:ext>
                </a:extLst>
              </p:cNvPr>
              <p:cNvSpPr/>
              <p:nvPr/>
            </p:nvSpPr>
            <p:spPr>
              <a:xfrm>
                <a:off x="4681448" y="47970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3" name="Freeform: Shape 442">
                <a:extLst>
                  <a:ext uri="{FF2B5EF4-FFF2-40B4-BE49-F238E27FC236}">
                    <a16:creationId xmlns:a16="http://schemas.microsoft.com/office/drawing/2014/main" id="{9026C772-6E45-E6DE-E186-54D28632BF50}"/>
                  </a:ext>
                </a:extLst>
              </p:cNvPr>
              <p:cNvSpPr/>
              <p:nvPr/>
            </p:nvSpPr>
            <p:spPr>
              <a:xfrm rot="-3747056">
                <a:off x="4626242" y="4710134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4" name="Freeform: Shape 443">
                <a:extLst>
                  <a:ext uri="{FF2B5EF4-FFF2-40B4-BE49-F238E27FC236}">
                    <a16:creationId xmlns:a16="http://schemas.microsoft.com/office/drawing/2014/main" id="{3989ACBF-EE94-F0FC-46D3-73C8F5AAE3BA}"/>
                  </a:ext>
                </a:extLst>
              </p:cNvPr>
              <p:cNvSpPr/>
              <p:nvPr/>
            </p:nvSpPr>
            <p:spPr>
              <a:xfrm>
                <a:off x="5469642" y="489009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5" name="Freeform: Shape 444">
                <a:extLst>
                  <a:ext uri="{FF2B5EF4-FFF2-40B4-BE49-F238E27FC236}">
                    <a16:creationId xmlns:a16="http://schemas.microsoft.com/office/drawing/2014/main" id="{50324821-8534-55B2-2030-153E1DA76C63}"/>
                  </a:ext>
                </a:extLst>
              </p:cNvPr>
              <p:cNvSpPr/>
              <p:nvPr/>
            </p:nvSpPr>
            <p:spPr>
              <a:xfrm>
                <a:off x="5538412" y="528043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6" name="Freeform: Shape 445">
                <a:extLst>
                  <a:ext uri="{FF2B5EF4-FFF2-40B4-BE49-F238E27FC236}">
                    <a16:creationId xmlns:a16="http://schemas.microsoft.com/office/drawing/2014/main" id="{7C8B6CDD-E544-E183-CECC-AA2DFA3BE9E8}"/>
                  </a:ext>
                </a:extLst>
              </p:cNvPr>
              <p:cNvSpPr/>
              <p:nvPr/>
            </p:nvSpPr>
            <p:spPr>
              <a:xfrm>
                <a:off x="5552224" y="5538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7" name="Freeform: Shape 446">
                <a:extLst>
                  <a:ext uri="{FF2B5EF4-FFF2-40B4-BE49-F238E27FC236}">
                    <a16:creationId xmlns:a16="http://schemas.microsoft.com/office/drawing/2014/main" id="{27ECAE54-9817-6A44-05DA-9DA12A084D9C}"/>
                  </a:ext>
                </a:extLst>
              </p:cNvPr>
              <p:cNvSpPr/>
              <p:nvPr/>
            </p:nvSpPr>
            <p:spPr>
              <a:xfrm>
                <a:off x="5827972" y="5407876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8" name="Freeform: Shape 447">
                <a:extLst>
                  <a:ext uri="{FF2B5EF4-FFF2-40B4-BE49-F238E27FC236}">
                    <a16:creationId xmlns:a16="http://schemas.microsoft.com/office/drawing/2014/main" id="{DACA9C09-EE8C-99BE-EC34-5D8EED047EA3}"/>
                  </a:ext>
                </a:extLst>
              </p:cNvPr>
              <p:cNvSpPr/>
              <p:nvPr/>
            </p:nvSpPr>
            <p:spPr>
              <a:xfrm>
                <a:off x="6222021" y="439203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9" name="Freeform: Shape 448">
                <a:extLst>
                  <a:ext uri="{FF2B5EF4-FFF2-40B4-BE49-F238E27FC236}">
                    <a16:creationId xmlns:a16="http://schemas.microsoft.com/office/drawing/2014/main" id="{2F7E4C33-131B-5807-A20C-93AD12382BAC}"/>
                  </a:ext>
                </a:extLst>
              </p:cNvPr>
              <p:cNvSpPr/>
              <p:nvPr/>
            </p:nvSpPr>
            <p:spPr>
              <a:xfrm>
                <a:off x="6269551" y="42067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50" name="Graphic 7">
              <a:extLst>
                <a:ext uri="{FF2B5EF4-FFF2-40B4-BE49-F238E27FC236}">
                  <a16:creationId xmlns:a16="http://schemas.microsoft.com/office/drawing/2014/main" id="{3E07381C-8734-5D25-61D2-BA097AE65B6A}"/>
                </a:ext>
              </a:extLst>
            </p:cNvPr>
            <p:cNvGrpSpPr/>
            <p:nvPr/>
          </p:nvGrpSpPr>
          <p:grpSpPr>
            <a:xfrm>
              <a:off x="890784" y="361912"/>
              <a:ext cx="10408906" cy="6134747"/>
              <a:chOff x="890784" y="361912"/>
              <a:chExt cx="10408906" cy="6134747"/>
            </a:xfrm>
            <a:solidFill>
              <a:srgbClr val="FFFFFF"/>
            </a:solidFill>
          </p:grpSpPr>
          <p:sp>
            <p:nvSpPr>
              <p:cNvPr id="451" name="Freeform: Shape 450">
                <a:extLst>
                  <a:ext uri="{FF2B5EF4-FFF2-40B4-BE49-F238E27FC236}">
                    <a16:creationId xmlns:a16="http://schemas.microsoft.com/office/drawing/2014/main" id="{2F6B6208-776B-860A-54D4-44C7CB2CC6E7}"/>
                  </a:ext>
                </a:extLst>
              </p:cNvPr>
              <p:cNvSpPr/>
              <p:nvPr/>
            </p:nvSpPr>
            <p:spPr>
              <a:xfrm>
                <a:off x="1924532" y="1056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2" name="Freeform: Shape 451">
                <a:extLst>
                  <a:ext uri="{FF2B5EF4-FFF2-40B4-BE49-F238E27FC236}">
                    <a16:creationId xmlns:a16="http://schemas.microsoft.com/office/drawing/2014/main" id="{16BEF678-746A-5530-D560-083DBD830150}"/>
                  </a:ext>
                </a:extLst>
              </p:cNvPr>
              <p:cNvSpPr/>
              <p:nvPr/>
            </p:nvSpPr>
            <p:spPr>
              <a:xfrm>
                <a:off x="3537115" y="10956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3" name="Freeform: Shape 452">
                <a:extLst>
                  <a:ext uri="{FF2B5EF4-FFF2-40B4-BE49-F238E27FC236}">
                    <a16:creationId xmlns:a16="http://schemas.microsoft.com/office/drawing/2014/main" id="{2FA2A8E9-91B4-ECFE-60D3-D37B053802F0}"/>
                  </a:ext>
                </a:extLst>
              </p:cNvPr>
              <p:cNvSpPr/>
              <p:nvPr/>
            </p:nvSpPr>
            <p:spPr>
              <a:xfrm>
                <a:off x="3792385" y="124268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4" name="Freeform: Shape 453">
                <a:extLst>
                  <a:ext uri="{FF2B5EF4-FFF2-40B4-BE49-F238E27FC236}">
                    <a16:creationId xmlns:a16="http://schemas.microsoft.com/office/drawing/2014/main" id="{DA9CCBF5-EA81-CB20-C59D-D6E7F1090D3D}"/>
                  </a:ext>
                </a:extLst>
              </p:cNvPr>
              <p:cNvSpPr/>
              <p:nvPr/>
            </p:nvSpPr>
            <p:spPr>
              <a:xfrm>
                <a:off x="3833152" y="10780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5" name="Freeform: Shape 454">
                <a:extLst>
                  <a:ext uri="{FF2B5EF4-FFF2-40B4-BE49-F238E27FC236}">
                    <a16:creationId xmlns:a16="http://schemas.microsoft.com/office/drawing/2014/main" id="{533876FB-563D-FB3D-FD77-4AD94C829B33}"/>
                  </a:ext>
                </a:extLst>
              </p:cNvPr>
              <p:cNvSpPr/>
              <p:nvPr/>
            </p:nvSpPr>
            <p:spPr>
              <a:xfrm>
                <a:off x="4157002" y="723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6" name="Freeform: Shape 455">
                <a:extLst>
                  <a:ext uri="{FF2B5EF4-FFF2-40B4-BE49-F238E27FC236}">
                    <a16:creationId xmlns:a16="http://schemas.microsoft.com/office/drawing/2014/main" id="{9D6B0A5F-2828-28C7-CDE4-9FDCE8C49B56}"/>
                  </a:ext>
                </a:extLst>
              </p:cNvPr>
              <p:cNvSpPr/>
              <p:nvPr/>
            </p:nvSpPr>
            <p:spPr>
              <a:xfrm>
                <a:off x="4997964" y="7592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81C733EA-BF4B-118A-F8D3-30AFF072FF4D}"/>
                  </a:ext>
                </a:extLst>
              </p:cNvPr>
              <p:cNvSpPr/>
              <p:nvPr/>
            </p:nvSpPr>
            <p:spPr>
              <a:xfrm>
                <a:off x="5144173" y="1437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8" name="Freeform: Shape 457">
                <a:extLst>
                  <a:ext uri="{FF2B5EF4-FFF2-40B4-BE49-F238E27FC236}">
                    <a16:creationId xmlns:a16="http://schemas.microsoft.com/office/drawing/2014/main" id="{6180C4EF-822D-0463-F81F-F9A37DA5D2EC}"/>
                  </a:ext>
                </a:extLst>
              </p:cNvPr>
              <p:cNvSpPr/>
              <p:nvPr/>
            </p:nvSpPr>
            <p:spPr>
              <a:xfrm>
                <a:off x="4404652" y="17587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9" name="Freeform: Shape 458">
                <a:extLst>
                  <a:ext uri="{FF2B5EF4-FFF2-40B4-BE49-F238E27FC236}">
                    <a16:creationId xmlns:a16="http://schemas.microsoft.com/office/drawing/2014/main" id="{AC45BEED-1329-A6F4-D26F-F83DC880F900}"/>
                  </a:ext>
                </a:extLst>
              </p:cNvPr>
              <p:cNvSpPr/>
              <p:nvPr/>
            </p:nvSpPr>
            <p:spPr>
              <a:xfrm>
                <a:off x="2801118" y="19652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0" name="Freeform: Shape 459">
                <a:extLst>
                  <a:ext uri="{FF2B5EF4-FFF2-40B4-BE49-F238E27FC236}">
                    <a16:creationId xmlns:a16="http://schemas.microsoft.com/office/drawing/2014/main" id="{D4C1960C-E992-401C-EAD9-3B77D34779EF}"/>
                  </a:ext>
                </a:extLst>
              </p:cNvPr>
              <p:cNvSpPr/>
              <p:nvPr/>
            </p:nvSpPr>
            <p:spPr>
              <a:xfrm>
                <a:off x="2561469" y="17790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1" name="Freeform: Shape 460">
                <a:extLst>
                  <a:ext uri="{FF2B5EF4-FFF2-40B4-BE49-F238E27FC236}">
                    <a16:creationId xmlns:a16="http://schemas.microsoft.com/office/drawing/2014/main" id="{36218C4C-2859-AABC-1B34-8E8DFD3A01DA}"/>
                  </a:ext>
                </a:extLst>
              </p:cNvPr>
              <p:cNvSpPr/>
              <p:nvPr/>
            </p:nvSpPr>
            <p:spPr>
              <a:xfrm>
                <a:off x="2116270" y="1332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2" name="Freeform: Shape 461">
                <a:extLst>
                  <a:ext uri="{FF2B5EF4-FFF2-40B4-BE49-F238E27FC236}">
                    <a16:creationId xmlns:a16="http://schemas.microsoft.com/office/drawing/2014/main" id="{67FC29A6-7B6D-2190-CC5E-025A4E8D19BF}"/>
                  </a:ext>
                </a:extLst>
              </p:cNvPr>
              <p:cNvSpPr/>
              <p:nvPr/>
            </p:nvSpPr>
            <p:spPr>
              <a:xfrm>
                <a:off x="1972348" y="1167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3" name="Freeform: Shape 462">
                <a:extLst>
                  <a:ext uri="{FF2B5EF4-FFF2-40B4-BE49-F238E27FC236}">
                    <a16:creationId xmlns:a16="http://schemas.microsoft.com/office/drawing/2014/main" id="{E34BD171-8E89-1010-DB6D-1E3B05062356}"/>
                  </a:ext>
                </a:extLst>
              </p:cNvPr>
              <p:cNvSpPr/>
              <p:nvPr/>
            </p:nvSpPr>
            <p:spPr>
              <a:xfrm>
                <a:off x="1629162" y="20258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8AAD274C-539B-3ABF-F96A-735E7816F5AD}"/>
                  </a:ext>
                </a:extLst>
              </p:cNvPr>
              <p:cNvSpPr/>
              <p:nvPr/>
            </p:nvSpPr>
            <p:spPr>
              <a:xfrm>
                <a:off x="1709934" y="20823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5" name="Freeform: Shape 464">
                <a:extLst>
                  <a:ext uri="{FF2B5EF4-FFF2-40B4-BE49-F238E27FC236}">
                    <a16:creationId xmlns:a16="http://schemas.microsoft.com/office/drawing/2014/main" id="{E9B05713-F9F1-2DB6-B573-DB935A6A5CE9}"/>
                  </a:ext>
                </a:extLst>
              </p:cNvPr>
              <p:cNvSpPr/>
              <p:nvPr/>
            </p:nvSpPr>
            <p:spPr>
              <a:xfrm>
                <a:off x="1495336" y="19542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6" name="Freeform: Shape 465">
                <a:extLst>
                  <a:ext uri="{FF2B5EF4-FFF2-40B4-BE49-F238E27FC236}">
                    <a16:creationId xmlns:a16="http://schemas.microsoft.com/office/drawing/2014/main" id="{3DC8AB19-21D8-C2B8-5D3E-C77E8AD0B2CC}"/>
                  </a:ext>
                </a:extLst>
              </p:cNvPr>
              <p:cNvSpPr/>
              <p:nvPr/>
            </p:nvSpPr>
            <p:spPr>
              <a:xfrm>
                <a:off x="2317057" y="3545262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7" name="Freeform: Shape 466">
                <a:extLst>
                  <a:ext uri="{FF2B5EF4-FFF2-40B4-BE49-F238E27FC236}">
                    <a16:creationId xmlns:a16="http://schemas.microsoft.com/office/drawing/2014/main" id="{D6DE58AB-9B6A-942E-2F81-A86650AE267F}"/>
                  </a:ext>
                </a:extLst>
              </p:cNvPr>
              <p:cNvSpPr/>
              <p:nvPr/>
            </p:nvSpPr>
            <p:spPr>
              <a:xfrm>
                <a:off x="2364778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8" name="Freeform: Shape 467">
                <a:extLst>
                  <a:ext uri="{FF2B5EF4-FFF2-40B4-BE49-F238E27FC236}">
                    <a16:creationId xmlns:a16="http://schemas.microsoft.com/office/drawing/2014/main" id="{3B435776-3B5C-42AF-487B-30CCBB80F162}"/>
                  </a:ext>
                </a:extLst>
              </p:cNvPr>
              <p:cNvSpPr/>
              <p:nvPr/>
            </p:nvSpPr>
            <p:spPr>
              <a:xfrm>
                <a:off x="2707773" y="3339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9" name="Freeform: Shape 468">
                <a:extLst>
                  <a:ext uri="{FF2B5EF4-FFF2-40B4-BE49-F238E27FC236}">
                    <a16:creationId xmlns:a16="http://schemas.microsoft.com/office/drawing/2014/main" id="{B16AB382-897A-6B9A-DB06-BA244CB77C30}"/>
                  </a:ext>
                </a:extLst>
              </p:cNvPr>
              <p:cNvSpPr/>
              <p:nvPr/>
            </p:nvSpPr>
            <p:spPr>
              <a:xfrm>
                <a:off x="3587788" y="285469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0" name="Freeform: Shape 469">
                <a:extLst>
                  <a:ext uri="{FF2B5EF4-FFF2-40B4-BE49-F238E27FC236}">
                    <a16:creationId xmlns:a16="http://schemas.microsoft.com/office/drawing/2014/main" id="{2D23EFDC-9767-8C13-576E-42CDA0324C96}"/>
                  </a:ext>
                </a:extLst>
              </p:cNvPr>
              <p:cNvSpPr/>
              <p:nvPr/>
            </p:nvSpPr>
            <p:spPr>
              <a:xfrm>
                <a:off x="3221265" y="24902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3D402037-AE96-B6A5-F89A-74D2262C7C36}"/>
                  </a:ext>
                </a:extLst>
              </p:cNvPr>
              <p:cNvSpPr/>
              <p:nvPr/>
            </p:nvSpPr>
            <p:spPr>
              <a:xfrm rot="-1652943">
                <a:off x="3273803" y="246440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2" name="Freeform: Shape 471">
                <a:extLst>
                  <a:ext uri="{FF2B5EF4-FFF2-40B4-BE49-F238E27FC236}">
                    <a16:creationId xmlns:a16="http://schemas.microsoft.com/office/drawing/2014/main" id="{8A24DF65-2C53-5B1D-9217-404C574C59C4}"/>
                  </a:ext>
                </a:extLst>
              </p:cNvPr>
              <p:cNvSpPr/>
              <p:nvPr/>
            </p:nvSpPr>
            <p:spPr>
              <a:xfrm>
                <a:off x="6578161" y="12123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3" name="Freeform: Shape 472">
                <a:extLst>
                  <a:ext uri="{FF2B5EF4-FFF2-40B4-BE49-F238E27FC236}">
                    <a16:creationId xmlns:a16="http://schemas.microsoft.com/office/drawing/2014/main" id="{E06C3A7C-3F2E-2ED0-CFE5-08E8816A317F}"/>
                  </a:ext>
                </a:extLst>
              </p:cNvPr>
              <p:cNvSpPr/>
              <p:nvPr/>
            </p:nvSpPr>
            <p:spPr>
              <a:xfrm>
                <a:off x="7982242" y="1116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4" name="Freeform: Shape 473">
                <a:extLst>
                  <a:ext uri="{FF2B5EF4-FFF2-40B4-BE49-F238E27FC236}">
                    <a16:creationId xmlns:a16="http://schemas.microsoft.com/office/drawing/2014/main" id="{E65AB0CB-9F3B-5DAB-661C-EEBCB0FE86FA}"/>
                  </a:ext>
                </a:extLst>
              </p:cNvPr>
              <p:cNvSpPr/>
              <p:nvPr/>
            </p:nvSpPr>
            <p:spPr>
              <a:xfrm>
                <a:off x="8833777" y="13535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5" name="Freeform: Shape 474">
                <a:extLst>
                  <a:ext uri="{FF2B5EF4-FFF2-40B4-BE49-F238E27FC236}">
                    <a16:creationId xmlns:a16="http://schemas.microsoft.com/office/drawing/2014/main" id="{445B8F83-BE02-6594-A8AF-68671EF38FB9}"/>
                  </a:ext>
                </a:extLst>
              </p:cNvPr>
              <p:cNvSpPr/>
              <p:nvPr/>
            </p:nvSpPr>
            <p:spPr>
              <a:xfrm>
                <a:off x="8810345" y="1712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6" name="Freeform: Shape 475">
                <a:extLst>
                  <a:ext uri="{FF2B5EF4-FFF2-40B4-BE49-F238E27FC236}">
                    <a16:creationId xmlns:a16="http://schemas.microsoft.com/office/drawing/2014/main" id="{DF76C20A-CBA4-E5A4-26DB-FE193D2D6F3B}"/>
                  </a:ext>
                </a:extLst>
              </p:cNvPr>
              <p:cNvSpPr/>
              <p:nvPr/>
            </p:nvSpPr>
            <p:spPr>
              <a:xfrm>
                <a:off x="9064186" y="16964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7" name="Freeform: Shape 476">
                <a:extLst>
                  <a:ext uri="{FF2B5EF4-FFF2-40B4-BE49-F238E27FC236}">
                    <a16:creationId xmlns:a16="http://schemas.microsoft.com/office/drawing/2014/main" id="{4B909C12-D7A7-70BB-2888-D207BD6F07AC}"/>
                  </a:ext>
                </a:extLst>
              </p:cNvPr>
              <p:cNvSpPr/>
              <p:nvPr/>
            </p:nvSpPr>
            <p:spPr>
              <a:xfrm rot="-1652943">
                <a:off x="9064128" y="1599471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8" name="Freeform: Shape 477">
                <a:extLst>
                  <a:ext uri="{FF2B5EF4-FFF2-40B4-BE49-F238E27FC236}">
                    <a16:creationId xmlns:a16="http://schemas.microsoft.com/office/drawing/2014/main" id="{92B0DBFC-F588-B91A-D41A-FA80A9B2A82B}"/>
                  </a:ext>
                </a:extLst>
              </p:cNvPr>
              <p:cNvSpPr/>
              <p:nvPr/>
            </p:nvSpPr>
            <p:spPr>
              <a:xfrm rot="-1652943">
                <a:off x="9202264" y="105863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616346CA-5E8F-5B32-C08C-D4252D1E9FDE}"/>
                  </a:ext>
                </a:extLst>
              </p:cNvPr>
              <p:cNvSpPr/>
              <p:nvPr/>
            </p:nvSpPr>
            <p:spPr>
              <a:xfrm>
                <a:off x="9520243" y="954176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60C0A190-C10D-FB68-0BA8-D405D4A68569}"/>
                  </a:ext>
                </a:extLst>
              </p:cNvPr>
              <p:cNvSpPr/>
              <p:nvPr/>
            </p:nvSpPr>
            <p:spPr>
              <a:xfrm>
                <a:off x="10238333" y="13324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99EFEAA5-F545-A475-1625-E07E64E0DBA0}"/>
                  </a:ext>
                </a:extLst>
              </p:cNvPr>
              <p:cNvSpPr/>
              <p:nvPr/>
            </p:nvSpPr>
            <p:spPr>
              <a:xfrm>
                <a:off x="10404259" y="1933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7ADDACA4-BA43-A961-94A2-74AF4084F0CC}"/>
                  </a:ext>
                </a:extLst>
              </p:cNvPr>
              <p:cNvSpPr/>
              <p:nvPr/>
            </p:nvSpPr>
            <p:spPr>
              <a:xfrm>
                <a:off x="10234809" y="244636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62533380-0529-BA55-355C-83AB5EFFF7EA}"/>
                  </a:ext>
                </a:extLst>
              </p:cNvPr>
              <p:cNvSpPr/>
              <p:nvPr/>
            </p:nvSpPr>
            <p:spPr>
              <a:xfrm>
                <a:off x="9554152" y="26715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A12AB17A-C12A-F744-7EF1-7082ACDC25F6}"/>
                  </a:ext>
                </a:extLst>
              </p:cNvPr>
              <p:cNvSpPr/>
              <p:nvPr/>
            </p:nvSpPr>
            <p:spPr>
              <a:xfrm>
                <a:off x="9493097" y="2854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F12874A3-0FF2-31BE-029E-8467830B1D05}"/>
                  </a:ext>
                </a:extLst>
              </p:cNvPr>
              <p:cNvSpPr/>
              <p:nvPr/>
            </p:nvSpPr>
            <p:spPr>
              <a:xfrm>
                <a:off x="10313771" y="334942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EC2968B8-F837-D02E-9001-D7481542D416}"/>
                  </a:ext>
                </a:extLst>
              </p:cNvPr>
              <p:cNvSpPr/>
              <p:nvPr/>
            </p:nvSpPr>
            <p:spPr>
              <a:xfrm>
                <a:off x="10431595" y="339819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DFB3A685-D22B-1A51-EF01-6C6F0DCE882B}"/>
                  </a:ext>
                </a:extLst>
              </p:cNvPr>
              <p:cNvSpPr/>
              <p:nvPr/>
            </p:nvSpPr>
            <p:spPr>
              <a:xfrm>
                <a:off x="9257353" y="27055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7E9E6E03-66A3-37E6-A544-09B459CD0D87}"/>
                  </a:ext>
                </a:extLst>
              </p:cNvPr>
              <p:cNvSpPr/>
              <p:nvPr/>
            </p:nvSpPr>
            <p:spPr>
              <a:xfrm>
                <a:off x="9431470" y="31078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9" name="Freeform: Shape 488">
                <a:extLst>
                  <a:ext uri="{FF2B5EF4-FFF2-40B4-BE49-F238E27FC236}">
                    <a16:creationId xmlns:a16="http://schemas.microsoft.com/office/drawing/2014/main" id="{17CC20E4-8E42-12E2-BDC2-8CB25C6B7284}"/>
                  </a:ext>
                </a:extLst>
              </p:cNvPr>
              <p:cNvSpPr/>
              <p:nvPr/>
            </p:nvSpPr>
            <p:spPr>
              <a:xfrm>
                <a:off x="9520815" y="3261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0" name="Freeform: Shape 489">
                <a:extLst>
                  <a:ext uri="{FF2B5EF4-FFF2-40B4-BE49-F238E27FC236}">
                    <a16:creationId xmlns:a16="http://schemas.microsoft.com/office/drawing/2014/main" id="{4D281EF9-125D-D563-3844-4A5024473B7B}"/>
                  </a:ext>
                </a:extLst>
              </p:cNvPr>
              <p:cNvSpPr/>
              <p:nvPr/>
            </p:nvSpPr>
            <p:spPr>
              <a:xfrm>
                <a:off x="9830758" y="3540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1" name="Freeform: Shape 490">
                <a:extLst>
                  <a:ext uri="{FF2B5EF4-FFF2-40B4-BE49-F238E27FC236}">
                    <a16:creationId xmlns:a16="http://schemas.microsoft.com/office/drawing/2014/main" id="{D8614C51-5D88-D0E5-A376-DAE02A3F690A}"/>
                  </a:ext>
                </a:extLst>
              </p:cNvPr>
              <p:cNvSpPr/>
              <p:nvPr/>
            </p:nvSpPr>
            <p:spPr>
              <a:xfrm>
                <a:off x="9922294" y="35590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2" name="Freeform: Shape 491">
                <a:extLst>
                  <a:ext uri="{FF2B5EF4-FFF2-40B4-BE49-F238E27FC236}">
                    <a16:creationId xmlns:a16="http://schemas.microsoft.com/office/drawing/2014/main" id="{143EB5FD-B767-6353-273A-480F4FE0245D}"/>
                  </a:ext>
                </a:extLst>
              </p:cNvPr>
              <p:cNvSpPr/>
              <p:nvPr/>
            </p:nvSpPr>
            <p:spPr>
              <a:xfrm>
                <a:off x="10114699" y="3401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3" name="Freeform: Shape 492">
                <a:extLst>
                  <a:ext uri="{FF2B5EF4-FFF2-40B4-BE49-F238E27FC236}">
                    <a16:creationId xmlns:a16="http://schemas.microsoft.com/office/drawing/2014/main" id="{B799EB60-DA84-8D01-2241-39212CBDF30E}"/>
                  </a:ext>
                </a:extLst>
              </p:cNvPr>
              <p:cNvSpPr/>
              <p:nvPr/>
            </p:nvSpPr>
            <p:spPr>
              <a:xfrm>
                <a:off x="10479982" y="3009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4" name="Freeform: Shape 493">
                <a:extLst>
                  <a:ext uri="{FF2B5EF4-FFF2-40B4-BE49-F238E27FC236}">
                    <a16:creationId xmlns:a16="http://schemas.microsoft.com/office/drawing/2014/main" id="{02A4EA2B-2259-1670-F064-889ACCE5113F}"/>
                  </a:ext>
                </a:extLst>
              </p:cNvPr>
              <p:cNvSpPr/>
              <p:nvPr/>
            </p:nvSpPr>
            <p:spPr>
              <a:xfrm>
                <a:off x="10601426" y="278545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5" name="Freeform: Shape 494">
                <a:extLst>
                  <a:ext uri="{FF2B5EF4-FFF2-40B4-BE49-F238E27FC236}">
                    <a16:creationId xmlns:a16="http://schemas.microsoft.com/office/drawing/2014/main" id="{503BFDCA-0AD1-EBE3-AACE-E8B6E4E55E92}"/>
                  </a:ext>
                </a:extLst>
              </p:cNvPr>
              <p:cNvSpPr/>
              <p:nvPr/>
            </p:nvSpPr>
            <p:spPr>
              <a:xfrm>
                <a:off x="10152799" y="3630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6" name="Freeform: Shape 495">
                <a:extLst>
                  <a:ext uri="{FF2B5EF4-FFF2-40B4-BE49-F238E27FC236}">
                    <a16:creationId xmlns:a16="http://schemas.microsoft.com/office/drawing/2014/main" id="{E2377A2E-9440-1891-F5E6-4887FDFDD346}"/>
                  </a:ext>
                </a:extLst>
              </p:cNvPr>
              <p:cNvSpPr/>
              <p:nvPr/>
            </p:nvSpPr>
            <p:spPr>
              <a:xfrm rot="-1652943">
                <a:off x="10049583" y="384792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7" name="Freeform: Shape 496">
                <a:extLst>
                  <a:ext uri="{FF2B5EF4-FFF2-40B4-BE49-F238E27FC236}">
                    <a16:creationId xmlns:a16="http://schemas.microsoft.com/office/drawing/2014/main" id="{518C1A5F-9290-4844-EDFC-36688810C727}"/>
                  </a:ext>
                </a:extLst>
              </p:cNvPr>
              <p:cNvSpPr/>
              <p:nvPr/>
            </p:nvSpPr>
            <p:spPr>
              <a:xfrm>
                <a:off x="9806279" y="408456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8" name="Freeform: Shape 497">
                <a:extLst>
                  <a:ext uri="{FF2B5EF4-FFF2-40B4-BE49-F238E27FC236}">
                    <a16:creationId xmlns:a16="http://schemas.microsoft.com/office/drawing/2014/main" id="{BADD54BA-E28C-5BB8-983E-98B53C0C1DEB}"/>
                  </a:ext>
                </a:extLst>
              </p:cNvPr>
              <p:cNvSpPr/>
              <p:nvPr/>
            </p:nvSpPr>
            <p:spPr>
              <a:xfrm>
                <a:off x="10176802" y="43155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9" name="Freeform: Shape 498">
                <a:extLst>
                  <a:ext uri="{FF2B5EF4-FFF2-40B4-BE49-F238E27FC236}">
                    <a16:creationId xmlns:a16="http://schemas.microsoft.com/office/drawing/2014/main" id="{B8C457B9-5F79-C53A-E67C-27B28F985FB1}"/>
                  </a:ext>
                </a:extLst>
              </p:cNvPr>
              <p:cNvSpPr/>
              <p:nvPr/>
            </p:nvSpPr>
            <p:spPr>
              <a:xfrm>
                <a:off x="10452360" y="4048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0" name="Freeform: Shape 499">
                <a:extLst>
                  <a:ext uri="{FF2B5EF4-FFF2-40B4-BE49-F238E27FC236}">
                    <a16:creationId xmlns:a16="http://schemas.microsoft.com/office/drawing/2014/main" id="{2AD6C188-43FD-B218-30CC-EA14F5005682}"/>
                  </a:ext>
                </a:extLst>
              </p:cNvPr>
              <p:cNvSpPr/>
              <p:nvPr/>
            </p:nvSpPr>
            <p:spPr>
              <a:xfrm>
                <a:off x="10427976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1" name="Freeform: Shape 500">
                <a:extLst>
                  <a:ext uri="{FF2B5EF4-FFF2-40B4-BE49-F238E27FC236}">
                    <a16:creationId xmlns:a16="http://schemas.microsoft.com/office/drawing/2014/main" id="{3F95A290-3F5A-F204-7132-D47D394384C7}"/>
                  </a:ext>
                </a:extLst>
              </p:cNvPr>
              <p:cNvSpPr/>
              <p:nvPr/>
            </p:nvSpPr>
            <p:spPr>
              <a:xfrm>
                <a:off x="10539133" y="2644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2" name="Freeform: Shape 501">
                <a:extLst>
                  <a:ext uri="{FF2B5EF4-FFF2-40B4-BE49-F238E27FC236}">
                    <a16:creationId xmlns:a16="http://schemas.microsoft.com/office/drawing/2014/main" id="{294718D7-940A-874E-57FB-68F6DCFD59B9}"/>
                  </a:ext>
                </a:extLst>
              </p:cNvPr>
              <p:cNvSpPr/>
              <p:nvPr/>
            </p:nvSpPr>
            <p:spPr>
              <a:xfrm>
                <a:off x="10639621" y="202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3" name="Freeform: Shape 502">
                <a:extLst>
                  <a:ext uri="{FF2B5EF4-FFF2-40B4-BE49-F238E27FC236}">
                    <a16:creationId xmlns:a16="http://schemas.microsoft.com/office/drawing/2014/main" id="{80AFB7D9-1D9B-14B4-A51F-C3B5EA629927}"/>
                  </a:ext>
                </a:extLst>
              </p:cNvPr>
              <p:cNvSpPr/>
              <p:nvPr/>
            </p:nvSpPr>
            <p:spPr>
              <a:xfrm>
                <a:off x="10718393" y="1492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4" name="Freeform: Shape 503">
                <a:extLst>
                  <a:ext uri="{FF2B5EF4-FFF2-40B4-BE49-F238E27FC236}">
                    <a16:creationId xmlns:a16="http://schemas.microsoft.com/office/drawing/2014/main" id="{3945B8C3-2D97-F56A-038B-97364A632E14}"/>
                  </a:ext>
                </a:extLst>
              </p:cNvPr>
              <p:cNvSpPr/>
              <p:nvPr/>
            </p:nvSpPr>
            <p:spPr>
              <a:xfrm>
                <a:off x="10306246" y="984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5" name="Freeform: Shape 504">
                <a:extLst>
                  <a:ext uri="{FF2B5EF4-FFF2-40B4-BE49-F238E27FC236}">
                    <a16:creationId xmlns:a16="http://schemas.microsoft.com/office/drawing/2014/main" id="{95FE9E8C-86AD-3BCE-4E51-4308FFB44C64}"/>
                  </a:ext>
                </a:extLst>
              </p:cNvPr>
              <p:cNvSpPr/>
              <p:nvPr/>
            </p:nvSpPr>
            <p:spPr>
              <a:xfrm>
                <a:off x="8594509" y="104399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6" name="Freeform: Shape 505">
                <a:extLst>
                  <a:ext uri="{FF2B5EF4-FFF2-40B4-BE49-F238E27FC236}">
                    <a16:creationId xmlns:a16="http://schemas.microsoft.com/office/drawing/2014/main" id="{06091673-F50A-C77A-7B61-FA3DB492A5B9}"/>
                  </a:ext>
                </a:extLst>
              </p:cNvPr>
              <p:cNvSpPr/>
              <p:nvPr/>
            </p:nvSpPr>
            <p:spPr>
              <a:xfrm>
                <a:off x="8012817" y="1289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7" name="Freeform: Shape 506">
                <a:extLst>
                  <a:ext uri="{FF2B5EF4-FFF2-40B4-BE49-F238E27FC236}">
                    <a16:creationId xmlns:a16="http://schemas.microsoft.com/office/drawing/2014/main" id="{15F646B4-C3C0-1F10-F27A-3724E1D19F37}"/>
                  </a:ext>
                </a:extLst>
              </p:cNvPr>
              <p:cNvSpPr/>
              <p:nvPr/>
            </p:nvSpPr>
            <p:spPr>
              <a:xfrm>
                <a:off x="7017931" y="106828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8" name="Freeform: Shape 507">
                <a:extLst>
                  <a:ext uri="{FF2B5EF4-FFF2-40B4-BE49-F238E27FC236}">
                    <a16:creationId xmlns:a16="http://schemas.microsoft.com/office/drawing/2014/main" id="{4E2EF861-32DE-37CE-C28E-992072F7DDE4}"/>
                  </a:ext>
                </a:extLst>
              </p:cNvPr>
              <p:cNvSpPr/>
              <p:nvPr/>
            </p:nvSpPr>
            <p:spPr>
              <a:xfrm>
                <a:off x="6328225" y="9271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9" name="Freeform: Shape 508">
                <a:extLst>
                  <a:ext uri="{FF2B5EF4-FFF2-40B4-BE49-F238E27FC236}">
                    <a16:creationId xmlns:a16="http://schemas.microsoft.com/office/drawing/2014/main" id="{A8129F76-10D1-DDCA-43FE-F64E99CA0B36}"/>
                  </a:ext>
                </a:extLst>
              </p:cNvPr>
              <p:cNvSpPr/>
              <p:nvPr/>
            </p:nvSpPr>
            <p:spPr>
              <a:xfrm>
                <a:off x="5982277" y="917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0" name="Freeform: Shape 509">
                <a:extLst>
                  <a:ext uri="{FF2B5EF4-FFF2-40B4-BE49-F238E27FC236}">
                    <a16:creationId xmlns:a16="http://schemas.microsoft.com/office/drawing/2014/main" id="{81F78574-619A-D401-D9B6-1EAE48738A92}"/>
                  </a:ext>
                </a:extLst>
              </p:cNvPr>
              <p:cNvSpPr/>
              <p:nvPr/>
            </p:nvSpPr>
            <p:spPr>
              <a:xfrm>
                <a:off x="5429256" y="11859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1" name="Freeform: Shape 510">
                <a:extLst>
                  <a:ext uri="{FF2B5EF4-FFF2-40B4-BE49-F238E27FC236}">
                    <a16:creationId xmlns:a16="http://schemas.microsoft.com/office/drawing/2014/main" id="{E1872490-1770-29E1-413E-56E8F395C2B4}"/>
                  </a:ext>
                </a:extLst>
              </p:cNvPr>
              <p:cNvSpPr/>
              <p:nvPr/>
            </p:nvSpPr>
            <p:spPr>
              <a:xfrm>
                <a:off x="5829877" y="16599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2" name="Freeform: Shape 511">
                <a:extLst>
                  <a:ext uri="{FF2B5EF4-FFF2-40B4-BE49-F238E27FC236}">
                    <a16:creationId xmlns:a16="http://schemas.microsoft.com/office/drawing/2014/main" id="{3442DA17-5273-4DC5-519D-F094AF58A917}"/>
                  </a:ext>
                </a:extLst>
              </p:cNvPr>
              <p:cNvSpPr/>
              <p:nvPr/>
            </p:nvSpPr>
            <p:spPr>
              <a:xfrm>
                <a:off x="5769298" y="1716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3" name="Freeform: Shape 512">
                <a:extLst>
                  <a:ext uri="{FF2B5EF4-FFF2-40B4-BE49-F238E27FC236}">
                    <a16:creationId xmlns:a16="http://schemas.microsoft.com/office/drawing/2014/main" id="{DD007559-B815-7B04-E008-0DEEE6E60575}"/>
                  </a:ext>
                </a:extLst>
              </p:cNvPr>
              <p:cNvSpPr/>
              <p:nvPr/>
            </p:nvSpPr>
            <p:spPr>
              <a:xfrm>
                <a:off x="4627632" y="1675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4" name="Freeform: Shape 513">
                <a:extLst>
                  <a:ext uri="{FF2B5EF4-FFF2-40B4-BE49-F238E27FC236}">
                    <a16:creationId xmlns:a16="http://schemas.microsoft.com/office/drawing/2014/main" id="{C7694F50-26C6-835F-A2C9-9E4529C41066}"/>
                  </a:ext>
                </a:extLst>
              </p:cNvPr>
              <p:cNvSpPr/>
              <p:nvPr/>
            </p:nvSpPr>
            <p:spPr>
              <a:xfrm>
                <a:off x="4355312" y="17980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5" name="Freeform: Shape 514">
                <a:extLst>
                  <a:ext uri="{FF2B5EF4-FFF2-40B4-BE49-F238E27FC236}">
                    <a16:creationId xmlns:a16="http://schemas.microsoft.com/office/drawing/2014/main" id="{4D889A45-705F-24EE-7C83-FD0860AA8B47}"/>
                  </a:ext>
                </a:extLst>
              </p:cNvPr>
              <p:cNvSpPr/>
              <p:nvPr/>
            </p:nvSpPr>
            <p:spPr>
              <a:xfrm>
                <a:off x="2365444" y="27082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6" name="Freeform: Shape 515">
                <a:extLst>
                  <a:ext uri="{FF2B5EF4-FFF2-40B4-BE49-F238E27FC236}">
                    <a16:creationId xmlns:a16="http://schemas.microsoft.com/office/drawing/2014/main" id="{7730F144-5F60-EB7A-A4B7-46E8F79F462A}"/>
                  </a:ext>
                </a:extLst>
              </p:cNvPr>
              <p:cNvSpPr/>
              <p:nvPr/>
            </p:nvSpPr>
            <p:spPr>
              <a:xfrm>
                <a:off x="1993684" y="2646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7" name="Freeform: Shape 516">
                <a:extLst>
                  <a:ext uri="{FF2B5EF4-FFF2-40B4-BE49-F238E27FC236}">
                    <a16:creationId xmlns:a16="http://schemas.microsoft.com/office/drawing/2014/main" id="{400A4F3A-9767-AA87-596C-A8833DB4D825}"/>
                  </a:ext>
                </a:extLst>
              </p:cNvPr>
              <p:cNvSpPr/>
              <p:nvPr/>
            </p:nvSpPr>
            <p:spPr>
              <a:xfrm>
                <a:off x="1581442" y="2436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8" name="Freeform: Shape 517">
                <a:extLst>
                  <a:ext uri="{FF2B5EF4-FFF2-40B4-BE49-F238E27FC236}">
                    <a16:creationId xmlns:a16="http://schemas.microsoft.com/office/drawing/2014/main" id="{EF09840F-1E48-CA5D-C5B7-A9F09BB1D370}"/>
                  </a:ext>
                </a:extLst>
              </p:cNvPr>
              <p:cNvSpPr/>
              <p:nvPr/>
            </p:nvSpPr>
            <p:spPr>
              <a:xfrm>
                <a:off x="1540008" y="18148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9" name="Freeform: Shape 518">
                <a:extLst>
                  <a:ext uri="{FF2B5EF4-FFF2-40B4-BE49-F238E27FC236}">
                    <a16:creationId xmlns:a16="http://schemas.microsoft.com/office/drawing/2014/main" id="{A26787D0-FB07-2C31-0C58-E8551B68EEB0}"/>
                  </a:ext>
                </a:extLst>
              </p:cNvPr>
              <p:cNvSpPr/>
              <p:nvPr/>
            </p:nvSpPr>
            <p:spPr>
              <a:xfrm>
                <a:off x="1537341" y="126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0" name="Freeform: Shape 519">
                <a:extLst>
                  <a:ext uri="{FF2B5EF4-FFF2-40B4-BE49-F238E27FC236}">
                    <a16:creationId xmlns:a16="http://schemas.microsoft.com/office/drawing/2014/main" id="{7370A69A-8B72-7AD8-18C1-83DCEA1D4533}"/>
                  </a:ext>
                </a:extLst>
              </p:cNvPr>
              <p:cNvSpPr/>
              <p:nvPr/>
            </p:nvSpPr>
            <p:spPr>
              <a:xfrm>
                <a:off x="1485715" y="1177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1" name="Freeform: Shape 520">
                <a:extLst>
                  <a:ext uri="{FF2B5EF4-FFF2-40B4-BE49-F238E27FC236}">
                    <a16:creationId xmlns:a16="http://schemas.microsoft.com/office/drawing/2014/main" id="{48E25586-CE4F-FC6F-6BE3-97B40AC74A22}"/>
                  </a:ext>
                </a:extLst>
              </p:cNvPr>
              <p:cNvSpPr/>
              <p:nvPr/>
            </p:nvSpPr>
            <p:spPr>
              <a:xfrm>
                <a:off x="2990475" y="24345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2" name="Freeform: Shape 521">
                <a:extLst>
                  <a:ext uri="{FF2B5EF4-FFF2-40B4-BE49-F238E27FC236}">
                    <a16:creationId xmlns:a16="http://schemas.microsoft.com/office/drawing/2014/main" id="{46CC42AF-1624-CDEB-A6FA-747723C3C2B2}"/>
                  </a:ext>
                </a:extLst>
              </p:cNvPr>
              <p:cNvSpPr/>
              <p:nvPr/>
            </p:nvSpPr>
            <p:spPr>
              <a:xfrm>
                <a:off x="4926907" y="27874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3" name="Freeform: Shape 522">
                <a:extLst>
                  <a:ext uri="{FF2B5EF4-FFF2-40B4-BE49-F238E27FC236}">
                    <a16:creationId xmlns:a16="http://schemas.microsoft.com/office/drawing/2014/main" id="{72884A65-D9BD-597E-A610-3BFCAF2E8C57}"/>
                  </a:ext>
                </a:extLst>
              </p:cNvPr>
              <p:cNvSpPr/>
              <p:nvPr/>
            </p:nvSpPr>
            <p:spPr>
              <a:xfrm>
                <a:off x="5730532" y="28331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4" name="Freeform: Shape 523">
                <a:extLst>
                  <a:ext uri="{FF2B5EF4-FFF2-40B4-BE49-F238E27FC236}">
                    <a16:creationId xmlns:a16="http://schemas.microsoft.com/office/drawing/2014/main" id="{49272126-9D4E-F52D-14A6-019691F90F77}"/>
                  </a:ext>
                </a:extLst>
              </p:cNvPr>
              <p:cNvSpPr/>
              <p:nvPr/>
            </p:nvSpPr>
            <p:spPr>
              <a:xfrm>
                <a:off x="6612451" y="287708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5" name="Freeform: Shape 524">
                <a:extLst>
                  <a:ext uri="{FF2B5EF4-FFF2-40B4-BE49-F238E27FC236}">
                    <a16:creationId xmlns:a16="http://schemas.microsoft.com/office/drawing/2014/main" id="{DCC76B51-6FBA-6FF9-CA27-EBF27F6BAC34}"/>
                  </a:ext>
                </a:extLst>
              </p:cNvPr>
              <p:cNvSpPr/>
              <p:nvPr/>
            </p:nvSpPr>
            <p:spPr>
              <a:xfrm>
                <a:off x="7490561" y="27972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6" name="Freeform: Shape 525">
                <a:extLst>
                  <a:ext uri="{FF2B5EF4-FFF2-40B4-BE49-F238E27FC236}">
                    <a16:creationId xmlns:a16="http://schemas.microsoft.com/office/drawing/2014/main" id="{5DD55251-A9D2-44F1-110B-C53E209B754F}"/>
                  </a:ext>
                </a:extLst>
              </p:cNvPr>
              <p:cNvSpPr/>
              <p:nvPr/>
            </p:nvSpPr>
            <p:spPr>
              <a:xfrm>
                <a:off x="7792980" y="30656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7" name="Freeform: Shape 526">
                <a:extLst>
                  <a:ext uri="{FF2B5EF4-FFF2-40B4-BE49-F238E27FC236}">
                    <a16:creationId xmlns:a16="http://schemas.microsoft.com/office/drawing/2014/main" id="{12E372BE-7AF6-E0BA-26D8-EC3FF7661A6A}"/>
                  </a:ext>
                </a:extLst>
              </p:cNvPr>
              <p:cNvSpPr/>
              <p:nvPr/>
            </p:nvSpPr>
            <p:spPr>
              <a:xfrm>
                <a:off x="8055679" y="361222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8" name="Freeform: Shape 527">
                <a:extLst>
                  <a:ext uri="{FF2B5EF4-FFF2-40B4-BE49-F238E27FC236}">
                    <a16:creationId xmlns:a16="http://schemas.microsoft.com/office/drawing/2014/main" id="{30A9458C-4F8B-0EC1-B276-F7F58D4B06F1}"/>
                  </a:ext>
                </a:extLst>
              </p:cNvPr>
              <p:cNvSpPr/>
              <p:nvPr/>
            </p:nvSpPr>
            <p:spPr>
              <a:xfrm>
                <a:off x="8012912" y="3782911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9" name="Freeform: Shape 528">
                <a:extLst>
                  <a:ext uri="{FF2B5EF4-FFF2-40B4-BE49-F238E27FC236}">
                    <a16:creationId xmlns:a16="http://schemas.microsoft.com/office/drawing/2014/main" id="{79FC4C71-8085-58E5-63F4-0829ACD3BBB0}"/>
                  </a:ext>
                </a:extLst>
              </p:cNvPr>
              <p:cNvSpPr/>
              <p:nvPr/>
            </p:nvSpPr>
            <p:spPr>
              <a:xfrm>
                <a:off x="5526125" y="38781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0" name="Freeform: Shape 529">
                <a:extLst>
                  <a:ext uri="{FF2B5EF4-FFF2-40B4-BE49-F238E27FC236}">
                    <a16:creationId xmlns:a16="http://schemas.microsoft.com/office/drawing/2014/main" id="{935A24A2-B490-E24D-3874-B1F55B52892B}"/>
                  </a:ext>
                </a:extLst>
              </p:cNvPr>
              <p:cNvSpPr/>
              <p:nvPr/>
            </p:nvSpPr>
            <p:spPr>
              <a:xfrm>
                <a:off x="4761934" y="3900925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FEC5B46E-D1A7-F786-6B6D-52B56CEA6D8B}"/>
                  </a:ext>
                </a:extLst>
              </p:cNvPr>
              <p:cNvSpPr/>
              <p:nvPr/>
            </p:nvSpPr>
            <p:spPr>
              <a:xfrm>
                <a:off x="4398746" y="39196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DA129482-D547-9479-0A48-F32CCCEB9660}"/>
                  </a:ext>
                </a:extLst>
              </p:cNvPr>
              <p:cNvSpPr/>
              <p:nvPr/>
            </p:nvSpPr>
            <p:spPr>
              <a:xfrm>
                <a:off x="3140303" y="285565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3" name="Freeform: Shape 532">
                <a:extLst>
                  <a:ext uri="{FF2B5EF4-FFF2-40B4-BE49-F238E27FC236}">
                    <a16:creationId xmlns:a16="http://schemas.microsoft.com/office/drawing/2014/main" id="{DA00F0C5-B244-B975-457D-5DE397055400}"/>
                  </a:ext>
                </a:extLst>
              </p:cNvPr>
              <p:cNvSpPr/>
              <p:nvPr/>
            </p:nvSpPr>
            <p:spPr>
              <a:xfrm>
                <a:off x="3314420" y="32822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4" name="Freeform: Shape 533">
                <a:extLst>
                  <a:ext uri="{FF2B5EF4-FFF2-40B4-BE49-F238E27FC236}">
                    <a16:creationId xmlns:a16="http://schemas.microsoft.com/office/drawing/2014/main" id="{D2640371-6248-2FE6-1778-66E3C1EF056A}"/>
                  </a:ext>
                </a:extLst>
              </p:cNvPr>
              <p:cNvSpPr/>
              <p:nvPr/>
            </p:nvSpPr>
            <p:spPr>
              <a:xfrm>
                <a:off x="3854773" y="35685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5" name="Freeform: Shape 534">
                <a:extLst>
                  <a:ext uri="{FF2B5EF4-FFF2-40B4-BE49-F238E27FC236}">
                    <a16:creationId xmlns:a16="http://schemas.microsoft.com/office/drawing/2014/main" id="{9AB1D2CD-FA73-1AE8-8076-5F2B18CEFD30}"/>
                  </a:ext>
                </a:extLst>
              </p:cNvPr>
              <p:cNvSpPr/>
              <p:nvPr/>
            </p:nvSpPr>
            <p:spPr>
              <a:xfrm>
                <a:off x="4419225" y="369413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6" name="Freeform: Shape 535">
                <a:extLst>
                  <a:ext uri="{FF2B5EF4-FFF2-40B4-BE49-F238E27FC236}">
                    <a16:creationId xmlns:a16="http://schemas.microsoft.com/office/drawing/2014/main" id="{B7A5D9CA-A757-F9B1-0379-A24BA7B2A3D1}"/>
                  </a:ext>
                </a:extLst>
              </p:cNvPr>
              <p:cNvSpPr/>
              <p:nvPr/>
            </p:nvSpPr>
            <p:spPr>
              <a:xfrm>
                <a:off x="4850612" y="38417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5B1D39DA-37F6-31E9-B9CE-A8C67069A126}"/>
                  </a:ext>
                </a:extLst>
              </p:cNvPr>
              <p:cNvSpPr/>
              <p:nvPr/>
            </p:nvSpPr>
            <p:spPr>
              <a:xfrm>
                <a:off x="4961292" y="432116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E77A37EC-E5A8-6AEA-0D44-7CA6643F0A32}"/>
                  </a:ext>
                </a:extLst>
              </p:cNvPr>
              <p:cNvSpPr/>
              <p:nvPr/>
            </p:nvSpPr>
            <p:spPr>
              <a:xfrm>
                <a:off x="5273808" y="4587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55238044-BF05-0C6B-857B-0C4910C5F587}"/>
                  </a:ext>
                </a:extLst>
              </p:cNvPr>
              <p:cNvSpPr/>
              <p:nvPr/>
            </p:nvSpPr>
            <p:spPr>
              <a:xfrm>
                <a:off x="5955226" y="47658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EA419D55-705E-3482-014A-1F3BF4605309}"/>
                  </a:ext>
                </a:extLst>
              </p:cNvPr>
              <p:cNvSpPr/>
              <p:nvPr/>
            </p:nvSpPr>
            <p:spPr>
              <a:xfrm>
                <a:off x="6213640" y="4887525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2D68C1BE-FCF7-8A68-9F28-C86F87790A46}"/>
                  </a:ext>
                </a:extLst>
              </p:cNvPr>
              <p:cNvSpPr/>
              <p:nvPr/>
            </p:nvSpPr>
            <p:spPr>
              <a:xfrm>
                <a:off x="6714940" y="4481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2" name="Freeform: Shape 541">
                <a:extLst>
                  <a:ext uri="{FF2B5EF4-FFF2-40B4-BE49-F238E27FC236}">
                    <a16:creationId xmlns:a16="http://schemas.microsoft.com/office/drawing/2014/main" id="{82A3AE5C-C221-607F-9DA0-E575C5520AD4}"/>
                  </a:ext>
                </a:extLst>
              </p:cNvPr>
              <p:cNvSpPr/>
              <p:nvPr/>
            </p:nvSpPr>
            <p:spPr>
              <a:xfrm>
                <a:off x="6605593" y="419020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3" name="Freeform: Shape 542">
                <a:extLst>
                  <a:ext uri="{FF2B5EF4-FFF2-40B4-BE49-F238E27FC236}">
                    <a16:creationId xmlns:a16="http://schemas.microsoft.com/office/drawing/2014/main" id="{624A1BFA-490B-6384-3390-F0CAD6712018}"/>
                  </a:ext>
                </a:extLst>
              </p:cNvPr>
              <p:cNvSpPr/>
              <p:nvPr/>
            </p:nvSpPr>
            <p:spPr>
              <a:xfrm>
                <a:off x="6652742" y="396236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4" name="Freeform: Shape 543">
                <a:extLst>
                  <a:ext uri="{FF2B5EF4-FFF2-40B4-BE49-F238E27FC236}">
                    <a16:creationId xmlns:a16="http://schemas.microsoft.com/office/drawing/2014/main" id="{9B7A5C2C-9053-DEAF-808D-9AD7F417E7B7}"/>
                  </a:ext>
                </a:extLst>
              </p:cNvPr>
              <p:cNvSpPr/>
              <p:nvPr/>
            </p:nvSpPr>
            <p:spPr>
              <a:xfrm>
                <a:off x="6739420" y="3594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BDC7A725-C626-97AF-6D92-68D5044DEB7F}"/>
                  </a:ext>
                </a:extLst>
              </p:cNvPr>
              <p:cNvSpPr/>
              <p:nvPr/>
            </p:nvSpPr>
            <p:spPr>
              <a:xfrm>
                <a:off x="5340197" y="35435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C14D9F62-472A-BDD3-D4ED-64DB71F1B602}"/>
                  </a:ext>
                </a:extLst>
              </p:cNvPr>
              <p:cNvSpPr/>
              <p:nvPr/>
            </p:nvSpPr>
            <p:spPr>
              <a:xfrm>
                <a:off x="5763964" y="452500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4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4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7" name="Freeform: Shape 546">
                <a:extLst>
                  <a:ext uri="{FF2B5EF4-FFF2-40B4-BE49-F238E27FC236}">
                    <a16:creationId xmlns:a16="http://schemas.microsoft.com/office/drawing/2014/main" id="{518900CD-DA8D-70E1-0491-2F2EDB9D973E}"/>
                  </a:ext>
                </a:extLst>
              </p:cNvPr>
              <p:cNvSpPr/>
              <p:nvPr/>
            </p:nvSpPr>
            <p:spPr>
              <a:xfrm>
                <a:off x="4271016" y="48410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AD759870-F541-45BA-A6AF-B75685CCD3E2}"/>
                  </a:ext>
                </a:extLst>
              </p:cNvPr>
              <p:cNvSpPr/>
              <p:nvPr/>
            </p:nvSpPr>
            <p:spPr>
              <a:xfrm>
                <a:off x="2857220" y="471388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9" name="Freeform: Shape 548">
                <a:extLst>
                  <a:ext uri="{FF2B5EF4-FFF2-40B4-BE49-F238E27FC236}">
                    <a16:creationId xmlns:a16="http://schemas.microsoft.com/office/drawing/2014/main" id="{2AFCC5E4-17BD-D69D-48D7-29CF307E5CF1}"/>
                  </a:ext>
                </a:extLst>
              </p:cNvPr>
              <p:cNvSpPr/>
              <p:nvPr/>
            </p:nvSpPr>
            <p:spPr>
              <a:xfrm>
                <a:off x="3513207" y="344658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0" name="Freeform: Shape 549">
                <a:extLst>
                  <a:ext uri="{FF2B5EF4-FFF2-40B4-BE49-F238E27FC236}">
                    <a16:creationId xmlns:a16="http://schemas.microsoft.com/office/drawing/2014/main" id="{0B1BCD07-883B-62B9-58ED-108D2597F1A7}"/>
                  </a:ext>
                </a:extLst>
              </p:cNvPr>
              <p:cNvSpPr/>
              <p:nvPr/>
            </p:nvSpPr>
            <p:spPr>
              <a:xfrm>
                <a:off x="2709868" y="38472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D5017D1C-9463-5503-B234-9BAD4B2591B8}"/>
                  </a:ext>
                </a:extLst>
              </p:cNvPr>
              <p:cNvSpPr/>
              <p:nvPr/>
            </p:nvSpPr>
            <p:spPr>
              <a:xfrm>
                <a:off x="2711297" y="4772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2" name="Freeform: Shape 551">
                <a:extLst>
                  <a:ext uri="{FF2B5EF4-FFF2-40B4-BE49-F238E27FC236}">
                    <a16:creationId xmlns:a16="http://schemas.microsoft.com/office/drawing/2014/main" id="{90236D82-92C8-2168-1038-E611B2675AA3}"/>
                  </a:ext>
                </a:extLst>
              </p:cNvPr>
              <p:cNvSpPr/>
              <p:nvPr/>
            </p:nvSpPr>
            <p:spPr>
              <a:xfrm>
                <a:off x="2337822" y="46488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3" name="Freeform: Shape 552">
                <a:extLst>
                  <a:ext uri="{FF2B5EF4-FFF2-40B4-BE49-F238E27FC236}">
                    <a16:creationId xmlns:a16="http://schemas.microsoft.com/office/drawing/2014/main" id="{DAD0C490-695C-554C-9898-A570D807FFA3}"/>
                  </a:ext>
                </a:extLst>
              </p:cNvPr>
              <p:cNvSpPr/>
              <p:nvPr/>
            </p:nvSpPr>
            <p:spPr>
              <a:xfrm>
                <a:off x="2367159" y="475074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4" name="Freeform: Shape 553">
                <a:extLst>
                  <a:ext uri="{FF2B5EF4-FFF2-40B4-BE49-F238E27FC236}">
                    <a16:creationId xmlns:a16="http://schemas.microsoft.com/office/drawing/2014/main" id="{3EDE21E8-805E-AD01-BE53-E0DD66D6B227}"/>
                  </a:ext>
                </a:extLst>
              </p:cNvPr>
              <p:cNvSpPr/>
              <p:nvPr/>
            </p:nvSpPr>
            <p:spPr>
              <a:xfrm>
                <a:off x="2732347" y="40358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5" name="Freeform: Shape 554">
                <a:extLst>
                  <a:ext uri="{FF2B5EF4-FFF2-40B4-BE49-F238E27FC236}">
                    <a16:creationId xmlns:a16="http://schemas.microsoft.com/office/drawing/2014/main" id="{7DA15F36-00A6-076A-F0E5-F86710EBEC8B}"/>
                  </a:ext>
                </a:extLst>
              </p:cNvPr>
              <p:cNvSpPr/>
              <p:nvPr/>
            </p:nvSpPr>
            <p:spPr>
              <a:xfrm>
                <a:off x="2187327" y="499268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6" name="Freeform: Shape 555">
                <a:extLst>
                  <a:ext uri="{FF2B5EF4-FFF2-40B4-BE49-F238E27FC236}">
                    <a16:creationId xmlns:a16="http://schemas.microsoft.com/office/drawing/2014/main" id="{66EDD461-14E1-FC21-AAC7-4797D10586F0}"/>
                  </a:ext>
                </a:extLst>
              </p:cNvPr>
              <p:cNvSpPr/>
              <p:nvPr/>
            </p:nvSpPr>
            <p:spPr>
              <a:xfrm>
                <a:off x="2312009" y="5098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7" name="Freeform: Shape 556">
                <a:extLst>
                  <a:ext uri="{FF2B5EF4-FFF2-40B4-BE49-F238E27FC236}">
                    <a16:creationId xmlns:a16="http://schemas.microsoft.com/office/drawing/2014/main" id="{01DB2A96-7D4D-26DF-82BF-1773AA33BE3F}"/>
                  </a:ext>
                </a:extLst>
              </p:cNvPr>
              <p:cNvSpPr/>
              <p:nvPr/>
            </p:nvSpPr>
            <p:spPr>
              <a:xfrm>
                <a:off x="1867382" y="32671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8461A389-63D2-F035-B54C-E74E474F646E}"/>
                  </a:ext>
                </a:extLst>
              </p:cNvPr>
              <p:cNvSpPr/>
              <p:nvPr/>
            </p:nvSpPr>
            <p:spPr>
              <a:xfrm>
                <a:off x="2001208" y="2902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9" name="Freeform: Shape 558">
                <a:extLst>
                  <a:ext uri="{FF2B5EF4-FFF2-40B4-BE49-F238E27FC236}">
                    <a16:creationId xmlns:a16="http://schemas.microsoft.com/office/drawing/2014/main" id="{243DE972-E9BD-5A7F-E081-F2B73E90CC8B}"/>
                  </a:ext>
                </a:extLst>
              </p:cNvPr>
              <p:cNvSpPr/>
              <p:nvPr/>
            </p:nvSpPr>
            <p:spPr>
              <a:xfrm>
                <a:off x="1900053" y="41160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9287352A-9BE4-EF19-78F3-2614DBD0F0E2}"/>
                  </a:ext>
                </a:extLst>
              </p:cNvPr>
              <p:cNvSpPr/>
              <p:nvPr/>
            </p:nvSpPr>
            <p:spPr>
              <a:xfrm>
                <a:off x="1980825" y="525280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E0F0BC97-BFAA-9177-B762-42C3A82B062A}"/>
                  </a:ext>
                </a:extLst>
              </p:cNvPr>
              <p:cNvSpPr/>
              <p:nvPr/>
            </p:nvSpPr>
            <p:spPr>
              <a:xfrm>
                <a:off x="2356777" y="56645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2" name="Freeform: Shape 561">
                <a:extLst>
                  <a:ext uri="{FF2B5EF4-FFF2-40B4-BE49-F238E27FC236}">
                    <a16:creationId xmlns:a16="http://schemas.microsoft.com/office/drawing/2014/main" id="{D55262A7-4EB6-0083-DB8D-1AA5D89ED468}"/>
                  </a:ext>
                </a:extLst>
              </p:cNvPr>
              <p:cNvSpPr/>
              <p:nvPr/>
            </p:nvSpPr>
            <p:spPr>
              <a:xfrm>
                <a:off x="3713803" y="4600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9A73BBD9-650D-B3EF-457A-04144A47548F}"/>
                  </a:ext>
                </a:extLst>
              </p:cNvPr>
              <p:cNvSpPr/>
              <p:nvPr/>
            </p:nvSpPr>
            <p:spPr>
              <a:xfrm>
                <a:off x="3809149" y="437784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676E8ACF-86DF-67FA-BCB5-5599E6F9A63D}"/>
                  </a:ext>
                </a:extLst>
              </p:cNvPr>
              <p:cNvSpPr/>
              <p:nvPr/>
            </p:nvSpPr>
            <p:spPr>
              <a:xfrm>
                <a:off x="3290417" y="544864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5" name="Freeform: Shape 564">
                <a:extLst>
                  <a:ext uri="{FF2B5EF4-FFF2-40B4-BE49-F238E27FC236}">
                    <a16:creationId xmlns:a16="http://schemas.microsoft.com/office/drawing/2014/main" id="{FBEDBE42-7551-19FA-C409-CDA3BF0C3B64}"/>
                  </a:ext>
                </a:extLst>
              </p:cNvPr>
              <p:cNvSpPr/>
              <p:nvPr/>
            </p:nvSpPr>
            <p:spPr>
              <a:xfrm>
                <a:off x="2620905" y="572743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6" name="Freeform: Shape 565">
                <a:extLst>
                  <a:ext uri="{FF2B5EF4-FFF2-40B4-BE49-F238E27FC236}">
                    <a16:creationId xmlns:a16="http://schemas.microsoft.com/office/drawing/2014/main" id="{056A8249-D19B-FBDB-36BC-EF2A305E94EB}"/>
                  </a:ext>
                </a:extLst>
              </p:cNvPr>
              <p:cNvSpPr/>
              <p:nvPr/>
            </p:nvSpPr>
            <p:spPr>
              <a:xfrm>
                <a:off x="2168467" y="5921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28910346-E4C0-9538-9FCE-2E3817EE4551}"/>
                  </a:ext>
                </a:extLst>
              </p:cNvPr>
              <p:cNvSpPr/>
              <p:nvPr/>
            </p:nvSpPr>
            <p:spPr>
              <a:xfrm>
                <a:off x="2939421" y="58315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8" name="Freeform: Shape 567">
                <a:extLst>
                  <a:ext uri="{FF2B5EF4-FFF2-40B4-BE49-F238E27FC236}">
                    <a16:creationId xmlns:a16="http://schemas.microsoft.com/office/drawing/2014/main" id="{EFCA31B2-A846-9643-B384-2096C32A6519}"/>
                  </a:ext>
                </a:extLst>
              </p:cNvPr>
              <p:cNvSpPr/>
              <p:nvPr/>
            </p:nvSpPr>
            <p:spPr>
              <a:xfrm>
                <a:off x="4197388" y="548560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580E81D5-151D-5B97-0340-AFC0ACD5D6DD}"/>
                  </a:ext>
                </a:extLst>
              </p:cNvPr>
              <p:cNvSpPr/>
              <p:nvPr/>
            </p:nvSpPr>
            <p:spPr>
              <a:xfrm>
                <a:off x="4089374" y="5751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3FC17E34-C854-EB4D-5777-229943341D99}"/>
                  </a:ext>
                </a:extLst>
              </p:cNvPr>
              <p:cNvSpPr/>
              <p:nvPr/>
            </p:nvSpPr>
            <p:spPr>
              <a:xfrm>
                <a:off x="3208312" y="3566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1" name="Freeform: Shape 570">
                <a:extLst>
                  <a:ext uri="{FF2B5EF4-FFF2-40B4-BE49-F238E27FC236}">
                    <a16:creationId xmlns:a16="http://schemas.microsoft.com/office/drawing/2014/main" id="{EBE45EF7-1D77-194E-3FDC-4438FD84DBEC}"/>
                  </a:ext>
                </a:extLst>
              </p:cNvPr>
              <p:cNvSpPr/>
              <p:nvPr/>
            </p:nvSpPr>
            <p:spPr>
              <a:xfrm>
                <a:off x="3919924" y="385930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2" name="Freeform: Shape 571">
                <a:extLst>
                  <a:ext uri="{FF2B5EF4-FFF2-40B4-BE49-F238E27FC236}">
                    <a16:creationId xmlns:a16="http://schemas.microsoft.com/office/drawing/2014/main" id="{0F103A10-B753-6340-9514-9FF0F2B0D2F9}"/>
                  </a:ext>
                </a:extLst>
              </p:cNvPr>
              <p:cNvSpPr/>
              <p:nvPr/>
            </p:nvSpPr>
            <p:spPr>
              <a:xfrm>
                <a:off x="3095631" y="36935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3" name="Freeform: Shape 572">
                <a:extLst>
                  <a:ext uri="{FF2B5EF4-FFF2-40B4-BE49-F238E27FC236}">
                    <a16:creationId xmlns:a16="http://schemas.microsoft.com/office/drawing/2014/main" id="{05C6D2C4-4B6C-E4C6-1AF2-BCDD1F5C948E}"/>
                  </a:ext>
                </a:extLst>
              </p:cNvPr>
              <p:cNvSpPr/>
              <p:nvPr/>
            </p:nvSpPr>
            <p:spPr>
              <a:xfrm>
                <a:off x="1778323" y="3431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4" name="Freeform: Shape 573">
                <a:extLst>
                  <a:ext uri="{FF2B5EF4-FFF2-40B4-BE49-F238E27FC236}">
                    <a16:creationId xmlns:a16="http://schemas.microsoft.com/office/drawing/2014/main" id="{D73A134E-8660-7F21-4263-20A161828137}"/>
                  </a:ext>
                </a:extLst>
              </p:cNvPr>
              <p:cNvSpPr/>
              <p:nvPr/>
            </p:nvSpPr>
            <p:spPr>
              <a:xfrm>
                <a:off x="1264545" y="45436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5" name="Freeform: Shape 574">
                <a:extLst>
                  <a:ext uri="{FF2B5EF4-FFF2-40B4-BE49-F238E27FC236}">
                    <a16:creationId xmlns:a16="http://schemas.microsoft.com/office/drawing/2014/main" id="{B96FE039-8E35-EC14-8BF2-B71066EE3B38}"/>
                  </a:ext>
                </a:extLst>
              </p:cNvPr>
              <p:cNvSpPr/>
              <p:nvPr/>
            </p:nvSpPr>
            <p:spPr>
              <a:xfrm>
                <a:off x="1548199" y="5191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6" name="Freeform: Shape 575">
                <a:extLst>
                  <a:ext uri="{FF2B5EF4-FFF2-40B4-BE49-F238E27FC236}">
                    <a16:creationId xmlns:a16="http://schemas.microsoft.com/office/drawing/2014/main" id="{1F958FDD-525A-3EC4-3A09-EBB90EE442CA}"/>
                  </a:ext>
                </a:extLst>
              </p:cNvPr>
              <p:cNvSpPr/>
              <p:nvPr/>
            </p:nvSpPr>
            <p:spPr>
              <a:xfrm>
                <a:off x="2287720" y="53008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7" name="Freeform: Shape 576">
                <a:extLst>
                  <a:ext uri="{FF2B5EF4-FFF2-40B4-BE49-F238E27FC236}">
                    <a16:creationId xmlns:a16="http://schemas.microsoft.com/office/drawing/2014/main" id="{F38DD7CA-E5BB-8B56-3116-640EBAAA4B01}"/>
                  </a:ext>
                </a:extLst>
              </p:cNvPr>
              <p:cNvSpPr/>
              <p:nvPr/>
            </p:nvSpPr>
            <p:spPr>
              <a:xfrm rot="-1652943">
                <a:off x="2421478" y="472320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8" name="Freeform: Shape 577">
                <a:extLst>
                  <a:ext uri="{FF2B5EF4-FFF2-40B4-BE49-F238E27FC236}">
                    <a16:creationId xmlns:a16="http://schemas.microsoft.com/office/drawing/2014/main" id="{71E74599-B1A0-CE82-2543-4BFF93073FB6}"/>
                  </a:ext>
                </a:extLst>
              </p:cNvPr>
              <p:cNvSpPr/>
              <p:nvPr/>
            </p:nvSpPr>
            <p:spPr>
              <a:xfrm>
                <a:off x="2093506" y="648124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9" name="Freeform: Shape 578">
                <a:extLst>
                  <a:ext uri="{FF2B5EF4-FFF2-40B4-BE49-F238E27FC236}">
                    <a16:creationId xmlns:a16="http://schemas.microsoft.com/office/drawing/2014/main" id="{D06B0B32-9C81-7A82-D7DA-699F73D1B831}"/>
                  </a:ext>
                </a:extLst>
              </p:cNvPr>
              <p:cNvSpPr/>
              <p:nvPr/>
            </p:nvSpPr>
            <p:spPr>
              <a:xfrm>
                <a:off x="5469927" y="5848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0" name="Freeform: Shape 579">
                <a:extLst>
                  <a:ext uri="{FF2B5EF4-FFF2-40B4-BE49-F238E27FC236}">
                    <a16:creationId xmlns:a16="http://schemas.microsoft.com/office/drawing/2014/main" id="{961D1695-CF6D-6F3C-ED99-4763E66A07A6}"/>
                  </a:ext>
                </a:extLst>
              </p:cNvPr>
              <p:cNvSpPr/>
              <p:nvPr/>
            </p:nvSpPr>
            <p:spPr>
              <a:xfrm>
                <a:off x="6015424" y="5363204"/>
                <a:ext cx="16273" cy="15410"/>
              </a:xfrm>
              <a:custGeom>
                <a:avLst/>
                <a:gdLst>
                  <a:gd name="connsiteX0" fmla="*/ 15423 w 16273"/>
                  <a:gd name="connsiteY0" fmla="*/ 4133 h 15410"/>
                  <a:gd name="connsiteX1" fmla="*/ 4375 w 16273"/>
                  <a:gd name="connsiteY1" fmla="*/ 14611 h 15410"/>
                  <a:gd name="connsiteX2" fmla="*/ 850 w 16273"/>
                  <a:gd name="connsiteY2" fmla="*/ 11277 h 15410"/>
                  <a:gd name="connsiteX3" fmla="*/ 11899 w 16273"/>
                  <a:gd name="connsiteY3" fmla="*/ 800 h 15410"/>
                  <a:gd name="connsiteX4" fmla="*/ 15423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4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1" name="Freeform: Shape 580">
                <a:extLst>
                  <a:ext uri="{FF2B5EF4-FFF2-40B4-BE49-F238E27FC236}">
                    <a16:creationId xmlns:a16="http://schemas.microsoft.com/office/drawing/2014/main" id="{B2A36254-933F-5CCA-2048-DD7C3BB220C8}"/>
                  </a:ext>
                </a:extLst>
              </p:cNvPr>
              <p:cNvSpPr/>
              <p:nvPr/>
            </p:nvSpPr>
            <p:spPr>
              <a:xfrm>
                <a:off x="5045970" y="5849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2" name="Freeform: Shape 581">
                <a:extLst>
                  <a:ext uri="{FF2B5EF4-FFF2-40B4-BE49-F238E27FC236}">
                    <a16:creationId xmlns:a16="http://schemas.microsoft.com/office/drawing/2014/main" id="{A01E4AE4-53BB-8766-B603-A9366DA7CC2C}"/>
                  </a:ext>
                </a:extLst>
              </p:cNvPr>
              <p:cNvSpPr/>
              <p:nvPr/>
            </p:nvSpPr>
            <p:spPr>
              <a:xfrm>
                <a:off x="5403824" y="50119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3" name="Freeform: Shape 582">
                <a:extLst>
                  <a:ext uri="{FF2B5EF4-FFF2-40B4-BE49-F238E27FC236}">
                    <a16:creationId xmlns:a16="http://schemas.microsoft.com/office/drawing/2014/main" id="{E7B88843-07D1-5BB3-9DD6-34FB4FC75996}"/>
                  </a:ext>
                </a:extLst>
              </p:cNvPr>
              <p:cNvSpPr/>
              <p:nvPr/>
            </p:nvSpPr>
            <p:spPr>
              <a:xfrm>
                <a:off x="6205448" y="563057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4" name="Freeform: Shape 583">
                <a:extLst>
                  <a:ext uri="{FF2B5EF4-FFF2-40B4-BE49-F238E27FC236}">
                    <a16:creationId xmlns:a16="http://schemas.microsoft.com/office/drawing/2014/main" id="{46BC6946-31AF-E62F-4F85-4776C1AA82E9}"/>
                  </a:ext>
                </a:extLst>
              </p:cNvPr>
              <p:cNvSpPr/>
              <p:nvPr/>
            </p:nvSpPr>
            <p:spPr>
              <a:xfrm>
                <a:off x="5230850" y="51581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5" name="Freeform: Shape 584">
                <a:extLst>
                  <a:ext uri="{FF2B5EF4-FFF2-40B4-BE49-F238E27FC236}">
                    <a16:creationId xmlns:a16="http://schemas.microsoft.com/office/drawing/2014/main" id="{03F1B443-84D6-3B14-52D7-97D1BBC9CC1C}"/>
                  </a:ext>
                </a:extLst>
              </p:cNvPr>
              <p:cNvSpPr/>
              <p:nvPr/>
            </p:nvSpPr>
            <p:spPr>
              <a:xfrm>
                <a:off x="7998529" y="5561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6" name="Freeform: Shape 585">
                <a:extLst>
                  <a:ext uri="{FF2B5EF4-FFF2-40B4-BE49-F238E27FC236}">
                    <a16:creationId xmlns:a16="http://schemas.microsoft.com/office/drawing/2014/main" id="{C1CAA607-8527-DAA3-72A5-B0A1F4FBD008}"/>
                  </a:ext>
                </a:extLst>
              </p:cNvPr>
              <p:cNvSpPr/>
              <p:nvPr/>
            </p:nvSpPr>
            <p:spPr>
              <a:xfrm>
                <a:off x="7997672" y="63488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7" name="Freeform: Shape 586">
                <a:extLst>
                  <a:ext uri="{FF2B5EF4-FFF2-40B4-BE49-F238E27FC236}">
                    <a16:creationId xmlns:a16="http://schemas.microsoft.com/office/drawing/2014/main" id="{C1D07126-0E8B-475F-2E03-4F77A1173747}"/>
                  </a:ext>
                </a:extLst>
              </p:cNvPr>
              <p:cNvSpPr/>
              <p:nvPr/>
            </p:nvSpPr>
            <p:spPr>
              <a:xfrm>
                <a:off x="7031932" y="5566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8" name="Freeform: Shape 587">
                <a:extLst>
                  <a:ext uri="{FF2B5EF4-FFF2-40B4-BE49-F238E27FC236}">
                    <a16:creationId xmlns:a16="http://schemas.microsoft.com/office/drawing/2014/main" id="{36A4CB9A-B5DC-7B60-6CC9-BD5DDEA82457}"/>
                  </a:ext>
                </a:extLst>
              </p:cNvPr>
              <p:cNvSpPr/>
              <p:nvPr/>
            </p:nvSpPr>
            <p:spPr>
              <a:xfrm>
                <a:off x="8911215" y="58905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59CC0F92-4B3E-2F5D-95CE-C407C0FA7A9D}"/>
                  </a:ext>
                </a:extLst>
              </p:cNvPr>
              <p:cNvSpPr/>
              <p:nvPr/>
            </p:nvSpPr>
            <p:spPr>
              <a:xfrm>
                <a:off x="8417915" y="492638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0" name="Freeform: Shape 589">
                <a:extLst>
                  <a:ext uri="{FF2B5EF4-FFF2-40B4-BE49-F238E27FC236}">
                    <a16:creationId xmlns:a16="http://schemas.microsoft.com/office/drawing/2014/main" id="{01BFBAB7-D0F6-AAA7-8BB8-19ED9EA85B93}"/>
                  </a:ext>
                </a:extLst>
              </p:cNvPr>
              <p:cNvSpPr/>
              <p:nvPr/>
            </p:nvSpPr>
            <p:spPr>
              <a:xfrm>
                <a:off x="8636704" y="38172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1" name="Freeform: Shape 590">
                <a:extLst>
                  <a:ext uri="{FF2B5EF4-FFF2-40B4-BE49-F238E27FC236}">
                    <a16:creationId xmlns:a16="http://schemas.microsoft.com/office/drawing/2014/main" id="{40C18343-40DF-30C5-D1E6-BA4B654E4A0F}"/>
                  </a:ext>
                </a:extLst>
              </p:cNvPr>
              <p:cNvSpPr/>
              <p:nvPr/>
            </p:nvSpPr>
            <p:spPr>
              <a:xfrm>
                <a:off x="10023735" y="48786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2" name="Freeform: Shape 591">
                <a:extLst>
                  <a:ext uri="{FF2B5EF4-FFF2-40B4-BE49-F238E27FC236}">
                    <a16:creationId xmlns:a16="http://schemas.microsoft.com/office/drawing/2014/main" id="{C7A0C1C2-E994-BCBF-206F-A4DE74396C2B}"/>
                  </a:ext>
                </a:extLst>
              </p:cNvPr>
              <p:cNvSpPr/>
              <p:nvPr/>
            </p:nvSpPr>
            <p:spPr>
              <a:xfrm rot="-1652943">
                <a:off x="10251386" y="577907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4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3" name="Freeform: Shape 592">
                <a:extLst>
                  <a:ext uri="{FF2B5EF4-FFF2-40B4-BE49-F238E27FC236}">
                    <a16:creationId xmlns:a16="http://schemas.microsoft.com/office/drawing/2014/main" id="{EFAB7503-7822-5B9B-92B4-310D67839983}"/>
                  </a:ext>
                </a:extLst>
              </p:cNvPr>
              <p:cNvSpPr/>
              <p:nvPr/>
            </p:nvSpPr>
            <p:spPr>
              <a:xfrm>
                <a:off x="10505890" y="603566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4" name="Freeform: Shape 593">
                <a:extLst>
                  <a:ext uri="{FF2B5EF4-FFF2-40B4-BE49-F238E27FC236}">
                    <a16:creationId xmlns:a16="http://schemas.microsoft.com/office/drawing/2014/main" id="{9F43C5E2-ACE5-DF67-BB42-61D9B5C8C557}"/>
                  </a:ext>
                </a:extLst>
              </p:cNvPr>
              <p:cNvSpPr/>
              <p:nvPr/>
            </p:nvSpPr>
            <p:spPr>
              <a:xfrm rot="-1652943">
                <a:off x="10688192" y="486233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4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5" name="Freeform: Shape 594">
                <a:extLst>
                  <a:ext uri="{FF2B5EF4-FFF2-40B4-BE49-F238E27FC236}">
                    <a16:creationId xmlns:a16="http://schemas.microsoft.com/office/drawing/2014/main" id="{457574AB-4B90-0457-9C0F-097EB5DDB4A2}"/>
                  </a:ext>
                </a:extLst>
              </p:cNvPr>
              <p:cNvSpPr/>
              <p:nvPr/>
            </p:nvSpPr>
            <p:spPr>
              <a:xfrm>
                <a:off x="10349299" y="4643494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6" name="Freeform: Shape 595">
                <a:extLst>
                  <a:ext uri="{FF2B5EF4-FFF2-40B4-BE49-F238E27FC236}">
                    <a16:creationId xmlns:a16="http://schemas.microsoft.com/office/drawing/2014/main" id="{15024C9A-0532-5142-CBA2-9CEBABF71304}"/>
                  </a:ext>
                </a:extLst>
              </p:cNvPr>
              <p:cNvSpPr/>
              <p:nvPr/>
            </p:nvSpPr>
            <p:spPr>
              <a:xfrm>
                <a:off x="9761702" y="5826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7" name="Freeform: Shape 596">
                <a:extLst>
                  <a:ext uri="{FF2B5EF4-FFF2-40B4-BE49-F238E27FC236}">
                    <a16:creationId xmlns:a16="http://schemas.microsoft.com/office/drawing/2014/main" id="{FF0E08B4-2E98-DAD4-1B54-B53F0CAB810E}"/>
                  </a:ext>
                </a:extLst>
              </p:cNvPr>
              <p:cNvSpPr/>
              <p:nvPr/>
            </p:nvSpPr>
            <p:spPr>
              <a:xfrm>
                <a:off x="8593937" y="4976298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8" name="Freeform: Shape 597">
                <a:extLst>
                  <a:ext uri="{FF2B5EF4-FFF2-40B4-BE49-F238E27FC236}">
                    <a16:creationId xmlns:a16="http://schemas.microsoft.com/office/drawing/2014/main" id="{5C532490-B958-FDAC-A5AA-762D1589BA38}"/>
                  </a:ext>
                </a:extLst>
              </p:cNvPr>
              <p:cNvSpPr/>
              <p:nvPr/>
            </p:nvSpPr>
            <p:spPr>
              <a:xfrm>
                <a:off x="9189726" y="43392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9" name="Freeform: Shape 598">
                <a:extLst>
                  <a:ext uri="{FF2B5EF4-FFF2-40B4-BE49-F238E27FC236}">
                    <a16:creationId xmlns:a16="http://schemas.microsoft.com/office/drawing/2014/main" id="{F794F86E-05B1-0A1F-788C-3A6B712E3A93}"/>
                  </a:ext>
                </a:extLst>
              </p:cNvPr>
              <p:cNvSpPr/>
              <p:nvPr/>
            </p:nvSpPr>
            <p:spPr>
              <a:xfrm>
                <a:off x="9229159" y="249655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0" name="Freeform: Shape 599">
                <a:extLst>
                  <a:ext uri="{FF2B5EF4-FFF2-40B4-BE49-F238E27FC236}">
                    <a16:creationId xmlns:a16="http://schemas.microsoft.com/office/drawing/2014/main" id="{EA1F0073-BDC6-75AA-028C-846DD213DE6B}"/>
                  </a:ext>
                </a:extLst>
              </p:cNvPr>
              <p:cNvSpPr/>
              <p:nvPr/>
            </p:nvSpPr>
            <p:spPr>
              <a:xfrm>
                <a:off x="8027009" y="19403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1" name="Freeform: Shape 600">
                <a:extLst>
                  <a:ext uri="{FF2B5EF4-FFF2-40B4-BE49-F238E27FC236}">
                    <a16:creationId xmlns:a16="http://schemas.microsoft.com/office/drawing/2014/main" id="{389980A2-4541-B3CF-C229-8FE5136B0105}"/>
                  </a:ext>
                </a:extLst>
              </p:cNvPr>
              <p:cNvSpPr/>
              <p:nvPr/>
            </p:nvSpPr>
            <p:spPr>
              <a:xfrm>
                <a:off x="7389977" y="212384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2" name="Freeform: Shape 601">
                <a:extLst>
                  <a:ext uri="{FF2B5EF4-FFF2-40B4-BE49-F238E27FC236}">
                    <a16:creationId xmlns:a16="http://schemas.microsoft.com/office/drawing/2014/main" id="{148D164B-148E-D7D2-AE5C-B186AAF0C58E}"/>
                  </a:ext>
                </a:extLst>
              </p:cNvPr>
              <p:cNvSpPr/>
              <p:nvPr/>
            </p:nvSpPr>
            <p:spPr>
              <a:xfrm>
                <a:off x="7782788" y="25615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3" name="Freeform: Shape 602">
                <a:extLst>
                  <a:ext uri="{FF2B5EF4-FFF2-40B4-BE49-F238E27FC236}">
                    <a16:creationId xmlns:a16="http://schemas.microsoft.com/office/drawing/2014/main" id="{B9DE5748-0165-2F8E-DF6E-1C25F7733B7E}"/>
                  </a:ext>
                </a:extLst>
              </p:cNvPr>
              <p:cNvSpPr/>
              <p:nvPr/>
            </p:nvSpPr>
            <p:spPr>
              <a:xfrm>
                <a:off x="5338292" y="16893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4" name="Freeform: Shape 603">
                <a:extLst>
                  <a:ext uri="{FF2B5EF4-FFF2-40B4-BE49-F238E27FC236}">
                    <a16:creationId xmlns:a16="http://schemas.microsoft.com/office/drawing/2014/main" id="{B441E5B9-6A04-345A-5CBE-2D4986A44B27}"/>
                  </a:ext>
                </a:extLst>
              </p:cNvPr>
              <p:cNvSpPr/>
              <p:nvPr/>
            </p:nvSpPr>
            <p:spPr>
              <a:xfrm rot="-1652943">
                <a:off x="4317973" y="2549265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5" name="Freeform: Shape 604">
                <a:extLst>
                  <a:ext uri="{FF2B5EF4-FFF2-40B4-BE49-F238E27FC236}">
                    <a16:creationId xmlns:a16="http://schemas.microsoft.com/office/drawing/2014/main" id="{CDF78572-11B0-5BFE-907A-86B39B560236}"/>
                  </a:ext>
                </a:extLst>
              </p:cNvPr>
              <p:cNvSpPr/>
              <p:nvPr/>
            </p:nvSpPr>
            <p:spPr>
              <a:xfrm>
                <a:off x="4574577" y="30526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6" name="Freeform: Shape 605">
                <a:extLst>
                  <a:ext uri="{FF2B5EF4-FFF2-40B4-BE49-F238E27FC236}">
                    <a16:creationId xmlns:a16="http://schemas.microsoft.com/office/drawing/2014/main" id="{D657CBF3-219F-7666-CB61-28147666A270}"/>
                  </a:ext>
                </a:extLst>
              </p:cNvPr>
              <p:cNvSpPr/>
              <p:nvPr/>
            </p:nvSpPr>
            <p:spPr>
              <a:xfrm>
                <a:off x="6190684" y="164692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7" name="Freeform: Shape 606">
                <a:extLst>
                  <a:ext uri="{FF2B5EF4-FFF2-40B4-BE49-F238E27FC236}">
                    <a16:creationId xmlns:a16="http://schemas.microsoft.com/office/drawing/2014/main" id="{2B1C319D-D8D5-CB87-DDF9-672F1B56487F}"/>
                  </a:ext>
                </a:extLst>
              </p:cNvPr>
              <p:cNvSpPr/>
              <p:nvPr/>
            </p:nvSpPr>
            <p:spPr>
              <a:xfrm>
                <a:off x="5863691" y="2517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8" name="Freeform: Shape 607">
                <a:extLst>
                  <a:ext uri="{FF2B5EF4-FFF2-40B4-BE49-F238E27FC236}">
                    <a16:creationId xmlns:a16="http://schemas.microsoft.com/office/drawing/2014/main" id="{261DEAF8-9F91-EBCC-2CE4-F462AC0659DE}"/>
                  </a:ext>
                </a:extLst>
              </p:cNvPr>
              <p:cNvSpPr/>
              <p:nvPr/>
            </p:nvSpPr>
            <p:spPr>
              <a:xfrm>
                <a:off x="4485614" y="20465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9" name="Freeform: Shape 608">
                <a:extLst>
                  <a:ext uri="{FF2B5EF4-FFF2-40B4-BE49-F238E27FC236}">
                    <a16:creationId xmlns:a16="http://schemas.microsoft.com/office/drawing/2014/main" id="{F3349ED9-44C6-AE84-BC19-41CDBA0C6EE0}"/>
                  </a:ext>
                </a:extLst>
              </p:cNvPr>
              <p:cNvSpPr/>
              <p:nvPr/>
            </p:nvSpPr>
            <p:spPr>
              <a:xfrm>
                <a:off x="4019270" y="22464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0" name="Freeform: Shape 609">
                <a:extLst>
                  <a:ext uri="{FF2B5EF4-FFF2-40B4-BE49-F238E27FC236}">
                    <a16:creationId xmlns:a16="http://schemas.microsoft.com/office/drawing/2014/main" id="{6C81AADF-956E-B809-5D70-3C629B504515}"/>
                  </a:ext>
                </a:extLst>
              </p:cNvPr>
              <p:cNvSpPr/>
              <p:nvPr/>
            </p:nvSpPr>
            <p:spPr>
              <a:xfrm>
                <a:off x="3473678" y="12285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1" name="Freeform: Shape 610">
                <a:extLst>
                  <a:ext uri="{FF2B5EF4-FFF2-40B4-BE49-F238E27FC236}">
                    <a16:creationId xmlns:a16="http://schemas.microsoft.com/office/drawing/2014/main" id="{B259B187-96CA-5348-09E7-DA7B418FA199}"/>
                  </a:ext>
                </a:extLst>
              </p:cNvPr>
              <p:cNvSpPr/>
              <p:nvPr/>
            </p:nvSpPr>
            <p:spPr>
              <a:xfrm>
                <a:off x="3860393" y="14131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2" name="Freeform: Shape 611">
                <a:extLst>
                  <a:ext uri="{FF2B5EF4-FFF2-40B4-BE49-F238E27FC236}">
                    <a16:creationId xmlns:a16="http://schemas.microsoft.com/office/drawing/2014/main" id="{79ABC998-8BD3-2859-733B-A33CBF01AC8C}"/>
                  </a:ext>
                </a:extLst>
              </p:cNvPr>
              <p:cNvSpPr/>
              <p:nvPr/>
            </p:nvSpPr>
            <p:spPr>
              <a:xfrm>
                <a:off x="3349282" y="18981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3" name="Freeform: Shape 612">
                <a:extLst>
                  <a:ext uri="{FF2B5EF4-FFF2-40B4-BE49-F238E27FC236}">
                    <a16:creationId xmlns:a16="http://schemas.microsoft.com/office/drawing/2014/main" id="{35093CB6-8DF2-79A4-8526-5F5C13798A7F}"/>
                  </a:ext>
                </a:extLst>
              </p:cNvPr>
              <p:cNvSpPr/>
              <p:nvPr/>
            </p:nvSpPr>
            <p:spPr>
              <a:xfrm rot="-1652943">
                <a:off x="3240431" y="188678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4" name="Freeform: Shape 613">
                <a:extLst>
                  <a:ext uri="{FF2B5EF4-FFF2-40B4-BE49-F238E27FC236}">
                    <a16:creationId xmlns:a16="http://schemas.microsoft.com/office/drawing/2014/main" id="{34486BD6-F2B4-CE3F-6D1A-96C8B003D388}"/>
                  </a:ext>
                </a:extLst>
              </p:cNvPr>
              <p:cNvSpPr/>
              <p:nvPr/>
            </p:nvSpPr>
            <p:spPr>
              <a:xfrm>
                <a:off x="2971901" y="1308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5" name="Freeform: Shape 614">
                <a:extLst>
                  <a:ext uri="{FF2B5EF4-FFF2-40B4-BE49-F238E27FC236}">
                    <a16:creationId xmlns:a16="http://schemas.microsoft.com/office/drawing/2014/main" id="{391BD034-0558-01E2-220E-6D26011D3DD8}"/>
                  </a:ext>
                </a:extLst>
              </p:cNvPr>
              <p:cNvSpPr/>
              <p:nvPr/>
            </p:nvSpPr>
            <p:spPr>
              <a:xfrm>
                <a:off x="3589692" y="19127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6" name="Freeform: Shape 615">
                <a:extLst>
                  <a:ext uri="{FF2B5EF4-FFF2-40B4-BE49-F238E27FC236}">
                    <a16:creationId xmlns:a16="http://schemas.microsoft.com/office/drawing/2014/main" id="{4495CA6D-E8B5-BAB4-1FB4-943EAF25D353}"/>
                  </a:ext>
                </a:extLst>
              </p:cNvPr>
              <p:cNvSpPr/>
              <p:nvPr/>
            </p:nvSpPr>
            <p:spPr>
              <a:xfrm>
                <a:off x="3345472" y="18228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7" name="Freeform: Shape 616">
                <a:extLst>
                  <a:ext uri="{FF2B5EF4-FFF2-40B4-BE49-F238E27FC236}">
                    <a16:creationId xmlns:a16="http://schemas.microsoft.com/office/drawing/2014/main" id="{5C8F8972-2049-43AD-A8CA-01B223D75540}"/>
                  </a:ext>
                </a:extLst>
              </p:cNvPr>
              <p:cNvSpPr/>
              <p:nvPr/>
            </p:nvSpPr>
            <p:spPr>
              <a:xfrm>
                <a:off x="3565785" y="18095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8" name="Freeform: Shape 617">
                <a:extLst>
                  <a:ext uri="{FF2B5EF4-FFF2-40B4-BE49-F238E27FC236}">
                    <a16:creationId xmlns:a16="http://schemas.microsoft.com/office/drawing/2014/main" id="{87505BB7-3FF3-36BF-64A6-2A9AE1698D18}"/>
                  </a:ext>
                </a:extLst>
              </p:cNvPr>
              <p:cNvSpPr/>
              <p:nvPr/>
            </p:nvSpPr>
            <p:spPr>
              <a:xfrm>
                <a:off x="2808833" y="11379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9" name="Freeform: Shape 618">
                <a:extLst>
                  <a:ext uri="{FF2B5EF4-FFF2-40B4-BE49-F238E27FC236}">
                    <a16:creationId xmlns:a16="http://schemas.microsoft.com/office/drawing/2014/main" id="{E34AD411-626A-78B9-49E6-2FC0123F9E99}"/>
                  </a:ext>
                </a:extLst>
              </p:cNvPr>
              <p:cNvSpPr/>
              <p:nvPr/>
            </p:nvSpPr>
            <p:spPr>
              <a:xfrm>
                <a:off x="2849600" y="13329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0" name="Freeform: Shape 619">
                <a:extLst>
                  <a:ext uri="{FF2B5EF4-FFF2-40B4-BE49-F238E27FC236}">
                    <a16:creationId xmlns:a16="http://schemas.microsoft.com/office/drawing/2014/main" id="{94B17821-41D4-7CE2-E655-CB0A4411D5E3}"/>
                  </a:ext>
                </a:extLst>
              </p:cNvPr>
              <p:cNvSpPr/>
              <p:nvPr/>
            </p:nvSpPr>
            <p:spPr>
              <a:xfrm>
                <a:off x="1946535" y="18679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1" name="Freeform: Shape 620">
                <a:extLst>
                  <a:ext uri="{FF2B5EF4-FFF2-40B4-BE49-F238E27FC236}">
                    <a16:creationId xmlns:a16="http://schemas.microsoft.com/office/drawing/2014/main" id="{0EEA33B6-4EDF-21C1-049A-97B1AA198A4E}"/>
                  </a:ext>
                </a:extLst>
              </p:cNvPr>
              <p:cNvSpPr/>
              <p:nvPr/>
            </p:nvSpPr>
            <p:spPr>
              <a:xfrm rot="-1652943">
                <a:off x="2526094" y="229036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2" name="Freeform: Shape 621">
                <a:extLst>
                  <a:ext uri="{FF2B5EF4-FFF2-40B4-BE49-F238E27FC236}">
                    <a16:creationId xmlns:a16="http://schemas.microsoft.com/office/drawing/2014/main" id="{F9496412-339D-603E-80DA-3CC8DEC30BED}"/>
                  </a:ext>
                </a:extLst>
              </p:cNvPr>
              <p:cNvSpPr/>
              <p:nvPr/>
            </p:nvSpPr>
            <p:spPr>
              <a:xfrm>
                <a:off x="2652433" y="18499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3" name="Freeform: Shape 622">
                <a:extLst>
                  <a:ext uri="{FF2B5EF4-FFF2-40B4-BE49-F238E27FC236}">
                    <a16:creationId xmlns:a16="http://schemas.microsoft.com/office/drawing/2014/main" id="{E6A65ABA-AF50-BBFF-C212-75A441550E57}"/>
                  </a:ext>
                </a:extLst>
              </p:cNvPr>
              <p:cNvSpPr/>
              <p:nvPr/>
            </p:nvSpPr>
            <p:spPr>
              <a:xfrm>
                <a:off x="2524893" y="17202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4" name="Freeform: Shape 623">
                <a:extLst>
                  <a:ext uri="{FF2B5EF4-FFF2-40B4-BE49-F238E27FC236}">
                    <a16:creationId xmlns:a16="http://schemas.microsoft.com/office/drawing/2014/main" id="{9D51962E-F51D-8C50-EF30-05988810234E}"/>
                  </a:ext>
                </a:extLst>
              </p:cNvPr>
              <p:cNvSpPr/>
              <p:nvPr/>
            </p:nvSpPr>
            <p:spPr>
              <a:xfrm>
                <a:off x="2503462" y="21592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5" name="Freeform: Shape 624">
                <a:extLst>
                  <a:ext uri="{FF2B5EF4-FFF2-40B4-BE49-F238E27FC236}">
                    <a16:creationId xmlns:a16="http://schemas.microsoft.com/office/drawing/2014/main" id="{CBF878A4-1CFE-0DA0-FC61-92A9662E154B}"/>
                  </a:ext>
                </a:extLst>
              </p:cNvPr>
              <p:cNvSpPr/>
              <p:nvPr/>
            </p:nvSpPr>
            <p:spPr>
              <a:xfrm>
                <a:off x="1904244" y="20043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6" name="Freeform: Shape 625">
                <a:extLst>
                  <a:ext uri="{FF2B5EF4-FFF2-40B4-BE49-F238E27FC236}">
                    <a16:creationId xmlns:a16="http://schemas.microsoft.com/office/drawing/2014/main" id="{2BD11E46-71BA-D7A6-D833-C7C197DADA7D}"/>
                  </a:ext>
                </a:extLst>
              </p:cNvPr>
              <p:cNvSpPr/>
              <p:nvPr/>
            </p:nvSpPr>
            <p:spPr>
              <a:xfrm>
                <a:off x="2031879" y="1340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7" name="Freeform: Shape 626">
                <a:extLst>
                  <a:ext uri="{FF2B5EF4-FFF2-40B4-BE49-F238E27FC236}">
                    <a16:creationId xmlns:a16="http://schemas.microsoft.com/office/drawing/2014/main" id="{10F88339-0EEA-8E59-9239-E5CC0256596C}"/>
                  </a:ext>
                </a:extLst>
              </p:cNvPr>
              <p:cNvSpPr/>
              <p:nvPr/>
            </p:nvSpPr>
            <p:spPr>
              <a:xfrm>
                <a:off x="2201138" y="17203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8" name="Freeform: Shape 627">
                <a:extLst>
                  <a:ext uri="{FF2B5EF4-FFF2-40B4-BE49-F238E27FC236}">
                    <a16:creationId xmlns:a16="http://schemas.microsoft.com/office/drawing/2014/main" id="{E81744A7-39C4-D57F-977B-F851A6E9BCCF}"/>
                  </a:ext>
                </a:extLst>
              </p:cNvPr>
              <p:cNvSpPr/>
              <p:nvPr/>
            </p:nvSpPr>
            <p:spPr>
              <a:xfrm>
                <a:off x="1551343" y="1370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9" name="Freeform: Shape 628">
                <a:extLst>
                  <a:ext uri="{FF2B5EF4-FFF2-40B4-BE49-F238E27FC236}">
                    <a16:creationId xmlns:a16="http://schemas.microsoft.com/office/drawing/2014/main" id="{1CDD1E27-B312-B8B3-411C-60FAE719AE42}"/>
                  </a:ext>
                </a:extLst>
              </p:cNvPr>
              <p:cNvSpPr/>
              <p:nvPr/>
            </p:nvSpPr>
            <p:spPr>
              <a:xfrm>
                <a:off x="1700599" y="10262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0" name="Freeform: Shape 629">
                <a:extLst>
                  <a:ext uri="{FF2B5EF4-FFF2-40B4-BE49-F238E27FC236}">
                    <a16:creationId xmlns:a16="http://schemas.microsoft.com/office/drawing/2014/main" id="{8A701E1F-2D80-666F-CD32-96F611D134BF}"/>
                  </a:ext>
                </a:extLst>
              </p:cNvPr>
              <p:cNvSpPr/>
              <p:nvPr/>
            </p:nvSpPr>
            <p:spPr>
              <a:xfrm>
                <a:off x="1638592" y="141271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1" name="Freeform: Shape 630">
                <a:extLst>
                  <a:ext uri="{FF2B5EF4-FFF2-40B4-BE49-F238E27FC236}">
                    <a16:creationId xmlns:a16="http://schemas.microsoft.com/office/drawing/2014/main" id="{58ADBB04-8042-3DDA-DE7C-141C04D5E7A2}"/>
                  </a:ext>
                </a:extLst>
              </p:cNvPr>
              <p:cNvSpPr/>
              <p:nvPr/>
            </p:nvSpPr>
            <p:spPr>
              <a:xfrm>
                <a:off x="1411135" y="21893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2" name="Freeform: Shape 631">
                <a:extLst>
                  <a:ext uri="{FF2B5EF4-FFF2-40B4-BE49-F238E27FC236}">
                    <a16:creationId xmlns:a16="http://schemas.microsoft.com/office/drawing/2014/main" id="{D1B1D13E-4CDB-ADA3-ACC9-33D2FA37CE7F}"/>
                  </a:ext>
                </a:extLst>
              </p:cNvPr>
              <p:cNvSpPr/>
              <p:nvPr/>
            </p:nvSpPr>
            <p:spPr>
              <a:xfrm>
                <a:off x="2442121" y="1896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3" name="Freeform: Shape 632">
                <a:extLst>
                  <a:ext uri="{FF2B5EF4-FFF2-40B4-BE49-F238E27FC236}">
                    <a16:creationId xmlns:a16="http://schemas.microsoft.com/office/drawing/2014/main" id="{B0C71BBE-AE1E-01FF-ABD8-8207E7303FE1}"/>
                  </a:ext>
                </a:extLst>
              </p:cNvPr>
              <p:cNvSpPr/>
              <p:nvPr/>
            </p:nvSpPr>
            <p:spPr>
              <a:xfrm>
                <a:off x="2385828" y="5967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4" name="Freeform: Shape 633">
                <a:extLst>
                  <a:ext uri="{FF2B5EF4-FFF2-40B4-BE49-F238E27FC236}">
                    <a16:creationId xmlns:a16="http://schemas.microsoft.com/office/drawing/2014/main" id="{AC406365-2D52-B683-0474-28810F3A21C6}"/>
                  </a:ext>
                </a:extLst>
              </p:cNvPr>
              <p:cNvSpPr/>
              <p:nvPr/>
            </p:nvSpPr>
            <p:spPr>
              <a:xfrm>
                <a:off x="2989808" y="7661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5" name="Freeform: Shape 634">
                <a:extLst>
                  <a:ext uri="{FF2B5EF4-FFF2-40B4-BE49-F238E27FC236}">
                    <a16:creationId xmlns:a16="http://schemas.microsoft.com/office/drawing/2014/main" id="{6D177130-A793-B029-F48E-C35C3B1D91D4}"/>
                  </a:ext>
                </a:extLst>
              </p:cNvPr>
              <p:cNvSpPr/>
              <p:nvPr/>
            </p:nvSpPr>
            <p:spPr>
              <a:xfrm>
                <a:off x="2964948" y="8991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6" name="Freeform: Shape 635">
                <a:extLst>
                  <a:ext uri="{FF2B5EF4-FFF2-40B4-BE49-F238E27FC236}">
                    <a16:creationId xmlns:a16="http://schemas.microsoft.com/office/drawing/2014/main" id="{AE937A64-9EBE-7776-6E55-446CE72E5673}"/>
                  </a:ext>
                </a:extLst>
              </p:cNvPr>
              <p:cNvSpPr/>
              <p:nvPr/>
            </p:nvSpPr>
            <p:spPr>
              <a:xfrm>
                <a:off x="2601760" y="7171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7" name="Freeform: Shape 636">
                <a:extLst>
                  <a:ext uri="{FF2B5EF4-FFF2-40B4-BE49-F238E27FC236}">
                    <a16:creationId xmlns:a16="http://schemas.microsoft.com/office/drawing/2014/main" id="{31A9F7D4-3BDA-3F63-62E8-21313E2C2EC5}"/>
                  </a:ext>
                </a:extLst>
              </p:cNvPr>
              <p:cNvSpPr/>
              <p:nvPr/>
            </p:nvSpPr>
            <p:spPr>
              <a:xfrm>
                <a:off x="2531846" y="13670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8" name="Freeform: Shape 637">
                <a:extLst>
                  <a:ext uri="{FF2B5EF4-FFF2-40B4-BE49-F238E27FC236}">
                    <a16:creationId xmlns:a16="http://schemas.microsoft.com/office/drawing/2014/main" id="{8A688304-D59D-C612-9887-3F4A2695B723}"/>
                  </a:ext>
                </a:extLst>
              </p:cNvPr>
              <p:cNvSpPr/>
              <p:nvPr/>
            </p:nvSpPr>
            <p:spPr>
              <a:xfrm>
                <a:off x="1528673" y="15770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9" name="Freeform: Shape 638">
                <a:extLst>
                  <a:ext uri="{FF2B5EF4-FFF2-40B4-BE49-F238E27FC236}">
                    <a16:creationId xmlns:a16="http://schemas.microsoft.com/office/drawing/2014/main" id="{00574CF3-4E73-9B8A-C3D3-0C20C61F916C}"/>
                  </a:ext>
                </a:extLst>
              </p:cNvPr>
              <p:cNvSpPr/>
              <p:nvPr/>
            </p:nvSpPr>
            <p:spPr>
              <a:xfrm>
                <a:off x="1597729" y="8859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0" name="Freeform: Shape 639">
                <a:extLst>
                  <a:ext uri="{FF2B5EF4-FFF2-40B4-BE49-F238E27FC236}">
                    <a16:creationId xmlns:a16="http://schemas.microsoft.com/office/drawing/2014/main" id="{1A6D4C25-5525-3597-82CF-1F6FFDB2C954}"/>
                  </a:ext>
                </a:extLst>
              </p:cNvPr>
              <p:cNvSpPr/>
              <p:nvPr/>
            </p:nvSpPr>
            <p:spPr>
              <a:xfrm>
                <a:off x="1133957" y="9386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1" name="Freeform: Shape 640">
                <a:extLst>
                  <a:ext uri="{FF2B5EF4-FFF2-40B4-BE49-F238E27FC236}">
                    <a16:creationId xmlns:a16="http://schemas.microsoft.com/office/drawing/2014/main" id="{6362E410-F8A0-0C47-F6B3-974819FD5047}"/>
                  </a:ext>
                </a:extLst>
              </p:cNvPr>
              <p:cNvSpPr/>
              <p:nvPr/>
            </p:nvSpPr>
            <p:spPr>
              <a:xfrm>
                <a:off x="1537055" y="8326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2" name="Freeform: Shape 641">
                <a:extLst>
                  <a:ext uri="{FF2B5EF4-FFF2-40B4-BE49-F238E27FC236}">
                    <a16:creationId xmlns:a16="http://schemas.microsoft.com/office/drawing/2014/main" id="{6D3D1928-4B53-BFB4-4DAE-ED85F9308676}"/>
                  </a:ext>
                </a:extLst>
              </p:cNvPr>
              <p:cNvSpPr/>
              <p:nvPr/>
            </p:nvSpPr>
            <p:spPr>
              <a:xfrm>
                <a:off x="1305693" y="13286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3" name="Freeform: Shape 642">
                <a:extLst>
                  <a:ext uri="{FF2B5EF4-FFF2-40B4-BE49-F238E27FC236}">
                    <a16:creationId xmlns:a16="http://schemas.microsoft.com/office/drawing/2014/main" id="{7D8EFD67-F6E2-96A8-9228-BD82D6E21877}"/>
                  </a:ext>
                </a:extLst>
              </p:cNvPr>
              <p:cNvSpPr/>
              <p:nvPr/>
            </p:nvSpPr>
            <p:spPr>
              <a:xfrm>
                <a:off x="1059281" y="2805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4" name="Freeform: Shape 643">
                <a:extLst>
                  <a:ext uri="{FF2B5EF4-FFF2-40B4-BE49-F238E27FC236}">
                    <a16:creationId xmlns:a16="http://schemas.microsoft.com/office/drawing/2014/main" id="{E4F96006-1104-0D1B-DF23-FBD55605F192}"/>
                  </a:ext>
                </a:extLst>
              </p:cNvPr>
              <p:cNvSpPr/>
              <p:nvPr/>
            </p:nvSpPr>
            <p:spPr>
              <a:xfrm>
                <a:off x="1146149" y="30126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5" name="Freeform: Shape 644">
                <a:extLst>
                  <a:ext uri="{FF2B5EF4-FFF2-40B4-BE49-F238E27FC236}">
                    <a16:creationId xmlns:a16="http://schemas.microsoft.com/office/drawing/2014/main" id="{C37F9366-FDDC-96D5-69D8-98283930AB44}"/>
                  </a:ext>
                </a:extLst>
              </p:cNvPr>
              <p:cNvSpPr/>
              <p:nvPr/>
            </p:nvSpPr>
            <p:spPr>
              <a:xfrm>
                <a:off x="890784" y="375081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6" name="Freeform: Shape 645">
                <a:extLst>
                  <a:ext uri="{FF2B5EF4-FFF2-40B4-BE49-F238E27FC236}">
                    <a16:creationId xmlns:a16="http://schemas.microsoft.com/office/drawing/2014/main" id="{559DE12D-9043-EF91-61E1-2C75D090E1E9}"/>
                  </a:ext>
                </a:extLst>
              </p:cNvPr>
              <p:cNvSpPr/>
              <p:nvPr/>
            </p:nvSpPr>
            <p:spPr>
              <a:xfrm>
                <a:off x="995559" y="39987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7" name="Freeform: Shape 646">
                <a:extLst>
                  <a:ext uri="{FF2B5EF4-FFF2-40B4-BE49-F238E27FC236}">
                    <a16:creationId xmlns:a16="http://schemas.microsoft.com/office/drawing/2014/main" id="{7B065AAF-6151-0EDE-C6F5-51B455768638}"/>
                  </a:ext>
                </a:extLst>
              </p:cNvPr>
              <p:cNvSpPr/>
              <p:nvPr/>
            </p:nvSpPr>
            <p:spPr>
              <a:xfrm>
                <a:off x="1908721" y="25792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8" name="Freeform: Shape 647">
                <a:extLst>
                  <a:ext uri="{FF2B5EF4-FFF2-40B4-BE49-F238E27FC236}">
                    <a16:creationId xmlns:a16="http://schemas.microsoft.com/office/drawing/2014/main" id="{45493AB9-B9E5-1494-69BF-80C228ECF27C}"/>
                  </a:ext>
                </a:extLst>
              </p:cNvPr>
              <p:cNvSpPr/>
              <p:nvPr/>
            </p:nvSpPr>
            <p:spPr>
              <a:xfrm>
                <a:off x="1976158" y="303186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9" name="Freeform: Shape 648">
                <a:extLst>
                  <a:ext uri="{FF2B5EF4-FFF2-40B4-BE49-F238E27FC236}">
                    <a16:creationId xmlns:a16="http://schemas.microsoft.com/office/drawing/2014/main" id="{17D6B7AA-7DEA-1706-4833-1719AF0978D1}"/>
                  </a:ext>
                </a:extLst>
              </p:cNvPr>
              <p:cNvSpPr/>
              <p:nvPr/>
            </p:nvSpPr>
            <p:spPr>
              <a:xfrm>
                <a:off x="2321153" y="18955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0" name="Freeform: Shape 649">
                <a:extLst>
                  <a:ext uri="{FF2B5EF4-FFF2-40B4-BE49-F238E27FC236}">
                    <a16:creationId xmlns:a16="http://schemas.microsoft.com/office/drawing/2014/main" id="{D16669A0-7A37-7A73-AFFF-4224774CB1AD}"/>
                  </a:ext>
                </a:extLst>
              </p:cNvPr>
              <p:cNvSpPr/>
              <p:nvPr/>
            </p:nvSpPr>
            <p:spPr>
              <a:xfrm>
                <a:off x="3259937" y="11814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1" name="Freeform: Shape 650">
                <a:extLst>
                  <a:ext uri="{FF2B5EF4-FFF2-40B4-BE49-F238E27FC236}">
                    <a16:creationId xmlns:a16="http://schemas.microsoft.com/office/drawing/2014/main" id="{79EAE03C-8290-9289-A719-9421A327A309}"/>
                  </a:ext>
                </a:extLst>
              </p:cNvPr>
              <p:cNvSpPr/>
              <p:nvPr/>
            </p:nvSpPr>
            <p:spPr>
              <a:xfrm>
                <a:off x="4578769" y="9088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2" name="Freeform: Shape 651">
                <a:extLst>
                  <a:ext uri="{FF2B5EF4-FFF2-40B4-BE49-F238E27FC236}">
                    <a16:creationId xmlns:a16="http://schemas.microsoft.com/office/drawing/2014/main" id="{C6E17F4A-76D2-927C-BBB1-D8D418B62485}"/>
                  </a:ext>
                </a:extLst>
              </p:cNvPr>
              <p:cNvSpPr/>
              <p:nvPr/>
            </p:nvSpPr>
            <p:spPr>
              <a:xfrm>
                <a:off x="4488567" y="10973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3" name="Freeform: Shape 652">
                <a:extLst>
                  <a:ext uri="{FF2B5EF4-FFF2-40B4-BE49-F238E27FC236}">
                    <a16:creationId xmlns:a16="http://schemas.microsoft.com/office/drawing/2014/main" id="{3916AFC9-14B1-FBE9-87B6-BA3887742A76}"/>
                  </a:ext>
                </a:extLst>
              </p:cNvPr>
              <p:cNvSpPr/>
              <p:nvPr/>
            </p:nvSpPr>
            <p:spPr>
              <a:xfrm>
                <a:off x="4738027" y="16689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4" name="Freeform: Shape 653">
                <a:extLst>
                  <a:ext uri="{FF2B5EF4-FFF2-40B4-BE49-F238E27FC236}">
                    <a16:creationId xmlns:a16="http://schemas.microsoft.com/office/drawing/2014/main" id="{62298B09-B4AC-EFF5-B1C0-15A67A80EAFD}"/>
                  </a:ext>
                </a:extLst>
              </p:cNvPr>
              <p:cNvSpPr/>
              <p:nvPr/>
            </p:nvSpPr>
            <p:spPr>
              <a:xfrm>
                <a:off x="4487614" y="14409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5" name="Freeform: Shape 654">
                <a:extLst>
                  <a:ext uri="{FF2B5EF4-FFF2-40B4-BE49-F238E27FC236}">
                    <a16:creationId xmlns:a16="http://schemas.microsoft.com/office/drawing/2014/main" id="{81828AF9-0E42-4655-062A-3EBA23025536}"/>
                  </a:ext>
                </a:extLst>
              </p:cNvPr>
              <p:cNvSpPr/>
              <p:nvPr/>
            </p:nvSpPr>
            <p:spPr>
              <a:xfrm>
                <a:off x="4750790" y="12177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6" name="Freeform: Shape 655">
                <a:extLst>
                  <a:ext uri="{FF2B5EF4-FFF2-40B4-BE49-F238E27FC236}">
                    <a16:creationId xmlns:a16="http://schemas.microsoft.com/office/drawing/2014/main" id="{9BF189FC-05C7-2715-5877-AD625C425591}"/>
                  </a:ext>
                </a:extLst>
              </p:cNvPr>
              <p:cNvSpPr/>
              <p:nvPr/>
            </p:nvSpPr>
            <p:spPr>
              <a:xfrm>
                <a:off x="6029997" y="945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7" name="Freeform: Shape 656">
                <a:extLst>
                  <a:ext uri="{FF2B5EF4-FFF2-40B4-BE49-F238E27FC236}">
                    <a16:creationId xmlns:a16="http://schemas.microsoft.com/office/drawing/2014/main" id="{D3C42603-2DFB-80E4-A1F7-B45F6409AC64}"/>
                  </a:ext>
                </a:extLst>
              </p:cNvPr>
              <p:cNvSpPr/>
              <p:nvPr/>
            </p:nvSpPr>
            <p:spPr>
              <a:xfrm>
                <a:off x="5381155" y="12838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8" name="Freeform: Shape 657">
                <a:extLst>
                  <a:ext uri="{FF2B5EF4-FFF2-40B4-BE49-F238E27FC236}">
                    <a16:creationId xmlns:a16="http://schemas.microsoft.com/office/drawing/2014/main" id="{486D9F90-297C-F17F-627C-2F37000AABF7}"/>
                  </a:ext>
                </a:extLst>
              </p:cNvPr>
              <p:cNvSpPr/>
              <p:nvPr/>
            </p:nvSpPr>
            <p:spPr>
              <a:xfrm>
                <a:off x="6629977" y="14887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9" name="Freeform: Shape 658">
                <a:extLst>
                  <a:ext uri="{FF2B5EF4-FFF2-40B4-BE49-F238E27FC236}">
                    <a16:creationId xmlns:a16="http://schemas.microsoft.com/office/drawing/2014/main" id="{F4710584-69B7-25A9-40B1-476073186D4E}"/>
                  </a:ext>
                </a:extLst>
              </p:cNvPr>
              <p:cNvSpPr/>
              <p:nvPr/>
            </p:nvSpPr>
            <p:spPr>
              <a:xfrm>
                <a:off x="6567208" y="19323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0" name="Freeform: Shape 659">
                <a:extLst>
                  <a:ext uri="{FF2B5EF4-FFF2-40B4-BE49-F238E27FC236}">
                    <a16:creationId xmlns:a16="http://schemas.microsoft.com/office/drawing/2014/main" id="{CA310DE0-BF12-F489-F3B1-0646C3886BF4}"/>
                  </a:ext>
                </a:extLst>
              </p:cNvPr>
              <p:cNvSpPr/>
              <p:nvPr/>
            </p:nvSpPr>
            <p:spPr>
              <a:xfrm>
                <a:off x="7669155" y="17757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1" name="Freeform: Shape 660">
                <a:extLst>
                  <a:ext uri="{FF2B5EF4-FFF2-40B4-BE49-F238E27FC236}">
                    <a16:creationId xmlns:a16="http://schemas.microsoft.com/office/drawing/2014/main" id="{A944143F-4FE6-E14B-D4B2-233CC55107BE}"/>
                  </a:ext>
                </a:extLst>
              </p:cNvPr>
              <p:cNvSpPr/>
              <p:nvPr/>
            </p:nvSpPr>
            <p:spPr>
              <a:xfrm>
                <a:off x="6986879" y="9300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2" name="Freeform: Shape 661">
                <a:extLst>
                  <a:ext uri="{FF2B5EF4-FFF2-40B4-BE49-F238E27FC236}">
                    <a16:creationId xmlns:a16="http://schemas.microsoft.com/office/drawing/2014/main" id="{928AF094-DCF6-A8C5-40FD-411B26610C48}"/>
                  </a:ext>
                </a:extLst>
              </p:cNvPr>
              <p:cNvSpPr/>
              <p:nvPr/>
            </p:nvSpPr>
            <p:spPr>
              <a:xfrm>
                <a:off x="7519993" y="148281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3" name="Freeform: Shape 662">
                <a:extLst>
                  <a:ext uri="{FF2B5EF4-FFF2-40B4-BE49-F238E27FC236}">
                    <a16:creationId xmlns:a16="http://schemas.microsoft.com/office/drawing/2014/main" id="{C95B5451-51EF-42D6-6999-95A0A6BACC24}"/>
                  </a:ext>
                </a:extLst>
              </p:cNvPr>
              <p:cNvSpPr/>
              <p:nvPr/>
            </p:nvSpPr>
            <p:spPr>
              <a:xfrm>
                <a:off x="7388644" y="16312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4" name="Freeform: Shape 663">
                <a:extLst>
                  <a:ext uri="{FF2B5EF4-FFF2-40B4-BE49-F238E27FC236}">
                    <a16:creationId xmlns:a16="http://schemas.microsoft.com/office/drawing/2014/main" id="{0D052CB2-6363-5D39-6263-B4104AFD0ECE}"/>
                  </a:ext>
                </a:extLst>
              </p:cNvPr>
              <p:cNvSpPr/>
              <p:nvPr/>
            </p:nvSpPr>
            <p:spPr>
              <a:xfrm>
                <a:off x="7197763" y="1815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5" name="Freeform: Shape 664">
                <a:extLst>
                  <a:ext uri="{FF2B5EF4-FFF2-40B4-BE49-F238E27FC236}">
                    <a16:creationId xmlns:a16="http://schemas.microsoft.com/office/drawing/2014/main" id="{5C0A1B3A-0E59-1517-9CF2-B58AFA1F4FFE}"/>
                  </a:ext>
                </a:extLst>
              </p:cNvPr>
              <p:cNvSpPr/>
              <p:nvPr/>
            </p:nvSpPr>
            <p:spPr>
              <a:xfrm>
                <a:off x="7031742" y="1346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6" name="Freeform: Shape 665">
                <a:extLst>
                  <a:ext uri="{FF2B5EF4-FFF2-40B4-BE49-F238E27FC236}">
                    <a16:creationId xmlns:a16="http://schemas.microsoft.com/office/drawing/2014/main" id="{A69AAFC6-5F3E-BFD5-86EC-4583C29BCCAA}"/>
                  </a:ext>
                </a:extLst>
              </p:cNvPr>
              <p:cNvSpPr/>
              <p:nvPr/>
            </p:nvSpPr>
            <p:spPr>
              <a:xfrm>
                <a:off x="7494752" y="7381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7" name="Freeform: Shape 666">
                <a:extLst>
                  <a:ext uri="{FF2B5EF4-FFF2-40B4-BE49-F238E27FC236}">
                    <a16:creationId xmlns:a16="http://schemas.microsoft.com/office/drawing/2014/main" id="{EC5AEAE5-ED2A-8B81-A193-5D99A6A68F51}"/>
                  </a:ext>
                </a:extLst>
              </p:cNvPr>
              <p:cNvSpPr/>
              <p:nvPr/>
            </p:nvSpPr>
            <p:spPr>
              <a:xfrm>
                <a:off x="8506212" y="10028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8" name="Freeform: Shape 667">
                <a:extLst>
                  <a:ext uri="{FF2B5EF4-FFF2-40B4-BE49-F238E27FC236}">
                    <a16:creationId xmlns:a16="http://schemas.microsoft.com/office/drawing/2014/main" id="{68E507BF-70C9-9802-061C-A8E2A935C72C}"/>
                  </a:ext>
                </a:extLst>
              </p:cNvPr>
              <p:cNvSpPr/>
              <p:nvPr/>
            </p:nvSpPr>
            <p:spPr>
              <a:xfrm>
                <a:off x="8468017" y="1054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9" name="Freeform: Shape 668">
                <a:extLst>
                  <a:ext uri="{FF2B5EF4-FFF2-40B4-BE49-F238E27FC236}">
                    <a16:creationId xmlns:a16="http://schemas.microsoft.com/office/drawing/2014/main" id="{F0734006-469E-88A5-C16C-C826C4678F4B}"/>
                  </a:ext>
                </a:extLst>
              </p:cNvPr>
              <p:cNvSpPr/>
              <p:nvPr/>
            </p:nvSpPr>
            <p:spPr>
              <a:xfrm>
                <a:off x="8953887" y="838447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0" name="Freeform: Shape 669">
                <a:extLst>
                  <a:ext uri="{FF2B5EF4-FFF2-40B4-BE49-F238E27FC236}">
                    <a16:creationId xmlns:a16="http://schemas.microsoft.com/office/drawing/2014/main" id="{225228FD-9912-7ADC-5DBC-1A5E146A434F}"/>
                  </a:ext>
                </a:extLst>
              </p:cNvPr>
              <p:cNvSpPr/>
              <p:nvPr/>
            </p:nvSpPr>
            <p:spPr>
              <a:xfrm>
                <a:off x="9725412" y="1530058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1" name="Freeform: Shape 670">
                <a:extLst>
                  <a:ext uri="{FF2B5EF4-FFF2-40B4-BE49-F238E27FC236}">
                    <a16:creationId xmlns:a16="http://schemas.microsoft.com/office/drawing/2014/main" id="{104EDD0E-0EF7-73C7-9E94-99C843564AE0}"/>
                  </a:ext>
                </a:extLst>
              </p:cNvPr>
              <p:cNvSpPr/>
              <p:nvPr/>
            </p:nvSpPr>
            <p:spPr>
              <a:xfrm>
                <a:off x="9036183" y="17954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2" name="Freeform: Shape 671">
                <a:extLst>
                  <a:ext uri="{FF2B5EF4-FFF2-40B4-BE49-F238E27FC236}">
                    <a16:creationId xmlns:a16="http://schemas.microsoft.com/office/drawing/2014/main" id="{EED9FBF9-227C-0A4F-69C7-0CB574229903}"/>
                  </a:ext>
                </a:extLst>
              </p:cNvPr>
              <p:cNvSpPr/>
              <p:nvPr/>
            </p:nvSpPr>
            <p:spPr>
              <a:xfrm>
                <a:off x="10006304" y="21067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3" name="Freeform: Shape 672">
                <a:extLst>
                  <a:ext uri="{FF2B5EF4-FFF2-40B4-BE49-F238E27FC236}">
                    <a16:creationId xmlns:a16="http://schemas.microsoft.com/office/drawing/2014/main" id="{B76B009D-9F29-75A2-A653-7C00A254653D}"/>
                  </a:ext>
                </a:extLst>
              </p:cNvPr>
              <p:cNvSpPr/>
              <p:nvPr/>
            </p:nvSpPr>
            <p:spPr>
              <a:xfrm>
                <a:off x="10063740" y="241235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4" name="Freeform: Shape 673">
                <a:extLst>
                  <a:ext uri="{FF2B5EF4-FFF2-40B4-BE49-F238E27FC236}">
                    <a16:creationId xmlns:a16="http://schemas.microsoft.com/office/drawing/2014/main" id="{7D8BBEB3-7091-5D53-B1C4-64CEF89864A9}"/>
                  </a:ext>
                </a:extLst>
              </p:cNvPr>
              <p:cNvSpPr/>
              <p:nvPr/>
            </p:nvSpPr>
            <p:spPr>
              <a:xfrm>
                <a:off x="9465284" y="7982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5" name="Freeform: Shape 674">
                <a:extLst>
                  <a:ext uri="{FF2B5EF4-FFF2-40B4-BE49-F238E27FC236}">
                    <a16:creationId xmlns:a16="http://schemas.microsoft.com/office/drawing/2014/main" id="{2A674F84-98BA-6E32-C016-3BDC799C9FE4}"/>
                  </a:ext>
                </a:extLst>
              </p:cNvPr>
              <p:cNvSpPr/>
              <p:nvPr/>
            </p:nvSpPr>
            <p:spPr>
              <a:xfrm>
                <a:off x="9794373" y="16797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6" name="Freeform: Shape 675">
                <a:extLst>
                  <a:ext uri="{FF2B5EF4-FFF2-40B4-BE49-F238E27FC236}">
                    <a16:creationId xmlns:a16="http://schemas.microsoft.com/office/drawing/2014/main" id="{7A6795A1-20C3-03B5-85C1-A7668444A7E3}"/>
                  </a:ext>
                </a:extLst>
              </p:cNvPr>
              <p:cNvSpPr/>
              <p:nvPr/>
            </p:nvSpPr>
            <p:spPr>
              <a:xfrm>
                <a:off x="9728555" y="1903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7" name="Freeform: Shape 676">
                <a:extLst>
                  <a:ext uri="{FF2B5EF4-FFF2-40B4-BE49-F238E27FC236}">
                    <a16:creationId xmlns:a16="http://schemas.microsoft.com/office/drawing/2014/main" id="{FC9753E3-AE56-2078-62A1-9917A759B675}"/>
                  </a:ext>
                </a:extLst>
              </p:cNvPr>
              <p:cNvSpPr/>
              <p:nvPr/>
            </p:nvSpPr>
            <p:spPr>
              <a:xfrm>
                <a:off x="10026402" y="28188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8" name="Freeform: Shape 677">
                <a:extLst>
                  <a:ext uri="{FF2B5EF4-FFF2-40B4-BE49-F238E27FC236}">
                    <a16:creationId xmlns:a16="http://schemas.microsoft.com/office/drawing/2014/main" id="{527A06B4-7509-13D2-0966-C21BABFD134A}"/>
                  </a:ext>
                </a:extLst>
              </p:cNvPr>
              <p:cNvSpPr/>
              <p:nvPr/>
            </p:nvSpPr>
            <p:spPr>
              <a:xfrm>
                <a:off x="10420642" y="24096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9" name="Freeform: Shape 678">
                <a:extLst>
                  <a:ext uri="{FF2B5EF4-FFF2-40B4-BE49-F238E27FC236}">
                    <a16:creationId xmlns:a16="http://schemas.microsoft.com/office/drawing/2014/main" id="{5A45E860-6A06-3857-6A6A-F10680403A5D}"/>
                  </a:ext>
                </a:extLst>
              </p:cNvPr>
              <p:cNvSpPr/>
              <p:nvPr/>
            </p:nvSpPr>
            <p:spPr>
              <a:xfrm>
                <a:off x="10559706" y="36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0" name="Freeform: Shape 679">
                <a:extLst>
                  <a:ext uri="{FF2B5EF4-FFF2-40B4-BE49-F238E27FC236}">
                    <a16:creationId xmlns:a16="http://schemas.microsoft.com/office/drawing/2014/main" id="{6AC77055-B295-1209-617D-BC9B6DCABBD4}"/>
                  </a:ext>
                </a:extLst>
              </p:cNvPr>
              <p:cNvSpPr/>
              <p:nvPr/>
            </p:nvSpPr>
            <p:spPr>
              <a:xfrm>
                <a:off x="10821263" y="858545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8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1" name="Freeform: Shape 680">
                <a:extLst>
                  <a:ext uri="{FF2B5EF4-FFF2-40B4-BE49-F238E27FC236}">
                    <a16:creationId xmlns:a16="http://schemas.microsoft.com/office/drawing/2014/main" id="{34BF8053-6A48-2B4F-292D-C17B7EE8B9F9}"/>
                  </a:ext>
                </a:extLst>
              </p:cNvPr>
              <p:cNvSpPr/>
              <p:nvPr/>
            </p:nvSpPr>
            <p:spPr>
              <a:xfrm>
                <a:off x="10875937" y="1247832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2" name="Freeform: Shape 681">
                <a:extLst>
                  <a:ext uri="{FF2B5EF4-FFF2-40B4-BE49-F238E27FC236}">
                    <a16:creationId xmlns:a16="http://schemas.microsoft.com/office/drawing/2014/main" id="{C8819331-593A-9337-F965-4C0204B37D8C}"/>
                  </a:ext>
                </a:extLst>
              </p:cNvPr>
              <p:cNvSpPr/>
              <p:nvPr/>
            </p:nvSpPr>
            <p:spPr>
              <a:xfrm>
                <a:off x="10958804" y="10060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3" name="Freeform: Shape 682">
                <a:extLst>
                  <a:ext uri="{FF2B5EF4-FFF2-40B4-BE49-F238E27FC236}">
                    <a16:creationId xmlns:a16="http://schemas.microsoft.com/office/drawing/2014/main" id="{6CF06961-5032-C9A0-5DCE-8A82C0990933}"/>
                  </a:ext>
                </a:extLst>
              </p:cNvPr>
              <p:cNvSpPr/>
              <p:nvPr/>
            </p:nvSpPr>
            <p:spPr>
              <a:xfrm rot="-1652943">
                <a:off x="10978150" y="236413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4" name="Freeform: Shape 683">
                <a:extLst>
                  <a:ext uri="{FF2B5EF4-FFF2-40B4-BE49-F238E27FC236}">
                    <a16:creationId xmlns:a16="http://schemas.microsoft.com/office/drawing/2014/main" id="{0F89C6F0-A5DD-5D1B-E007-148DE9E35673}"/>
                  </a:ext>
                </a:extLst>
              </p:cNvPr>
              <p:cNvSpPr/>
              <p:nvPr/>
            </p:nvSpPr>
            <p:spPr>
              <a:xfrm>
                <a:off x="10951756" y="22647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5" name="Freeform: Shape 684">
                <a:extLst>
                  <a:ext uri="{FF2B5EF4-FFF2-40B4-BE49-F238E27FC236}">
                    <a16:creationId xmlns:a16="http://schemas.microsoft.com/office/drawing/2014/main" id="{9A755369-203B-8B52-A63A-C1EFD1CF1A6A}"/>
                  </a:ext>
                </a:extLst>
              </p:cNvPr>
              <p:cNvSpPr/>
              <p:nvPr/>
            </p:nvSpPr>
            <p:spPr>
              <a:xfrm>
                <a:off x="10680389" y="3961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6" name="Freeform: Shape 685">
                <a:extLst>
                  <a:ext uri="{FF2B5EF4-FFF2-40B4-BE49-F238E27FC236}">
                    <a16:creationId xmlns:a16="http://schemas.microsoft.com/office/drawing/2014/main" id="{BA1A5544-0287-0CEC-F58C-67677A484069}"/>
                  </a:ext>
                </a:extLst>
              </p:cNvPr>
              <p:cNvSpPr/>
              <p:nvPr/>
            </p:nvSpPr>
            <p:spPr>
              <a:xfrm>
                <a:off x="10534942" y="351821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7" name="Freeform: Shape 686">
                <a:extLst>
                  <a:ext uri="{FF2B5EF4-FFF2-40B4-BE49-F238E27FC236}">
                    <a16:creationId xmlns:a16="http://schemas.microsoft.com/office/drawing/2014/main" id="{044937BD-86AE-3383-02FD-F32B80227738}"/>
                  </a:ext>
                </a:extLst>
              </p:cNvPr>
              <p:cNvSpPr/>
              <p:nvPr/>
            </p:nvSpPr>
            <p:spPr>
              <a:xfrm>
                <a:off x="10705058" y="37160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8" name="Freeform: Shape 687">
                <a:extLst>
                  <a:ext uri="{FF2B5EF4-FFF2-40B4-BE49-F238E27FC236}">
                    <a16:creationId xmlns:a16="http://schemas.microsoft.com/office/drawing/2014/main" id="{8DC1C297-0672-DD0B-0CFB-237ACF88C2A6}"/>
                  </a:ext>
                </a:extLst>
              </p:cNvPr>
              <p:cNvSpPr/>
              <p:nvPr/>
            </p:nvSpPr>
            <p:spPr>
              <a:xfrm>
                <a:off x="11283416" y="44109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8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9" name="Freeform: Shape 688">
                <a:extLst>
                  <a:ext uri="{FF2B5EF4-FFF2-40B4-BE49-F238E27FC236}">
                    <a16:creationId xmlns:a16="http://schemas.microsoft.com/office/drawing/2014/main" id="{307EB47D-79D6-79ED-8F43-EDC161C613F6}"/>
                  </a:ext>
                </a:extLst>
              </p:cNvPr>
              <p:cNvSpPr/>
              <p:nvPr/>
            </p:nvSpPr>
            <p:spPr>
              <a:xfrm>
                <a:off x="11277606" y="33299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0" name="Freeform: Shape 689">
                <a:extLst>
                  <a:ext uri="{FF2B5EF4-FFF2-40B4-BE49-F238E27FC236}">
                    <a16:creationId xmlns:a16="http://schemas.microsoft.com/office/drawing/2014/main" id="{37C5712F-AE4B-346D-AD8A-CCFA2FA494A1}"/>
                  </a:ext>
                </a:extLst>
              </p:cNvPr>
              <p:cNvSpPr/>
              <p:nvPr/>
            </p:nvSpPr>
            <p:spPr>
              <a:xfrm>
                <a:off x="11220551" y="517756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1" name="Freeform: Shape 690">
                <a:extLst>
                  <a:ext uri="{FF2B5EF4-FFF2-40B4-BE49-F238E27FC236}">
                    <a16:creationId xmlns:a16="http://schemas.microsoft.com/office/drawing/2014/main" id="{531CEC8A-DEFB-C830-75EB-138E7A71E10A}"/>
                  </a:ext>
                </a:extLst>
              </p:cNvPr>
              <p:cNvSpPr/>
              <p:nvPr/>
            </p:nvSpPr>
            <p:spPr>
              <a:xfrm rot="-1652943">
                <a:off x="11223300" y="435331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2" name="Freeform: Shape 691">
                <a:extLst>
                  <a:ext uri="{FF2B5EF4-FFF2-40B4-BE49-F238E27FC236}">
                    <a16:creationId xmlns:a16="http://schemas.microsoft.com/office/drawing/2014/main" id="{DF7963AF-46AC-5711-EF45-1A334848B788}"/>
                  </a:ext>
                </a:extLst>
              </p:cNvPr>
              <p:cNvSpPr/>
              <p:nvPr/>
            </p:nvSpPr>
            <p:spPr>
              <a:xfrm>
                <a:off x="10857458" y="568724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3" name="Freeform: Shape 692">
                <a:extLst>
                  <a:ext uri="{FF2B5EF4-FFF2-40B4-BE49-F238E27FC236}">
                    <a16:creationId xmlns:a16="http://schemas.microsoft.com/office/drawing/2014/main" id="{FB5AC879-9D78-D278-6311-322FBE84FC2F}"/>
                  </a:ext>
                </a:extLst>
              </p:cNvPr>
              <p:cNvSpPr/>
              <p:nvPr/>
            </p:nvSpPr>
            <p:spPr>
              <a:xfrm>
                <a:off x="10346727" y="54470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4" name="Freeform: Shape 693">
                <a:extLst>
                  <a:ext uri="{FF2B5EF4-FFF2-40B4-BE49-F238E27FC236}">
                    <a16:creationId xmlns:a16="http://schemas.microsoft.com/office/drawing/2014/main" id="{5757DA15-C172-973B-A343-2A9697DA73AB}"/>
                  </a:ext>
                </a:extLst>
              </p:cNvPr>
              <p:cNvSpPr/>
              <p:nvPr/>
            </p:nvSpPr>
            <p:spPr>
              <a:xfrm>
                <a:off x="9720268" y="4256684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5" name="Freeform: Shape 694">
                <a:extLst>
                  <a:ext uri="{FF2B5EF4-FFF2-40B4-BE49-F238E27FC236}">
                    <a16:creationId xmlns:a16="http://schemas.microsoft.com/office/drawing/2014/main" id="{C79C6EB0-F9AC-A1E3-3FCE-05359621E5F7}"/>
                  </a:ext>
                </a:extLst>
              </p:cNvPr>
              <p:cNvSpPr/>
              <p:nvPr/>
            </p:nvSpPr>
            <p:spPr>
              <a:xfrm rot="-1652943">
                <a:off x="9888397" y="410795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3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6" name="Freeform: Shape 695">
                <a:extLst>
                  <a:ext uri="{FF2B5EF4-FFF2-40B4-BE49-F238E27FC236}">
                    <a16:creationId xmlns:a16="http://schemas.microsoft.com/office/drawing/2014/main" id="{8516071D-B2B0-0CF5-BFA2-93AADC3D6F6A}"/>
                  </a:ext>
                </a:extLst>
              </p:cNvPr>
              <p:cNvSpPr/>
              <p:nvPr/>
            </p:nvSpPr>
            <p:spPr>
              <a:xfrm>
                <a:off x="10313390" y="441318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7" name="Freeform: Shape 696">
                <a:extLst>
                  <a:ext uri="{FF2B5EF4-FFF2-40B4-BE49-F238E27FC236}">
                    <a16:creationId xmlns:a16="http://schemas.microsoft.com/office/drawing/2014/main" id="{63C2954F-3746-3769-A855-B083A3C8CB16}"/>
                  </a:ext>
                </a:extLst>
              </p:cNvPr>
              <p:cNvSpPr/>
              <p:nvPr/>
            </p:nvSpPr>
            <p:spPr>
              <a:xfrm>
                <a:off x="9849142" y="520737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8" name="Freeform: Shape 697">
                <a:extLst>
                  <a:ext uri="{FF2B5EF4-FFF2-40B4-BE49-F238E27FC236}">
                    <a16:creationId xmlns:a16="http://schemas.microsoft.com/office/drawing/2014/main" id="{8BD87A6B-9C79-9D4A-CB1F-79EB0FABBAD0}"/>
                  </a:ext>
                </a:extLst>
              </p:cNvPr>
              <p:cNvSpPr/>
              <p:nvPr/>
            </p:nvSpPr>
            <p:spPr>
              <a:xfrm>
                <a:off x="10026402" y="50653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9" name="Freeform: Shape 698">
                <a:extLst>
                  <a:ext uri="{FF2B5EF4-FFF2-40B4-BE49-F238E27FC236}">
                    <a16:creationId xmlns:a16="http://schemas.microsoft.com/office/drawing/2014/main" id="{A55A57C1-75B4-54AE-5B21-D6A3F975BC31}"/>
                  </a:ext>
                </a:extLst>
              </p:cNvPr>
              <p:cNvSpPr/>
              <p:nvPr/>
            </p:nvSpPr>
            <p:spPr>
              <a:xfrm>
                <a:off x="10104983" y="44409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0" name="Freeform: Shape 699">
                <a:extLst>
                  <a:ext uri="{FF2B5EF4-FFF2-40B4-BE49-F238E27FC236}">
                    <a16:creationId xmlns:a16="http://schemas.microsoft.com/office/drawing/2014/main" id="{C5BB86BF-C011-EC76-7FEA-9E5508BA3A21}"/>
                  </a:ext>
                </a:extLst>
              </p:cNvPr>
              <p:cNvSpPr/>
              <p:nvPr/>
            </p:nvSpPr>
            <p:spPr>
              <a:xfrm>
                <a:off x="8470398" y="26501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1" name="Freeform: Shape 700">
                <a:extLst>
                  <a:ext uri="{FF2B5EF4-FFF2-40B4-BE49-F238E27FC236}">
                    <a16:creationId xmlns:a16="http://schemas.microsoft.com/office/drawing/2014/main" id="{8989F866-61E2-8C22-5955-C1952F31805B}"/>
                  </a:ext>
                </a:extLst>
              </p:cNvPr>
              <p:cNvSpPr/>
              <p:nvPr/>
            </p:nvSpPr>
            <p:spPr>
              <a:xfrm>
                <a:off x="8581174" y="27804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2" name="Freeform: Shape 701">
                <a:extLst>
                  <a:ext uri="{FF2B5EF4-FFF2-40B4-BE49-F238E27FC236}">
                    <a16:creationId xmlns:a16="http://schemas.microsoft.com/office/drawing/2014/main" id="{B7AF401A-11B1-773E-4429-5F5C0785A52D}"/>
                  </a:ext>
                </a:extLst>
              </p:cNvPr>
              <p:cNvSpPr/>
              <p:nvPr/>
            </p:nvSpPr>
            <p:spPr>
              <a:xfrm>
                <a:off x="8218938" y="23868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3" name="Freeform: Shape 702">
                <a:extLst>
                  <a:ext uri="{FF2B5EF4-FFF2-40B4-BE49-F238E27FC236}">
                    <a16:creationId xmlns:a16="http://schemas.microsoft.com/office/drawing/2014/main" id="{6D3D07B2-92F7-BEA9-2920-61E37744DA64}"/>
                  </a:ext>
                </a:extLst>
              </p:cNvPr>
              <p:cNvSpPr/>
              <p:nvPr/>
            </p:nvSpPr>
            <p:spPr>
              <a:xfrm>
                <a:off x="7722400" y="261867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4" name="Freeform: Shape 703">
                <a:extLst>
                  <a:ext uri="{FF2B5EF4-FFF2-40B4-BE49-F238E27FC236}">
                    <a16:creationId xmlns:a16="http://schemas.microsoft.com/office/drawing/2014/main" id="{30CD628B-8DC9-5BCA-74B8-6DE53E7FF9F2}"/>
                  </a:ext>
                </a:extLst>
              </p:cNvPr>
              <p:cNvSpPr/>
              <p:nvPr/>
            </p:nvSpPr>
            <p:spPr>
              <a:xfrm>
                <a:off x="8238369" y="349182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5" name="Freeform: Shape 704">
                <a:extLst>
                  <a:ext uri="{FF2B5EF4-FFF2-40B4-BE49-F238E27FC236}">
                    <a16:creationId xmlns:a16="http://schemas.microsoft.com/office/drawing/2014/main" id="{1C9F739B-948B-1AA8-8880-5357C722C7BA}"/>
                  </a:ext>
                </a:extLst>
              </p:cNvPr>
              <p:cNvSpPr/>
              <p:nvPr/>
            </p:nvSpPr>
            <p:spPr>
              <a:xfrm>
                <a:off x="7661059" y="29652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6" name="Freeform: Shape 705">
                <a:extLst>
                  <a:ext uri="{FF2B5EF4-FFF2-40B4-BE49-F238E27FC236}">
                    <a16:creationId xmlns:a16="http://schemas.microsoft.com/office/drawing/2014/main" id="{BDC4433B-A1A5-7EA3-1C92-913277D0F170}"/>
                  </a:ext>
                </a:extLst>
              </p:cNvPr>
              <p:cNvSpPr/>
              <p:nvPr/>
            </p:nvSpPr>
            <p:spPr>
              <a:xfrm>
                <a:off x="8022913" y="293747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7" name="Freeform: Shape 706">
                <a:extLst>
                  <a:ext uri="{FF2B5EF4-FFF2-40B4-BE49-F238E27FC236}">
                    <a16:creationId xmlns:a16="http://schemas.microsoft.com/office/drawing/2014/main" id="{10C75068-F616-86BE-8DAA-48D613FA752B}"/>
                  </a:ext>
                </a:extLst>
              </p:cNvPr>
              <p:cNvSpPr/>
              <p:nvPr/>
            </p:nvSpPr>
            <p:spPr>
              <a:xfrm>
                <a:off x="5441257" y="21487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8" name="Freeform: Shape 707">
                <a:extLst>
                  <a:ext uri="{FF2B5EF4-FFF2-40B4-BE49-F238E27FC236}">
                    <a16:creationId xmlns:a16="http://schemas.microsoft.com/office/drawing/2014/main" id="{3BBD521E-8998-DB7C-5E33-D0CA4E383850}"/>
                  </a:ext>
                </a:extLst>
              </p:cNvPr>
              <p:cNvSpPr/>
              <p:nvPr/>
            </p:nvSpPr>
            <p:spPr>
              <a:xfrm>
                <a:off x="6216116" y="2490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9" name="Freeform: Shape 708">
                <a:extLst>
                  <a:ext uri="{FF2B5EF4-FFF2-40B4-BE49-F238E27FC236}">
                    <a16:creationId xmlns:a16="http://schemas.microsoft.com/office/drawing/2014/main" id="{DCA522F7-F7A0-9E8B-58D2-D8BC239B2E28}"/>
                  </a:ext>
                </a:extLst>
              </p:cNvPr>
              <p:cNvSpPr/>
              <p:nvPr/>
            </p:nvSpPr>
            <p:spPr>
              <a:xfrm>
                <a:off x="4886616" y="24029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0" name="Freeform: Shape 709">
                <a:extLst>
                  <a:ext uri="{FF2B5EF4-FFF2-40B4-BE49-F238E27FC236}">
                    <a16:creationId xmlns:a16="http://schemas.microsoft.com/office/drawing/2014/main" id="{0A37F4D3-E359-B02B-00D7-CA9BEF7D08A9}"/>
                  </a:ext>
                </a:extLst>
              </p:cNvPr>
              <p:cNvSpPr/>
              <p:nvPr/>
            </p:nvSpPr>
            <p:spPr>
              <a:xfrm>
                <a:off x="5827496" y="245284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1" name="Freeform: Shape 710">
                <a:extLst>
                  <a:ext uri="{FF2B5EF4-FFF2-40B4-BE49-F238E27FC236}">
                    <a16:creationId xmlns:a16="http://schemas.microsoft.com/office/drawing/2014/main" id="{5B53335F-159E-DFDC-AED5-95C39E903C81}"/>
                  </a:ext>
                </a:extLst>
              </p:cNvPr>
              <p:cNvSpPr/>
              <p:nvPr/>
            </p:nvSpPr>
            <p:spPr>
              <a:xfrm>
                <a:off x="3251555" y="301995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2" name="Freeform: Shape 711">
                <a:extLst>
                  <a:ext uri="{FF2B5EF4-FFF2-40B4-BE49-F238E27FC236}">
                    <a16:creationId xmlns:a16="http://schemas.microsoft.com/office/drawing/2014/main" id="{C1DC9B62-1ACA-2894-FCFE-9B06ECFAC718}"/>
                  </a:ext>
                </a:extLst>
              </p:cNvPr>
              <p:cNvSpPr/>
              <p:nvPr/>
            </p:nvSpPr>
            <p:spPr>
              <a:xfrm>
                <a:off x="3642080" y="31403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3" name="Freeform: Shape 712">
                <a:extLst>
                  <a:ext uri="{FF2B5EF4-FFF2-40B4-BE49-F238E27FC236}">
                    <a16:creationId xmlns:a16="http://schemas.microsoft.com/office/drawing/2014/main" id="{8EFEE88F-8150-EB23-06CD-21B3FDA1AEC2}"/>
                  </a:ext>
                </a:extLst>
              </p:cNvPr>
              <p:cNvSpPr/>
              <p:nvPr/>
            </p:nvSpPr>
            <p:spPr>
              <a:xfrm>
                <a:off x="2811214" y="32814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4" name="Freeform: Shape 713">
                <a:extLst>
                  <a:ext uri="{FF2B5EF4-FFF2-40B4-BE49-F238E27FC236}">
                    <a16:creationId xmlns:a16="http://schemas.microsoft.com/office/drawing/2014/main" id="{AA575E01-8229-73B1-87CA-D501ECA4D63E}"/>
                  </a:ext>
                </a:extLst>
              </p:cNvPr>
              <p:cNvSpPr/>
              <p:nvPr/>
            </p:nvSpPr>
            <p:spPr>
              <a:xfrm>
                <a:off x="2682532" y="32316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5" name="Freeform: Shape 714">
                <a:extLst>
                  <a:ext uri="{FF2B5EF4-FFF2-40B4-BE49-F238E27FC236}">
                    <a16:creationId xmlns:a16="http://schemas.microsoft.com/office/drawing/2014/main" id="{BCBC55FD-0C9B-1D41-E76F-561FCA6645EB}"/>
                  </a:ext>
                </a:extLst>
              </p:cNvPr>
              <p:cNvSpPr/>
              <p:nvPr/>
            </p:nvSpPr>
            <p:spPr>
              <a:xfrm>
                <a:off x="2211520" y="3808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6" name="Freeform: Shape 715">
                <a:extLst>
                  <a:ext uri="{FF2B5EF4-FFF2-40B4-BE49-F238E27FC236}">
                    <a16:creationId xmlns:a16="http://schemas.microsoft.com/office/drawing/2014/main" id="{A57466C5-66C9-9C71-489E-3B940BCC8BED}"/>
                  </a:ext>
                </a:extLst>
              </p:cNvPr>
              <p:cNvSpPr/>
              <p:nvPr/>
            </p:nvSpPr>
            <p:spPr>
              <a:xfrm>
                <a:off x="2153132" y="4804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7" name="Freeform: Shape 716">
                <a:extLst>
                  <a:ext uri="{FF2B5EF4-FFF2-40B4-BE49-F238E27FC236}">
                    <a16:creationId xmlns:a16="http://schemas.microsoft.com/office/drawing/2014/main" id="{9329B23F-18D6-6B50-5E9E-C9A1604E891B}"/>
                  </a:ext>
                </a:extLst>
              </p:cNvPr>
              <p:cNvSpPr/>
              <p:nvPr/>
            </p:nvSpPr>
            <p:spPr>
              <a:xfrm>
                <a:off x="2066931" y="45087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8" name="Freeform: Shape 717">
                <a:extLst>
                  <a:ext uri="{FF2B5EF4-FFF2-40B4-BE49-F238E27FC236}">
                    <a16:creationId xmlns:a16="http://schemas.microsoft.com/office/drawing/2014/main" id="{00D4BA78-1AF5-49C6-AA4D-EB2CA500C7C8}"/>
                  </a:ext>
                </a:extLst>
              </p:cNvPr>
              <p:cNvSpPr/>
              <p:nvPr/>
            </p:nvSpPr>
            <p:spPr>
              <a:xfrm>
                <a:off x="1469999" y="55210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9" name="Freeform: Shape 718">
                <a:extLst>
                  <a:ext uri="{FF2B5EF4-FFF2-40B4-BE49-F238E27FC236}">
                    <a16:creationId xmlns:a16="http://schemas.microsoft.com/office/drawing/2014/main" id="{3BEE7EFE-EFC8-6E2C-63B9-97D3D34871EC}"/>
                  </a:ext>
                </a:extLst>
              </p:cNvPr>
              <p:cNvSpPr/>
              <p:nvPr/>
            </p:nvSpPr>
            <p:spPr>
              <a:xfrm>
                <a:off x="1580965" y="51266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0" name="Freeform: Shape 719">
                <a:extLst>
                  <a:ext uri="{FF2B5EF4-FFF2-40B4-BE49-F238E27FC236}">
                    <a16:creationId xmlns:a16="http://schemas.microsoft.com/office/drawing/2014/main" id="{CD2233D7-D5E7-15D4-925B-6F15747CFC38}"/>
                  </a:ext>
                </a:extLst>
              </p:cNvPr>
              <p:cNvSpPr/>
              <p:nvPr/>
            </p:nvSpPr>
            <p:spPr>
              <a:xfrm>
                <a:off x="1564963" y="5678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1" name="Freeform: Shape 720">
                <a:extLst>
                  <a:ext uri="{FF2B5EF4-FFF2-40B4-BE49-F238E27FC236}">
                    <a16:creationId xmlns:a16="http://schemas.microsoft.com/office/drawing/2014/main" id="{0585BFD9-4BB1-513F-6AB5-CC0090A11501}"/>
                  </a:ext>
                </a:extLst>
              </p:cNvPr>
              <p:cNvSpPr/>
              <p:nvPr/>
            </p:nvSpPr>
            <p:spPr>
              <a:xfrm>
                <a:off x="1612017" y="566895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2" name="Freeform: Shape 721">
                <a:extLst>
                  <a:ext uri="{FF2B5EF4-FFF2-40B4-BE49-F238E27FC236}">
                    <a16:creationId xmlns:a16="http://schemas.microsoft.com/office/drawing/2014/main" id="{E6DBD457-7C3D-BAA6-6A5E-8F23BA772DC0}"/>
                  </a:ext>
                </a:extLst>
              </p:cNvPr>
              <p:cNvSpPr/>
              <p:nvPr/>
            </p:nvSpPr>
            <p:spPr>
              <a:xfrm>
                <a:off x="3437483" y="537272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3" name="Freeform: Shape 722">
                <a:extLst>
                  <a:ext uri="{FF2B5EF4-FFF2-40B4-BE49-F238E27FC236}">
                    <a16:creationId xmlns:a16="http://schemas.microsoft.com/office/drawing/2014/main" id="{BF486962-4340-80B9-8051-4BBCBA77B775}"/>
                  </a:ext>
                </a:extLst>
              </p:cNvPr>
              <p:cNvSpPr/>
              <p:nvPr/>
            </p:nvSpPr>
            <p:spPr>
              <a:xfrm>
                <a:off x="3447199" y="5300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4" name="Freeform: Shape 723">
                <a:extLst>
                  <a:ext uri="{FF2B5EF4-FFF2-40B4-BE49-F238E27FC236}">
                    <a16:creationId xmlns:a16="http://schemas.microsoft.com/office/drawing/2014/main" id="{D7A7AB87-5485-A75D-7C41-D95E01BFA76C}"/>
                  </a:ext>
                </a:extLst>
              </p:cNvPr>
              <p:cNvSpPr/>
              <p:nvPr/>
            </p:nvSpPr>
            <p:spPr>
              <a:xfrm>
                <a:off x="4528477" y="52777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5" name="Freeform: Shape 724">
                <a:extLst>
                  <a:ext uri="{FF2B5EF4-FFF2-40B4-BE49-F238E27FC236}">
                    <a16:creationId xmlns:a16="http://schemas.microsoft.com/office/drawing/2014/main" id="{7D458E35-B056-C475-05EB-22F583217566}"/>
                  </a:ext>
                </a:extLst>
              </p:cNvPr>
              <p:cNvSpPr/>
              <p:nvPr/>
            </p:nvSpPr>
            <p:spPr>
              <a:xfrm>
                <a:off x="4831372" y="573982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6" name="Freeform: Shape 725">
                <a:extLst>
                  <a:ext uri="{FF2B5EF4-FFF2-40B4-BE49-F238E27FC236}">
                    <a16:creationId xmlns:a16="http://schemas.microsoft.com/office/drawing/2014/main" id="{B3EF483B-8C3F-4AB1-292E-6DA2E93304A3}"/>
                  </a:ext>
                </a:extLst>
              </p:cNvPr>
              <p:cNvSpPr/>
              <p:nvPr/>
            </p:nvSpPr>
            <p:spPr>
              <a:xfrm>
                <a:off x="3689324" y="580240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7" name="Freeform: Shape 726">
                <a:extLst>
                  <a:ext uri="{FF2B5EF4-FFF2-40B4-BE49-F238E27FC236}">
                    <a16:creationId xmlns:a16="http://schemas.microsoft.com/office/drawing/2014/main" id="{2C2EBA84-AE28-3998-7BF9-DDC0C36A1E01}"/>
                  </a:ext>
                </a:extLst>
              </p:cNvPr>
              <p:cNvSpPr/>
              <p:nvPr/>
            </p:nvSpPr>
            <p:spPr>
              <a:xfrm>
                <a:off x="3219361" y="5626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8" name="Freeform: Shape 727">
                <a:extLst>
                  <a:ext uri="{FF2B5EF4-FFF2-40B4-BE49-F238E27FC236}">
                    <a16:creationId xmlns:a16="http://schemas.microsoft.com/office/drawing/2014/main" id="{3B5E90B2-2F27-2656-D2CD-F86B2835EB97}"/>
                  </a:ext>
                </a:extLst>
              </p:cNvPr>
              <p:cNvSpPr/>
              <p:nvPr/>
            </p:nvSpPr>
            <p:spPr>
              <a:xfrm>
                <a:off x="3772191" y="5146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9" name="Freeform: Shape 728">
                <a:extLst>
                  <a:ext uri="{FF2B5EF4-FFF2-40B4-BE49-F238E27FC236}">
                    <a16:creationId xmlns:a16="http://schemas.microsoft.com/office/drawing/2014/main" id="{6707EB0D-701C-3B07-BCCB-3D14762C3577}"/>
                  </a:ext>
                </a:extLst>
              </p:cNvPr>
              <p:cNvSpPr/>
              <p:nvPr/>
            </p:nvSpPr>
            <p:spPr>
              <a:xfrm>
                <a:off x="3659511" y="47066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0" name="Freeform: Shape 729">
                <a:extLst>
                  <a:ext uri="{FF2B5EF4-FFF2-40B4-BE49-F238E27FC236}">
                    <a16:creationId xmlns:a16="http://schemas.microsoft.com/office/drawing/2014/main" id="{9E3C7DF2-B607-FD94-616F-CC3BD64DC99B}"/>
                  </a:ext>
                </a:extLst>
              </p:cNvPr>
              <p:cNvSpPr/>
              <p:nvPr/>
            </p:nvSpPr>
            <p:spPr>
              <a:xfrm>
                <a:off x="4235869" y="47824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1" name="Freeform: Shape 730">
                <a:extLst>
                  <a:ext uri="{FF2B5EF4-FFF2-40B4-BE49-F238E27FC236}">
                    <a16:creationId xmlns:a16="http://schemas.microsoft.com/office/drawing/2014/main" id="{2635DB48-CA96-FDEB-66A3-6B791D1C9E39}"/>
                  </a:ext>
                </a:extLst>
              </p:cNvPr>
              <p:cNvSpPr/>
              <p:nvPr/>
            </p:nvSpPr>
            <p:spPr>
              <a:xfrm>
                <a:off x="3546163" y="5299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2" name="Freeform: Shape 731">
                <a:extLst>
                  <a:ext uri="{FF2B5EF4-FFF2-40B4-BE49-F238E27FC236}">
                    <a16:creationId xmlns:a16="http://schemas.microsoft.com/office/drawing/2014/main" id="{523FF2AA-57A9-054F-B875-3C0FE2C11881}"/>
                  </a:ext>
                </a:extLst>
              </p:cNvPr>
              <p:cNvSpPr/>
              <p:nvPr/>
            </p:nvSpPr>
            <p:spPr>
              <a:xfrm>
                <a:off x="2887510" y="4951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3" name="Freeform: Shape 732">
                <a:extLst>
                  <a:ext uri="{FF2B5EF4-FFF2-40B4-BE49-F238E27FC236}">
                    <a16:creationId xmlns:a16="http://schemas.microsoft.com/office/drawing/2014/main" id="{0146EDF2-BD49-FC5F-53CC-479ADC7F9608}"/>
                  </a:ext>
                </a:extLst>
              </p:cNvPr>
              <p:cNvSpPr/>
              <p:nvPr/>
            </p:nvSpPr>
            <p:spPr>
              <a:xfrm>
                <a:off x="3615886" y="50690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4" name="Freeform: Shape 733">
                <a:extLst>
                  <a:ext uri="{FF2B5EF4-FFF2-40B4-BE49-F238E27FC236}">
                    <a16:creationId xmlns:a16="http://schemas.microsoft.com/office/drawing/2014/main" id="{62C51F6B-0EBA-733E-0FA1-43DDC43263FC}"/>
                  </a:ext>
                </a:extLst>
              </p:cNvPr>
              <p:cNvSpPr/>
              <p:nvPr/>
            </p:nvSpPr>
            <p:spPr>
              <a:xfrm>
                <a:off x="2911703" y="4658830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5" name="Freeform: Shape 734">
                <a:extLst>
                  <a:ext uri="{FF2B5EF4-FFF2-40B4-BE49-F238E27FC236}">
                    <a16:creationId xmlns:a16="http://schemas.microsoft.com/office/drawing/2014/main" id="{061E85A6-3A0D-7AE3-0D5E-4963E26C6D0F}"/>
                  </a:ext>
                </a:extLst>
              </p:cNvPr>
              <p:cNvSpPr/>
              <p:nvPr/>
            </p:nvSpPr>
            <p:spPr>
              <a:xfrm>
                <a:off x="3498919" y="39365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6" name="Freeform: Shape 735">
                <a:extLst>
                  <a:ext uri="{FF2B5EF4-FFF2-40B4-BE49-F238E27FC236}">
                    <a16:creationId xmlns:a16="http://schemas.microsoft.com/office/drawing/2014/main" id="{8EFBB445-0753-A4DF-8904-BC68D0D30EA8}"/>
                  </a:ext>
                </a:extLst>
              </p:cNvPr>
              <p:cNvSpPr/>
              <p:nvPr/>
            </p:nvSpPr>
            <p:spPr>
              <a:xfrm>
                <a:off x="3743045" y="433307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7" name="Freeform: Shape 736">
                <a:extLst>
                  <a:ext uri="{FF2B5EF4-FFF2-40B4-BE49-F238E27FC236}">
                    <a16:creationId xmlns:a16="http://schemas.microsoft.com/office/drawing/2014/main" id="{E4B74B96-73DA-0DF1-660B-ABD1C9CF86C6}"/>
                  </a:ext>
                </a:extLst>
              </p:cNvPr>
              <p:cNvSpPr/>
              <p:nvPr/>
            </p:nvSpPr>
            <p:spPr>
              <a:xfrm>
                <a:off x="3512826" y="37765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8" name="Freeform: Shape 737">
                <a:extLst>
                  <a:ext uri="{FF2B5EF4-FFF2-40B4-BE49-F238E27FC236}">
                    <a16:creationId xmlns:a16="http://schemas.microsoft.com/office/drawing/2014/main" id="{21872F1D-8C6F-9B7F-F971-1BCB7AF9DAFB}"/>
                  </a:ext>
                </a:extLst>
              </p:cNvPr>
              <p:cNvSpPr/>
              <p:nvPr/>
            </p:nvSpPr>
            <p:spPr>
              <a:xfrm>
                <a:off x="3000857" y="46170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9" name="Freeform: Shape 738">
                <a:extLst>
                  <a:ext uri="{FF2B5EF4-FFF2-40B4-BE49-F238E27FC236}">
                    <a16:creationId xmlns:a16="http://schemas.microsoft.com/office/drawing/2014/main" id="{F242970A-A56E-0662-7DDF-C5FA04C0CF8D}"/>
                  </a:ext>
                </a:extLst>
              </p:cNvPr>
              <p:cNvSpPr/>
              <p:nvPr/>
            </p:nvSpPr>
            <p:spPr>
              <a:xfrm>
                <a:off x="3019050" y="47545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0" name="Freeform: Shape 739">
                <a:extLst>
                  <a:ext uri="{FF2B5EF4-FFF2-40B4-BE49-F238E27FC236}">
                    <a16:creationId xmlns:a16="http://schemas.microsoft.com/office/drawing/2014/main" id="{CE983EBC-FC34-EC76-9C30-B82A66F51B39}"/>
                  </a:ext>
                </a:extLst>
              </p:cNvPr>
              <p:cNvSpPr/>
              <p:nvPr/>
            </p:nvSpPr>
            <p:spPr>
              <a:xfrm>
                <a:off x="3099822" y="4402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1" name="Freeform: Shape 740">
                <a:extLst>
                  <a:ext uri="{FF2B5EF4-FFF2-40B4-BE49-F238E27FC236}">
                    <a16:creationId xmlns:a16="http://schemas.microsoft.com/office/drawing/2014/main" id="{A64E69C7-2E3B-AEBE-3FB0-C16A4F750142}"/>
                  </a:ext>
                </a:extLst>
              </p:cNvPr>
              <p:cNvSpPr/>
              <p:nvPr/>
            </p:nvSpPr>
            <p:spPr>
              <a:xfrm>
                <a:off x="3148114" y="4400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2" name="Freeform: Shape 741">
                <a:extLst>
                  <a:ext uri="{FF2B5EF4-FFF2-40B4-BE49-F238E27FC236}">
                    <a16:creationId xmlns:a16="http://schemas.microsoft.com/office/drawing/2014/main" id="{558FC500-928D-815D-8566-8D7A4AF58931}"/>
                  </a:ext>
                </a:extLst>
              </p:cNvPr>
              <p:cNvSpPr/>
              <p:nvPr/>
            </p:nvSpPr>
            <p:spPr>
              <a:xfrm>
                <a:off x="3089630" y="42204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3" name="Freeform: Shape 742">
                <a:extLst>
                  <a:ext uri="{FF2B5EF4-FFF2-40B4-BE49-F238E27FC236}">
                    <a16:creationId xmlns:a16="http://schemas.microsoft.com/office/drawing/2014/main" id="{A81A660B-D7B6-73D7-585B-C7793109677D}"/>
                  </a:ext>
                </a:extLst>
              </p:cNvPr>
              <p:cNvSpPr/>
              <p:nvPr/>
            </p:nvSpPr>
            <p:spPr>
              <a:xfrm>
                <a:off x="3474440" y="4372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4" name="Freeform: Shape 743">
                <a:extLst>
                  <a:ext uri="{FF2B5EF4-FFF2-40B4-BE49-F238E27FC236}">
                    <a16:creationId xmlns:a16="http://schemas.microsoft.com/office/drawing/2014/main" id="{6B3B8128-B0C2-EE56-E6F3-9E3DB0E28715}"/>
                  </a:ext>
                </a:extLst>
              </p:cNvPr>
              <p:cNvSpPr/>
              <p:nvPr/>
            </p:nvSpPr>
            <p:spPr>
              <a:xfrm>
                <a:off x="3342519" y="42072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5" name="Freeform: Shape 744">
                <a:extLst>
                  <a:ext uri="{FF2B5EF4-FFF2-40B4-BE49-F238E27FC236}">
                    <a16:creationId xmlns:a16="http://schemas.microsoft.com/office/drawing/2014/main" id="{7A60D5B7-5986-FB02-3AF3-9E165B31E9BE}"/>
                  </a:ext>
                </a:extLst>
              </p:cNvPr>
              <p:cNvSpPr/>
              <p:nvPr/>
            </p:nvSpPr>
            <p:spPr>
              <a:xfrm>
                <a:off x="3026670" y="42905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6" name="Freeform: Shape 745">
                <a:extLst>
                  <a:ext uri="{FF2B5EF4-FFF2-40B4-BE49-F238E27FC236}">
                    <a16:creationId xmlns:a16="http://schemas.microsoft.com/office/drawing/2014/main" id="{D8052688-B7D7-E78A-32B6-24341C0719C8}"/>
                  </a:ext>
                </a:extLst>
              </p:cNvPr>
              <p:cNvSpPr/>
              <p:nvPr/>
            </p:nvSpPr>
            <p:spPr>
              <a:xfrm>
                <a:off x="2505176" y="4537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7" name="Freeform: Shape 746">
                <a:extLst>
                  <a:ext uri="{FF2B5EF4-FFF2-40B4-BE49-F238E27FC236}">
                    <a16:creationId xmlns:a16="http://schemas.microsoft.com/office/drawing/2014/main" id="{2E5198D9-C327-C4E7-04DE-D377F7D94810}"/>
                  </a:ext>
                </a:extLst>
              </p:cNvPr>
              <p:cNvSpPr/>
              <p:nvPr/>
            </p:nvSpPr>
            <p:spPr>
              <a:xfrm>
                <a:off x="2254954" y="4402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8" name="Freeform: Shape 747">
                <a:extLst>
                  <a:ext uri="{FF2B5EF4-FFF2-40B4-BE49-F238E27FC236}">
                    <a16:creationId xmlns:a16="http://schemas.microsoft.com/office/drawing/2014/main" id="{5251E24C-6B63-9F3D-B188-20669E08FFA0}"/>
                  </a:ext>
                </a:extLst>
              </p:cNvPr>
              <p:cNvSpPr/>
              <p:nvPr/>
            </p:nvSpPr>
            <p:spPr>
              <a:xfrm>
                <a:off x="2237904" y="417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9" name="Freeform: Shape 748">
                <a:extLst>
                  <a:ext uri="{FF2B5EF4-FFF2-40B4-BE49-F238E27FC236}">
                    <a16:creationId xmlns:a16="http://schemas.microsoft.com/office/drawing/2014/main" id="{99A0EA1D-3DEE-D334-3DC6-0CA6D53092C7}"/>
                  </a:ext>
                </a:extLst>
              </p:cNvPr>
              <p:cNvSpPr/>
              <p:nvPr/>
            </p:nvSpPr>
            <p:spPr>
              <a:xfrm>
                <a:off x="2331916" y="4189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0" name="Freeform: Shape 749">
                <a:extLst>
                  <a:ext uri="{FF2B5EF4-FFF2-40B4-BE49-F238E27FC236}">
                    <a16:creationId xmlns:a16="http://schemas.microsoft.com/office/drawing/2014/main" id="{76FE7FAB-DDC1-91B6-D160-BA75C72B2366}"/>
                  </a:ext>
                </a:extLst>
              </p:cNvPr>
              <p:cNvSpPr/>
              <p:nvPr/>
            </p:nvSpPr>
            <p:spPr>
              <a:xfrm>
                <a:off x="2097792" y="417743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1" name="Freeform: Shape 750">
                <a:extLst>
                  <a:ext uri="{FF2B5EF4-FFF2-40B4-BE49-F238E27FC236}">
                    <a16:creationId xmlns:a16="http://schemas.microsoft.com/office/drawing/2014/main" id="{042B4E4C-967F-FA2A-A0FF-1FBE13633415}"/>
                  </a:ext>
                </a:extLst>
              </p:cNvPr>
              <p:cNvSpPr/>
              <p:nvPr/>
            </p:nvSpPr>
            <p:spPr>
              <a:xfrm>
                <a:off x="1646688" y="3816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2" name="Freeform: Shape 751">
                <a:extLst>
                  <a:ext uri="{FF2B5EF4-FFF2-40B4-BE49-F238E27FC236}">
                    <a16:creationId xmlns:a16="http://schemas.microsoft.com/office/drawing/2014/main" id="{59C89D7A-2A8D-4664-2C7E-FAE22E601DBB}"/>
                  </a:ext>
                </a:extLst>
              </p:cNvPr>
              <p:cNvSpPr/>
              <p:nvPr/>
            </p:nvSpPr>
            <p:spPr>
              <a:xfrm>
                <a:off x="1602016" y="37540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3" name="Freeform: Shape 752">
                <a:extLst>
                  <a:ext uri="{FF2B5EF4-FFF2-40B4-BE49-F238E27FC236}">
                    <a16:creationId xmlns:a16="http://schemas.microsoft.com/office/drawing/2014/main" id="{2A4AE2E2-E817-3E21-1755-F6C607F7775E}"/>
                  </a:ext>
                </a:extLst>
              </p:cNvPr>
              <p:cNvSpPr/>
              <p:nvPr/>
            </p:nvSpPr>
            <p:spPr>
              <a:xfrm>
                <a:off x="1392466" y="40991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4" name="Freeform: Shape 753">
                <a:extLst>
                  <a:ext uri="{FF2B5EF4-FFF2-40B4-BE49-F238E27FC236}">
                    <a16:creationId xmlns:a16="http://schemas.microsoft.com/office/drawing/2014/main" id="{2CD0B73B-26B8-639C-B735-3FA9AEB3EB16}"/>
                  </a:ext>
                </a:extLst>
              </p:cNvPr>
              <p:cNvSpPr/>
              <p:nvPr/>
            </p:nvSpPr>
            <p:spPr>
              <a:xfrm>
                <a:off x="1457521" y="4541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5" name="Freeform: Shape 754">
                <a:extLst>
                  <a:ext uri="{FF2B5EF4-FFF2-40B4-BE49-F238E27FC236}">
                    <a16:creationId xmlns:a16="http://schemas.microsoft.com/office/drawing/2014/main" id="{21E133F3-D3C6-EE9E-E76F-D83F10B73735}"/>
                  </a:ext>
                </a:extLst>
              </p:cNvPr>
              <p:cNvSpPr/>
              <p:nvPr/>
            </p:nvSpPr>
            <p:spPr>
              <a:xfrm>
                <a:off x="1353127" y="48078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6" name="Freeform: Shape 755">
                <a:extLst>
                  <a:ext uri="{FF2B5EF4-FFF2-40B4-BE49-F238E27FC236}">
                    <a16:creationId xmlns:a16="http://schemas.microsoft.com/office/drawing/2014/main" id="{DC5F4075-32F0-870C-03D5-5AC7FC5EC76F}"/>
                  </a:ext>
                </a:extLst>
              </p:cNvPr>
              <p:cNvSpPr/>
              <p:nvPr/>
            </p:nvSpPr>
            <p:spPr>
              <a:xfrm>
                <a:off x="2452884" y="54495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7" name="Freeform: Shape 756">
                <a:extLst>
                  <a:ext uri="{FF2B5EF4-FFF2-40B4-BE49-F238E27FC236}">
                    <a16:creationId xmlns:a16="http://schemas.microsoft.com/office/drawing/2014/main" id="{842D0F68-315D-E934-55B9-6684940633F0}"/>
                  </a:ext>
                </a:extLst>
              </p:cNvPr>
              <p:cNvSpPr/>
              <p:nvPr/>
            </p:nvSpPr>
            <p:spPr>
              <a:xfrm>
                <a:off x="4763839" y="47981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8" name="Freeform: Shape 757">
                <a:extLst>
                  <a:ext uri="{FF2B5EF4-FFF2-40B4-BE49-F238E27FC236}">
                    <a16:creationId xmlns:a16="http://schemas.microsoft.com/office/drawing/2014/main" id="{F0AE1AC0-0F3A-FDEF-55B3-C9A586A2D21D}"/>
                  </a:ext>
                </a:extLst>
              </p:cNvPr>
              <p:cNvSpPr/>
              <p:nvPr/>
            </p:nvSpPr>
            <p:spPr>
              <a:xfrm>
                <a:off x="5450592" y="425954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9" name="Freeform: Shape 758">
                <a:extLst>
                  <a:ext uri="{FF2B5EF4-FFF2-40B4-BE49-F238E27FC236}">
                    <a16:creationId xmlns:a16="http://schemas.microsoft.com/office/drawing/2014/main" id="{6A2C58B8-84D4-815D-63B1-52D2CCC9A8BA}"/>
                  </a:ext>
                </a:extLst>
              </p:cNvPr>
              <p:cNvSpPr/>
              <p:nvPr/>
            </p:nvSpPr>
            <p:spPr>
              <a:xfrm>
                <a:off x="5920555" y="40336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0" name="Freeform: Shape 759">
                <a:extLst>
                  <a:ext uri="{FF2B5EF4-FFF2-40B4-BE49-F238E27FC236}">
                    <a16:creationId xmlns:a16="http://schemas.microsoft.com/office/drawing/2014/main" id="{0AC3C9F9-B2E8-ACAA-F950-5981B2C6734C}"/>
                  </a:ext>
                </a:extLst>
              </p:cNvPr>
              <p:cNvSpPr/>
              <p:nvPr/>
            </p:nvSpPr>
            <p:spPr>
              <a:xfrm>
                <a:off x="6105245" y="359641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1" name="Freeform: Shape 760">
                <a:extLst>
                  <a:ext uri="{FF2B5EF4-FFF2-40B4-BE49-F238E27FC236}">
                    <a16:creationId xmlns:a16="http://schemas.microsoft.com/office/drawing/2014/main" id="{853354CB-8C88-4F2D-12C7-16B01668FB86}"/>
                  </a:ext>
                </a:extLst>
              </p:cNvPr>
              <p:cNvSpPr/>
              <p:nvPr/>
            </p:nvSpPr>
            <p:spPr>
              <a:xfrm>
                <a:off x="6121342" y="3256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2" name="Freeform: Shape 761">
                <a:extLst>
                  <a:ext uri="{FF2B5EF4-FFF2-40B4-BE49-F238E27FC236}">
                    <a16:creationId xmlns:a16="http://schemas.microsoft.com/office/drawing/2014/main" id="{A1A78706-EF54-761A-206C-6B4B7AB7682A}"/>
                  </a:ext>
                </a:extLst>
              </p:cNvPr>
              <p:cNvSpPr/>
              <p:nvPr/>
            </p:nvSpPr>
            <p:spPr>
              <a:xfrm>
                <a:off x="6353371" y="34957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3" name="Freeform: Shape 762">
                <a:extLst>
                  <a:ext uri="{FF2B5EF4-FFF2-40B4-BE49-F238E27FC236}">
                    <a16:creationId xmlns:a16="http://schemas.microsoft.com/office/drawing/2014/main" id="{048015D9-2410-548C-D2F2-2BAC45A09886}"/>
                  </a:ext>
                </a:extLst>
              </p:cNvPr>
              <p:cNvSpPr/>
              <p:nvPr/>
            </p:nvSpPr>
            <p:spPr>
              <a:xfrm>
                <a:off x="5448973" y="335533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4" name="Freeform: Shape 763">
                <a:extLst>
                  <a:ext uri="{FF2B5EF4-FFF2-40B4-BE49-F238E27FC236}">
                    <a16:creationId xmlns:a16="http://schemas.microsoft.com/office/drawing/2014/main" id="{55B3EBAB-F591-0AE7-2A14-7B5AB6B5D5AD}"/>
                  </a:ext>
                </a:extLst>
              </p:cNvPr>
              <p:cNvSpPr/>
              <p:nvPr/>
            </p:nvSpPr>
            <p:spPr>
              <a:xfrm>
                <a:off x="4540669" y="32510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5" name="Freeform: Shape 764">
                <a:extLst>
                  <a:ext uri="{FF2B5EF4-FFF2-40B4-BE49-F238E27FC236}">
                    <a16:creationId xmlns:a16="http://schemas.microsoft.com/office/drawing/2014/main" id="{46EBFCCE-EA36-F5DF-A7C2-703909BA6CCD}"/>
                  </a:ext>
                </a:extLst>
              </p:cNvPr>
              <p:cNvSpPr/>
              <p:nvPr/>
            </p:nvSpPr>
            <p:spPr>
              <a:xfrm>
                <a:off x="4331214" y="31250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6" name="Freeform: Shape 765">
                <a:extLst>
                  <a:ext uri="{FF2B5EF4-FFF2-40B4-BE49-F238E27FC236}">
                    <a16:creationId xmlns:a16="http://schemas.microsoft.com/office/drawing/2014/main" id="{CFE07C05-24D8-3D2F-74E1-85BEAC0CDD3A}"/>
                  </a:ext>
                </a:extLst>
              </p:cNvPr>
              <p:cNvSpPr/>
              <p:nvPr/>
            </p:nvSpPr>
            <p:spPr>
              <a:xfrm>
                <a:off x="4112615" y="26430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7" name="Freeform: Shape 766">
                <a:extLst>
                  <a:ext uri="{FF2B5EF4-FFF2-40B4-BE49-F238E27FC236}">
                    <a16:creationId xmlns:a16="http://schemas.microsoft.com/office/drawing/2014/main" id="{802425FC-FE72-71DA-9580-E5E04FDAEA2B}"/>
                  </a:ext>
                </a:extLst>
              </p:cNvPr>
              <p:cNvSpPr/>
              <p:nvPr/>
            </p:nvSpPr>
            <p:spPr>
              <a:xfrm>
                <a:off x="4445419" y="315711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8" name="Freeform: Shape 767">
                <a:extLst>
                  <a:ext uri="{FF2B5EF4-FFF2-40B4-BE49-F238E27FC236}">
                    <a16:creationId xmlns:a16="http://schemas.microsoft.com/office/drawing/2014/main" id="{B32FE572-A8F0-1410-1454-F131D2912BFF}"/>
                  </a:ext>
                </a:extLst>
              </p:cNvPr>
              <p:cNvSpPr/>
              <p:nvPr/>
            </p:nvSpPr>
            <p:spPr>
              <a:xfrm>
                <a:off x="4752600" y="37078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9" name="Freeform: Shape 768">
                <a:extLst>
                  <a:ext uri="{FF2B5EF4-FFF2-40B4-BE49-F238E27FC236}">
                    <a16:creationId xmlns:a16="http://schemas.microsoft.com/office/drawing/2014/main" id="{2A0F70FF-A900-E77F-0F13-40B6F06B472E}"/>
                  </a:ext>
                </a:extLst>
              </p:cNvPr>
              <p:cNvSpPr/>
              <p:nvPr/>
            </p:nvSpPr>
            <p:spPr>
              <a:xfrm>
                <a:off x="5670619" y="34191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0" name="Freeform: Shape 769">
                <a:extLst>
                  <a:ext uri="{FF2B5EF4-FFF2-40B4-BE49-F238E27FC236}">
                    <a16:creationId xmlns:a16="http://schemas.microsoft.com/office/drawing/2014/main" id="{22BED35B-17AD-15BB-30F6-413E48431CE8}"/>
                  </a:ext>
                </a:extLst>
              </p:cNvPr>
              <p:cNvSpPr/>
              <p:nvPr/>
            </p:nvSpPr>
            <p:spPr>
              <a:xfrm>
                <a:off x="6506533" y="30383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0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1" name="Freeform: Shape 770">
                <a:extLst>
                  <a:ext uri="{FF2B5EF4-FFF2-40B4-BE49-F238E27FC236}">
                    <a16:creationId xmlns:a16="http://schemas.microsoft.com/office/drawing/2014/main" id="{E6E0DC59-9636-A43C-0888-4FA8BBBC759D}"/>
                  </a:ext>
                </a:extLst>
              </p:cNvPr>
              <p:cNvSpPr/>
              <p:nvPr/>
            </p:nvSpPr>
            <p:spPr>
              <a:xfrm>
                <a:off x="7123086" y="328599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2" name="Freeform: Shape 771">
                <a:extLst>
                  <a:ext uri="{FF2B5EF4-FFF2-40B4-BE49-F238E27FC236}">
                    <a16:creationId xmlns:a16="http://schemas.microsoft.com/office/drawing/2014/main" id="{C791EAC7-149D-F03E-5E0C-D35DD132D4EF}"/>
                  </a:ext>
                </a:extLst>
              </p:cNvPr>
              <p:cNvSpPr/>
              <p:nvPr/>
            </p:nvSpPr>
            <p:spPr>
              <a:xfrm>
                <a:off x="7142613" y="32069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3" name="Freeform: Shape 772">
                <a:extLst>
                  <a:ext uri="{FF2B5EF4-FFF2-40B4-BE49-F238E27FC236}">
                    <a16:creationId xmlns:a16="http://schemas.microsoft.com/office/drawing/2014/main" id="{0B3A81BD-33B1-CAC1-3B48-3B36F952968D}"/>
                  </a:ext>
                </a:extLst>
              </p:cNvPr>
              <p:cNvSpPr/>
              <p:nvPr/>
            </p:nvSpPr>
            <p:spPr>
              <a:xfrm>
                <a:off x="6708177" y="2354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4" name="Freeform: Shape 773">
                <a:extLst>
                  <a:ext uri="{FF2B5EF4-FFF2-40B4-BE49-F238E27FC236}">
                    <a16:creationId xmlns:a16="http://schemas.microsoft.com/office/drawing/2014/main" id="{CB86AAC5-DB80-222E-FF63-8840E15B0151}"/>
                  </a:ext>
                </a:extLst>
              </p:cNvPr>
              <p:cNvSpPr/>
              <p:nvPr/>
            </p:nvSpPr>
            <p:spPr>
              <a:xfrm>
                <a:off x="6911917" y="2125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5" name="Freeform: Shape 774">
                <a:extLst>
                  <a:ext uri="{FF2B5EF4-FFF2-40B4-BE49-F238E27FC236}">
                    <a16:creationId xmlns:a16="http://schemas.microsoft.com/office/drawing/2014/main" id="{0D7C9717-1B65-701F-C395-31BFA3D604D2}"/>
                  </a:ext>
                </a:extLst>
              </p:cNvPr>
              <p:cNvSpPr/>
              <p:nvPr/>
            </p:nvSpPr>
            <p:spPr>
              <a:xfrm>
                <a:off x="8116735" y="29835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6" name="Freeform: Shape 775">
                <a:extLst>
                  <a:ext uri="{FF2B5EF4-FFF2-40B4-BE49-F238E27FC236}">
                    <a16:creationId xmlns:a16="http://schemas.microsoft.com/office/drawing/2014/main" id="{94C1E803-6A19-9162-286A-6B1B1EF427F3}"/>
                  </a:ext>
                </a:extLst>
              </p:cNvPr>
              <p:cNvSpPr/>
              <p:nvPr/>
            </p:nvSpPr>
            <p:spPr>
              <a:xfrm>
                <a:off x="7611052" y="38266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7" name="Freeform: Shape 776">
                <a:extLst>
                  <a:ext uri="{FF2B5EF4-FFF2-40B4-BE49-F238E27FC236}">
                    <a16:creationId xmlns:a16="http://schemas.microsoft.com/office/drawing/2014/main" id="{060FF469-4B6D-AFA8-A66C-76A07C9C4E14}"/>
                  </a:ext>
                </a:extLst>
              </p:cNvPr>
              <p:cNvSpPr/>
              <p:nvPr/>
            </p:nvSpPr>
            <p:spPr>
              <a:xfrm>
                <a:off x="6771233" y="42761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8" name="Freeform: Shape 777">
                <a:extLst>
                  <a:ext uri="{FF2B5EF4-FFF2-40B4-BE49-F238E27FC236}">
                    <a16:creationId xmlns:a16="http://schemas.microsoft.com/office/drawing/2014/main" id="{1467E73A-815A-DB07-C140-738905BBF217}"/>
                  </a:ext>
                </a:extLst>
              </p:cNvPr>
              <p:cNvSpPr/>
              <p:nvPr/>
            </p:nvSpPr>
            <p:spPr>
              <a:xfrm>
                <a:off x="6929158" y="3815296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609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9" name="Freeform: Shape 778">
                <a:extLst>
                  <a:ext uri="{FF2B5EF4-FFF2-40B4-BE49-F238E27FC236}">
                    <a16:creationId xmlns:a16="http://schemas.microsoft.com/office/drawing/2014/main" id="{74C6A8A0-4608-0391-EB99-FF3B37E5C9F2}"/>
                  </a:ext>
                </a:extLst>
              </p:cNvPr>
              <p:cNvSpPr/>
              <p:nvPr/>
            </p:nvSpPr>
            <p:spPr>
              <a:xfrm>
                <a:off x="7452937" y="40654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0" name="Freeform: Shape 779">
                <a:extLst>
                  <a:ext uri="{FF2B5EF4-FFF2-40B4-BE49-F238E27FC236}">
                    <a16:creationId xmlns:a16="http://schemas.microsoft.com/office/drawing/2014/main" id="{8C34C057-64F2-9C36-9F51-6FA417FD2546}"/>
                  </a:ext>
                </a:extLst>
              </p:cNvPr>
              <p:cNvSpPr/>
              <p:nvPr/>
            </p:nvSpPr>
            <p:spPr>
              <a:xfrm>
                <a:off x="7468177" y="45154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1" name="Freeform: Shape 780">
                <a:extLst>
                  <a:ext uri="{FF2B5EF4-FFF2-40B4-BE49-F238E27FC236}">
                    <a16:creationId xmlns:a16="http://schemas.microsoft.com/office/drawing/2014/main" id="{84A1521F-A053-A6F6-6C97-79749F41CBFA}"/>
                  </a:ext>
                </a:extLst>
              </p:cNvPr>
              <p:cNvSpPr/>
              <p:nvPr/>
            </p:nvSpPr>
            <p:spPr>
              <a:xfrm>
                <a:off x="7217098" y="4717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2" name="Freeform: Shape 781">
                <a:extLst>
                  <a:ext uri="{FF2B5EF4-FFF2-40B4-BE49-F238E27FC236}">
                    <a16:creationId xmlns:a16="http://schemas.microsoft.com/office/drawing/2014/main" id="{D06DAA18-3FF5-94A8-3F80-74E25A1518AA}"/>
                  </a:ext>
                </a:extLst>
              </p:cNvPr>
              <p:cNvSpPr/>
              <p:nvPr/>
            </p:nvSpPr>
            <p:spPr>
              <a:xfrm>
                <a:off x="7099655" y="501601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3" name="Freeform: Shape 782">
                <a:extLst>
                  <a:ext uri="{FF2B5EF4-FFF2-40B4-BE49-F238E27FC236}">
                    <a16:creationId xmlns:a16="http://schemas.microsoft.com/office/drawing/2014/main" id="{8180EDD3-7B9A-A156-F2E5-0E08EFEE16E7}"/>
                  </a:ext>
                </a:extLst>
              </p:cNvPr>
              <p:cNvSpPr/>
              <p:nvPr/>
            </p:nvSpPr>
            <p:spPr>
              <a:xfrm>
                <a:off x="7564570" y="52197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4" name="Freeform: Shape 783">
                <a:extLst>
                  <a:ext uri="{FF2B5EF4-FFF2-40B4-BE49-F238E27FC236}">
                    <a16:creationId xmlns:a16="http://schemas.microsoft.com/office/drawing/2014/main" id="{BB3FD604-5EF9-7C11-EAEF-930AE4DD8090}"/>
                  </a:ext>
                </a:extLst>
              </p:cNvPr>
              <p:cNvSpPr/>
              <p:nvPr/>
            </p:nvSpPr>
            <p:spPr>
              <a:xfrm>
                <a:off x="8009769" y="430107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5" name="Freeform: Shape 784">
                <a:extLst>
                  <a:ext uri="{FF2B5EF4-FFF2-40B4-BE49-F238E27FC236}">
                    <a16:creationId xmlns:a16="http://schemas.microsoft.com/office/drawing/2014/main" id="{01183F27-A7CE-C447-B7A8-9A11C06C23B5}"/>
                  </a:ext>
                </a:extLst>
              </p:cNvPr>
              <p:cNvSpPr/>
              <p:nvPr/>
            </p:nvSpPr>
            <p:spPr>
              <a:xfrm>
                <a:off x="8192077" y="43448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6" name="Freeform: Shape 785">
                <a:extLst>
                  <a:ext uri="{FF2B5EF4-FFF2-40B4-BE49-F238E27FC236}">
                    <a16:creationId xmlns:a16="http://schemas.microsoft.com/office/drawing/2014/main" id="{147B8820-0B8B-A0A8-17DA-E1A6DD61AEB5}"/>
                  </a:ext>
                </a:extLst>
              </p:cNvPr>
              <p:cNvSpPr/>
              <p:nvPr/>
            </p:nvSpPr>
            <p:spPr>
              <a:xfrm>
                <a:off x="8824537" y="46081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7" name="Freeform: Shape 786">
                <a:extLst>
                  <a:ext uri="{FF2B5EF4-FFF2-40B4-BE49-F238E27FC236}">
                    <a16:creationId xmlns:a16="http://schemas.microsoft.com/office/drawing/2014/main" id="{89D12812-11C8-B617-49FE-BECB70D1837C}"/>
                  </a:ext>
                </a:extLst>
              </p:cNvPr>
              <p:cNvSpPr/>
              <p:nvPr/>
            </p:nvSpPr>
            <p:spPr>
              <a:xfrm>
                <a:off x="9116479" y="47633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8" name="Freeform: Shape 787">
                <a:extLst>
                  <a:ext uri="{FF2B5EF4-FFF2-40B4-BE49-F238E27FC236}">
                    <a16:creationId xmlns:a16="http://schemas.microsoft.com/office/drawing/2014/main" id="{45E146A6-A823-E854-BAD8-37B8119E3790}"/>
                  </a:ext>
                </a:extLst>
              </p:cNvPr>
              <p:cNvSpPr/>
              <p:nvPr/>
            </p:nvSpPr>
            <p:spPr>
              <a:xfrm>
                <a:off x="8659088" y="4895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9" name="Freeform: Shape 788">
                <a:extLst>
                  <a:ext uri="{FF2B5EF4-FFF2-40B4-BE49-F238E27FC236}">
                    <a16:creationId xmlns:a16="http://schemas.microsoft.com/office/drawing/2014/main" id="{7C0DA843-C773-B026-F069-874100476D69}"/>
                  </a:ext>
                </a:extLst>
              </p:cNvPr>
              <p:cNvSpPr/>
              <p:nvPr/>
            </p:nvSpPr>
            <p:spPr>
              <a:xfrm>
                <a:off x="7249293" y="510526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0" name="Freeform: Shape 789">
                <a:extLst>
                  <a:ext uri="{FF2B5EF4-FFF2-40B4-BE49-F238E27FC236}">
                    <a16:creationId xmlns:a16="http://schemas.microsoft.com/office/drawing/2014/main" id="{F8FD431B-11A9-5DCB-4E83-E44764F6D348}"/>
                  </a:ext>
                </a:extLst>
              </p:cNvPr>
              <p:cNvSpPr/>
              <p:nvPr/>
            </p:nvSpPr>
            <p:spPr>
              <a:xfrm>
                <a:off x="7436364" y="51903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1" name="Freeform: Shape 790">
                <a:extLst>
                  <a:ext uri="{FF2B5EF4-FFF2-40B4-BE49-F238E27FC236}">
                    <a16:creationId xmlns:a16="http://schemas.microsoft.com/office/drawing/2014/main" id="{E9FB9515-899F-50D5-1983-8ABADAAE888C}"/>
                  </a:ext>
                </a:extLst>
              </p:cNvPr>
              <p:cNvSpPr/>
              <p:nvPr/>
            </p:nvSpPr>
            <p:spPr>
              <a:xfrm>
                <a:off x="8245131" y="4638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2" name="Freeform: Shape 791">
                <a:extLst>
                  <a:ext uri="{FF2B5EF4-FFF2-40B4-BE49-F238E27FC236}">
                    <a16:creationId xmlns:a16="http://schemas.microsoft.com/office/drawing/2014/main" id="{BB610619-E622-C5B3-6314-AB9E802ADD1C}"/>
                  </a:ext>
                </a:extLst>
              </p:cNvPr>
              <p:cNvSpPr/>
              <p:nvPr/>
            </p:nvSpPr>
            <p:spPr>
              <a:xfrm>
                <a:off x="8719286" y="422239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3" name="Freeform: Shape 792">
                <a:extLst>
                  <a:ext uri="{FF2B5EF4-FFF2-40B4-BE49-F238E27FC236}">
                    <a16:creationId xmlns:a16="http://schemas.microsoft.com/office/drawing/2014/main" id="{7C0D25FA-01A2-8297-8421-34A93A2A6BC3}"/>
                  </a:ext>
                </a:extLst>
              </p:cNvPr>
              <p:cNvSpPr/>
              <p:nvPr/>
            </p:nvSpPr>
            <p:spPr>
              <a:xfrm>
                <a:off x="8851969" y="40506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4" name="Freeform: Shape 793">
                <a:extLst>
                  <a:ext uri="{FF2B5EF4-FFF2-40B4-BE49-F238E27FC236}">
                    <a16:creationId xmlns:a16="http://schemas.microsoft.com/office/drawing/2014/main" id="{E2F33905-5ADA-0475-B1EF-DAF741CAD7DF}"/>
                  </a:ext>
                </a:extLst>
              </p:cNvPr>
              <p:cNvSpPr/>
              <p:nvPr/>
            </p:nvSpPr>
            <p:spPr>
              <a:xfrm>
                <a:off x="8438870" y="33380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5" name="Freeform: Shape 794">
                <a:extLst>
                  <a:ext uri="{FF2B5EF4-FFF2-40B4-BE49-F238E27FC236}">
                    <a16:creationId xmlns:a16="http://schemas.microsoft.com/office/drawing/2014/main" id="{D3C07A92-7B93-EF48-8CA7-4FF6E9D14D8A}"/>
                  </a:ext>
                </a:extLst>
              </p:cNvPr>
              <p:cNvSpPr/>
              <p:nvPr/>
            </p:nvSpPr>
            <p:spPr>
              <a:xfrm>
                <a:off x="8275707" y="39958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6" name="Freeform: Shape 795">
                <a:extLst>
                  <a:ext uri="{FF2B5EF4-FFF2-40B4-BE49-F238E27FC236}">
                    <a16:creationId xmlns:a16="http://schemas.microsoft.com/office/drawing/2014/main" id="{CCE42012-508D-E166-06B0-0617E3CB9264}"/>
                  </a:ext>
                </a:extLst>
              </p:cNvPr>
              <p:cNvSpPr/>
              <p:nvPr/>
            </p:nvSpPr>
            <p:spPr>
              <a:xfrm>
                <a:off x="8946838" y="31494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7" name="Freeform: Shape 796">
                <a:extLst>
                  <a:ext uri="{FF2B5EF4-FFF2-40B4-BE49-F238E27FC236}">
                    <a16:creationId xmlns:a16="http://schemas.microsoft.com/office/drawing/2014/main" id="{E1D8CD8E-885D-61BC-8A5B-3673738E384E}"/>
                  </a:ext>
                </a:extLst>
              </p:cNvPr>
              <p:cNvSpPr/>
              <p:nvPr/>
            </p:nvSpPr>
            <p:spPr>
              <a:xfrm>
                <a:off x="9002941" y="3222269"/>
                <a:ext cx="16273" cy="15410"/>
              </a:xfrm>
              <a:custGeom>
                <a:avLst/>
                <a:gdLst>
                  <a:gd name="connsiteX0" fmla="*/ 15424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4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8" name="Freeform: Shape 797">
                <a:extLst>
                  <a:ext uri="{FF2B5EF4-FFF2-40B4-BE49-F238E27FC236}">
                    <a16:creationId xmlns:a16="http://schemas.microsoft.com/office/drawing/2014/main" id="{E81C3B39-813F-9FD9-28E4-F83D2D598485}"/>
                  </a:ext>
                </a:extLst>
              </p:cNvPr>
              <p:cNvSpPr/>
              <p:nvPr/>
            </p:nvSpPr>
            <p:spPr>
              <a:xfrm>
                <a:off x="9449187" y="40909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9" name="Freeform: Shape 798">
                <a:extLst>
                  <a:ext uri="{FF2B5EF4-FFF2-40B4-BE49-F238E27FC236}">
                    <a16:creationId xmlns:a16="http://schemas.microsoft.com/office/drawing/2014/main" id="{5EACEF85-CC3C-E016-F5BB-EE8CD9088C7C}"/>
                  </a:ext>
                </a:extLst>
              </p:cNvPr>
              <p:cNvSpPr/>
              <p:nvPr/>
            </p:nvSpPr>
            <p:spPr>
              <a:xfrm rot="-1652943">
                <a:off x="9242610" y="414897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3"/>
                      <a:pt x="3625" y="0"/>
                      <a:pt x="8096" y="0"/>
                    </a:cubicBezTo>
                    <a:cubicBezTo>
                      <a:pt x="12568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0" name="Freeform: Shape 799">
                <a:extLst>
                  <a:ext uri="{FF2B5EF4-FFF2-40B4-BE49-F238E27FC236}">
                    <a16:creationId xmlns:a16="http://schemas.microsoft.com/office/drawing/2014/main" id="{211A3FF4-CAD1-78DD-738A-44FEB767DFCF}"/>
                  </a:ext>
                </a:extLst>
              </p:cNvPr>
              <p:cNvSpPr/>
              <p:nvPr/>
            </p:nvSpPr>
            <p:spPr>
              <a:xfrm>
                <a:off x="9069901" y="385606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1" name="Freeform: Shape 800">
                <a:extLst>
                  <a:ext uri="{FF2B5EF4-FFF2-40B4-BE49-F238E27FC236}">
                    <a16:creationId xmlns:a16="http://schemas.microsoft.com/office/drawing/2014/main" id="{1C585366-255D-012F-E609-8F29E81BBF22}"/>
                  </a:ext>
                </a:extLst>
              </p:cNvPr>
              <p:cNvSpPr/>
              <p:nvPr/>
            </p:nvSpPr>
            <p:spPr>
              <a:xfrm>
                <a:off x="9083522" y="368118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2" name="Freeform: Shape 801">
                <a:extLst>
                  <a:ext uri="{FF2B5EF4-FFF2-40B4-BE49-F238E27FC236}">
                    <a16:creationId xmlns:a16="http://schemas.microsoft.com/office/drawing/2014/main" id="{56167DD2-A582-923B-B2E4-F6E38185E508}"/>
                  </a:ext>
                </a:extLst>
              </p:cNvPr>
              <p:cNvSpPr/>
              <p:nvPr/>
            </p:nvSpPr>
            <p:spPr>
              <a:xfrm rot="-1652943">
                <a:off x="9390915" y="361676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3" name="Freeform: Shape 802">
                <a:extLst>
                  <a:ext uri="{FF2B5EF4-FFF2-40B4-BE49-F238E27FC236}">
                    <a16:creationId xmlns:a16="http://schemas.microsoft.com/office/drawing/2014/main" id="{22753C3A-B22B-AE56-18F2-5B12E275231D}"/>
                  </a:ext>
                </a:extLst>
              </p:cNvPr>
              <p:cNvSpPr/>
              <p:nvPr/>
            </p:nvSpPr>
            <p:spPr>
              <a:xfrm>
                <a:off x="9692455" y="4544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4" name="Freeform: Shape 803">
                <a:extLst>
                  <a:ext uri="{FF2B5EF4-FFF2-40B4-BE49-F238E27FC236}">
                    <a16:creationId xmlns:a16="http://schemas.microsoft.com/office/drawing/2014/main" id="{84093084-1E4B-A134-0950-4DE72D437CF8}"/>
                  </a:ext>
                </a:extLst>
              </p:cNvPr>
              <p:cNvSpPr/>
              <p:nvPr/>
            </p:nvSpPr>
            <p:spPr>
              <a:xfrm>
                <a:off x="9477857" y="51174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2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5" name="Freeform: Shape 804">
                <a:extLst>
                  <a:ext uri="{FF2B5EF4-FFF2-40B4-BE49-F238E27FC236}">
                    <a16:creationId xmlns:a16="http://schemas.microsoft.com/office/drawing/2014/main" id="{DCE09253-34E2-3EE4-93E9-89135F934342}"/>
                  </a:ext>
                </a:extLst>
              </p:cNvPr>
              <p:cNvSpPr/>
              <p:nvPr/>
            </p:nvSpPr>
            <p:spPr>
              <a:xfrm>
                <a:off x="9312313" y="52188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6" name="Freeform: Shape 805">
                <a:extLst>
                  <a:ext uri="{FF2B5EF4-FFF2-40B4-BE49-F238E27FC236}">
                    <a16:creationId xmlns:a16="http://schemas.microsoft.com/office/drawing/2014/main" id="{F289EF1E-09A9-32C1-F2B5-085A9C4B5291}"/>
                  </a:ext>
                </a:extLst>
              </p:cNvPr>
              <p:cNvSpPr/>
              <p:nvPr/>
            </p:nvSpPr>
            <p:spPr>
              <a:xfrm>
                <a:off x="8996368" y="5467883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7" name="Freeform: Shape 806">
                <a:extLst>
                  <a:ext uri="{FF2B5EF4-FFF2-40B4-BE49-F238E27FC236}">
                    <a16:creationId xmlns:a16="http://schemas.microsoft.com/office/drawing/2014/main" id="{D8A7CBA1-0BA5-1B0B-001D-13E648B9DD8E}"/>
                  </a:ext>
                </a:extLst>
              </p:cNvPr>
              <p:cNvSpPr/>
              <p:nvPr/>
            </p:nvSpPr>
            <p:spPr>
              <a:xfrm>
                <a:off x="8710237" y="550626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8" name="Freeform: Shape 807">
                <a:extLst>
                  <a:ext uri="{FF2B5EF4-FFF2-40B4-BE49-F238E27FC236}">
                    <a16:creationId xmlns:a16="http://schemas.microsoft.com/office/drawing/2014/main" id="{8DEEB407-855F-1B8D-4433-B0705B5B53A5}"/>
                  </a:ext>
                </a:extLst>
              </p:cNvPr>
              <p:cNvSpPr/>
              <p:nvPr/>
            </p:nvSpPr>
            <p:spPr>
              <a:xfrm>
                <a:off x="8624322" y="5572658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9" name="Freeform: Shape 808">
                <a:extLst>
                  <a:ext uri="{FF2B5EF4-FFF2-40B4-BE49-F238E27FC236}">
                    <a16:creationId xmlns:a16="http://schemas.microsoft.com/office/drawing/2014/main" id="{CC167D09-7BA9-5956-2A65-E026AFE882BD}"/>
                  </a:ext>
                </a:extLst>
              </p:cNvPr>
              <p:cNvSpPr/>
              <p:nvPr/>
            </p:nvSpPr>
            <p:spPr>
              <a:xfrm>
                <a:off x="8529453" y="58094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0" name="Freeform: Shape 809">
                <a:extLst>
                  <a:ext uri="{FF2B5EF4-FFF2-40B4-BE49-F238E27FC236}">
                    <a16:creationId xmlns:a16="http://schemas.microsoft.com/office/drawing/2014/main" id="{C80DD661-5CE5-5010-736A-6522B354AF69}"/>
                  </a:ext>
                </a:extLst>
              </p:cNvPr>
              <p:cNvSpPr/>
              <p:nvPr/>
            </p:nvSpPr>
            <p:spPr>
              <a:xfrm>
                <a:off x="8172361" y="598213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1" name="Freeform: Shape 810">
                <a:extLst>
                  <a:ext uri="{FF2B5EF4-FFF2-40B4-BE49-F238E27FC236}">
                    <a16:creationId xmlns:a16="http://schemas.microsoft.com/office/drawing/2014/main" id="{08F8A2A3-51ED-B025-1111-8D0127A2FDFA}"/>
                  </a:ext>
                </a:extLst>
              </p:cNvPr>
              <p:cNvSpPr/>
              <p:nvPr/>
            </p:nvSpPr>
            <p:spPr>
              <a:xfrm>
                <a:off x="8007578" y="6120441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2" name="Freeform: Shape 811">
                <a:extLst>
                  <a:ext uri="{FF2B5EF4-FFF2-40B4-BE49-F238E27FC236}">
                    <a16:creationId xmlns:a16="http://schemas.microsoft.com/office/drawing/2014/main" id="{C1965851-E56B-8796-99B8-69BF072C171E}"/>
                  </a:ext>
                </a:extLst>
              </p:cNvPr>
              <p:cNvSpPr/>
              <p:nvPr/>
            </p:nvSpPr>
            <p:spPr>
              <a:xfrm>
                <a:off x="7163854" y="608224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3" name="Freeform: Shape 812">
                <a:extLst>
                  <a:ext uri="{FF2B5EF4-FFF2-40B4-BE49-F238E27FC236}">
                    <a16:creationId xmlns:a16="http://schemas.microsoft.com/office/drawing/2014/main" id="{75A60DE6-4345-0F9B-F5CE-F73C94344F92}"/>
                  </a:ext>
                </a:extLst>
              </p:cNvPr>
              <p:cNvSpPr/>
              <p:nvPr/>
            </p:nvSpPr>
            <p:spPr>
              <a:xfrm>
                <a:off x="6331654" y="6098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4" name="Freeform: Shape 813">
                <a:extLst>
                  <a:ext uri="{FF2B5EF4-FFF2-40B4-BE49-F238E27FC236}">
                    <a16:creationId xmlns:a16="http://schemas.microsoft.com/office/drawing/2014/main" id="{7DA6127A-EFA1-9BD6-2D06-C88ACD09B935}"/>
                  </a:ext>
                </a:extLst>
              </p:cNvPr>
              <p:cNvSpPr/>
              <p:nvPr/>
            </p:nvSpPr>
            <p:spPr>
              <a:xfrm>
                <a:off x="5728341" y="620769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5" name="Freeform: Shape 814">
                <a:extLst>
                  <a:ext uri="{FF2B5EF4-FFF2-40B4-BE49-F238E27FC236}">
                    <a16:creationId xmlns:a16="http://schemas.microsoft.com/office/drawing/2014/main" id="{E4F78289-6772-1A0B-1193-F613AB8FAC4C}"/>
                  </a:ext>
                </a:extLst>
              </p:cNvPr>
              <p:cNvSpPr/>
              <p:nvPr/>
            </p:nvSpPr>
            <p:spPr>
              <a:xfrm>
                <a:off x="5264759" y="62638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6" name="Freeform: Shape 815">
                <a:extLst>
                  <a:ext uri="{FF2B5EF4-FFF2-40B4-BE49-F238E27FC236}">
                    <a16:creationId xmlns:a16="http://schemas.microsoft.com/office/drawing/2014/main" id="{22A3C409-4574-7614-2F9D-3E3F9B78B6C1}"/>
                  </a:ext>
                </a:extLst>
              </p:cNvPr>
              <p:cNvSpPr/>
              <p:nvPr/>
            </p:nvSpPr>
            <p:spPr>
              <a:xfrm>
                <a:off x="4686782" y="6291605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7" name="Freeform: Shape 816">
                <a:extLst>
                  <a:ext uri="{FF2B5EF4-FFF2-40B4-BE49-F238E27FC236}">
                    <a16:creationId xmlns:a16="http://schemas.microsoft.com/office/drawing/2014/main" id="{2961CA2C-9C71-CF5B-DEFA-67B6BB97EE9D}"/>
                  </a:ext>
                </a:extLst>
              </p:cNvPr>
              <p:cNvSpPr/>
              <p:nvPr/>
            </p:nvSpPr>
            <p:spPr>
              <a:xfrm>
                <a:off x="3964882" y="6291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8" name="Freeform: Shape 817">
                <a:extLst>
                  <a:ext uri="{FF2B5EF4-FFF2-40B4-BE49-F238E27FC236}">
                    <a16:creationId xmlns:a16="http://schemas.microsoft.com/office/drawing/2014/main" id="{36A871B1-C302-D055-5134-5FAFFAE88053}"/>
                  </a:ext>
                </a:extLst>
              </p:cNvPr>
              <p:cNvSpPr/>
              <p:nvPr/>
            </p:nvSpPr>
            <p:spPr>
              <a:xfrm>
                <a:off x="3413671" y="6316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9" name="Freeform: Shape 818">
                <a:extLst>
                  <a:ext uri="{FF2B5EF4-FFF2-40B4-BE49-F238E27FC236}">
                    <a16:creationId xmlns:a16="http://schemas.microsoft.com/office/drawing/2014/main" id="{14003768-38F6-BD7F-ABC5-68F6730A626C}"/>
                  </a:ext>
                </a:extLst>
              </p:cNvPr>
              <p:cNvSpPr/>
              <p:nvPr/>
            </p:nvSpPr>
            <p:spPr>
              <a:xfrm>
                <a:off x="2331726" y="628179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0" name="Freeform: Shape 819">
                <a:extLst>
                  <a:ext uri="{FF2B5EF4-FFF2-40B4-BE49-F238E27FC236}">
                    <a16:creationId xmlns:a16="http://schemas.microsoft.com/office/drawing/2014/main" id="{B36DA587-823D-5AC5-32A8-6236C1A87C10}"/>
                  </a:ext>
                </a:extLst>
              </p:cNvPr>
              <p:cNvSpPr/>
              <p:nvPr/>
            </p:nvSpPr>
            <p:spPr>
              <a:xfrm>
                <a:off x="1860429" y="628836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1" name="Freeform: Shape 820">
                <a:extLst>
                  <a:ext uri="{FF2B5EF4-FFF2-40B4-BE49-F238E27FC236}">
                    <a16:creationId xmlns:a16="http://schemas.microsoft.com/office/drawing/2014/main" id="{D882E72E-E7B7-9909-8AEF-BDE8963B486C}"/>
                  </a:ext>
                </a:extLst>
              </p:cNvPr>
              <p:cNvSpPr/>
              <p:nvPr/>
            </p:nvSpPr>
            <p:spPr>
              <a:xfrm>
                <a:off x="1525339" y="6285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2" name="Freeform: Shape 821">
                <a:extLst>
                  <a:ext uri="{FF2B5EF4-FFF2-40B4-BE49-F238E27FC236}">
                    <a16:creationId xmlns:a16="http://schemas.microsoft.com/office/drawing/2014/main" id="{E49E6102-C386-B41A-1A62-DA3F3540A81E}"/>
                  </a:ext>
                </a:extLst>
              </p:cNvPr>
              <p:cNvSpPr/>
              <p:nvPr/>
            </p:nvSpPr>
            <p:spPr>
              <a:xfrm>
                <a:off x="1259020" y="611482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3" name="Freeform: Shape 822">
                <a:extLst>
                  <a:ext uri="{FF2B5EF4-FFF2-40B4-BE49-F238E27FC236}">
                    <a16:creationId xmlns:a16="http://schemas.microsoft.com/office/drawing/2014/main" id="{F7685855-41B5-66E7-D03F-246AA1E991FE}"/>
                  </a:ext>
                </a:extLst>
              </p:cNvPr>
              <p:cNvSpPr/>
              <p:nvPr/>
            </p:nvSpPr>
            <p:spPr>
              <a:xfrm>
                <a:off x="973175" y="53991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4" name="Freeform: Shape 823">
                <a:extLst>
                  <a:ext uri="{FF2B5EF4-FFF2-40B4-BE49-F238E27FC236}">
                    <a16:creationId xmlns:a16="http://schemas.microsoft.com/office/drawing/2014/main" id="{51EAAB45-A7EE-B786-D2EE-38364C2B9168}"/>
                  </a:ext>
                </a:extLst>
              </p:cNvPr>
              <p:cNvSpPr/>
              <p:nvPr/>
            </p:nvSpPr>
            <p:spPr>
              <a:xfrm rot="-1652943">
                <a:off x="968841" y="511797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5" name="Freeform: Shape 824">
                <a:extLst>
                  <a:ext uri="{FF2B5EF4-FFF2-40B4-BE49-F238E27FC236}">
                    <a16:creationId xmlns:a16="http://schemas.microsoft.com/office/drawing/2014/main" id="{38AB0AD7-645A-F5BB-4CCF-003909C81FF3}"/>
                  </a:ext>
                </a:extLst>
              </p:cNvPr>
              <p:cNvSpPr/>
              <p:nvPr/>
            </p:nvSpPr>
            <p:spPr>
              <a:xfrm>
                <a:off x="2320963" y="47083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6" name="Freeform: Shape 825">
                <a:extLst>
                  <a:ext uri="{FF2B5EF4-FFF2-40B4-BE49-F238E27FC236}">
                    <a16:creationId xmlns:a16="http://schemas.microsoft.com/office/drawing/2014/main" id="{B74565E4-7FE1-F726-4DD3-8D2CC6665662}"/>
                  </a:ext>
                </a:extLst>
              </p:cNvPr>
              <p:cNvSpPr/>
              <p:nvPr/>
            </p:nvSpPr>
            <p:spPr>
              <a:xfrm>
                <a:off x="4611535" y="5358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7" name="Freeform: Shape 826">
                <a:extLst>
                  <a:ext uri="{FF2B5EF4-FFF2-40B4-BE49-F238E27FC236}">
                    <a16:creationId xmlns:a16="http://schemas.microsoft.com/office/drawing/2014/main" id="{ED197484-9BBC-0995-F98E-01F74001D296}"/>
                  </a:ext>
                </a:extLst>
              </p:cNvPr>
              <p:cNvSpPr/>
              <p:nvPr/>
            </p:nvSpPr>
            <p:spPr>
              <a:xfrm>
                <a:off x="5352199" y="555951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8" name="Freeform: Shape 827">
                <a:extLst>
                  <a:ext uri="{FF2B5EF4-FFF2-40B4-BE49-F238E27FC236}">
                    <a16:creationId xmlns:a16="http://schemas.microsoft.com/office/drawing/2014/main" id="{E5394AF3-C69A-D0A9-2D7A-760378EE9418}"/>
                  </a:ext>
                </a:extLst>
              </p:cNvPr>
              <p:cNvSpPr/>
              <p:nvPr/>
            </p:nvSpPr>
            <p:spPr>
              <a:xfrm>
                <a:off x="5765202" y="52024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9" name="Freeform: Shape 828">
                <a:extLst>
                  <a:ext uri="{FF2B5EF4-FFF2-40B4-BE49-F238E27FC236}">
                    <a16:creationId xmlns:a16="http://schemas.microsoft.com/office/drawing/2014/main" id="{949B1BC7-8F74-01A5-7FC5-0F503FF0C86D}"/>
                  </a:ext>
                </a:extLst>
              </p:cNvPr>
              <p:cNvSpPr/>
              <p:nvPr/>
            </p:nvSpPr>
            <p:spPr>
              <a:xfrm>
                <a:off x="4456753" y="588203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0" name="Freeform: Shape 829">
                <a:extLst>
                  <a:ext uri="{FF2B5EF4-FFF2-40B4-BE49-F238E27FC236}">
                    <a16:creationId xmlns:a16="http://schemas.microsoft.com/office/drawing/2014/main" id="{355A8C64-B250-C7EB-487E-0E3658BF83CB}"/>
                  </a:ext>
                </a:extLst>
              </p:cNvPr>
              <p:cNvSpPr/>
              <p:nvPr/>
            </p:nvSpPr>
            <p:spPr>
              <a:xfrm rot="-1652943">
                <a:off x="4155678" y="518724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1" name="Freeform: Shape 830">
                <a:extLst>
                  <a:ext uri="{FF2B5EF4-FFF2-40B4-BE49-F238E27FC236}">
                    <a16:creationId xmlns:a16="http://schemas.microsoft.com/office/drawing/2014/main" id="{CDE1F835-BEA5-EE71-DF1B-2AE237012C37}"/>
                  </a:ext>
                </a:extLst>
              </p:cNvPr>
              <p:cNvSpPr/>
              <p:nvPr/>
            </p:nvSpPr>
            <p:spPr>
              <a:xfrm>
                <a:off x="5496026" y="440965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2" name="Freeform: Shape 831">
                <a:extLst>
                  <a:ext uri="{FF2B5EF4-FFF2-40B4-BE49-F238E27FC236}">
                    <a16:creationId xmlns:a16="http://schemas.microsoft.com/office/drawing/2014/main" id="{C0C5D3AE-EEDC-85F0-2DF6-6A241EA0CB43}"/>
                  </a:ext>
                </a:extLst>
              </p:cNvPr>
              <p:cNvSpPr/>
              <p:nvPr/>
            </p:nvSpPr>
            <p:spPr>
              <a:xfrm>
                <a:off x="5971990" y="50466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3" name="Freeform: Shape 832">
                <a:extLst>
                  <a:ext uri="{FF2B5EF4-FFF2-40B4-BE49-F238E27FC236}">
                    <a16:creationId xmlns:a16="http://schemas.microsoft.com/office/drawing/2014/main" id="{98D9759E-1A64-F7D6-1A8B-905BD3ABDFF3}"/>
                  </a:ext>
                </a:extLst>
              </p:cNvPr>
              <p:cNvSpPr/>
              <p:nvPr/>
            </p:nvSpPr>
            <p:spPr>
              <a:xfrm>
                <a:off x="4728025" y="4159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4" name="Freeform: Shape 833">
                <a:extLst>
                  <a:ext uri="{FF2B5EF4-FFF2-40B4-BE49-F238E27FC236}">
                    <a16:creationId xmlns:a16="http://schemas.microsoft.com/office/drawing/2014/main" id="{07CFBEB3-55D8-A06B-160D-326725E14F5E}"/>
                  </a:ext>
                </a:extLst>
              </p:cNvPr>
              <p:cNvSpPr/>
              <p:nvPr/>
            </p:nvSpPr>
            <p:spPr>
              <a:xfrm>
                <a:off x="4559338" y="45170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5" name="Freeform: Shape 834">
                <a:extLst>
                  <a:ext uri="{FF2B5EF4-FFF2-40B4-BE49-F238E27FC236}">
                    <a16:creationId xmlns:a16="http://schemas.microsoft.com/office/drawing/2014/main" id="{9F3D8F75-B93B-280B-53CF-53F2B9DB1C32}"/>
                  </a:ext>
                </a:extLst>
              </p:cNvPr>
              <p:cNvSpPr/>
              <p:nvPr/>
            </p:nvSpPr>
            <p:spPr>
              <a:xfrm>
                <a:off x="4156716" y="4331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6" name="Freeform: Shape 835">
                <a:extLst>
                  <a:ext uri="{FF2B5EF4-FFF2-40B4-BE49-F238E27FC236}">
                    <a16:creationId xmlns:a16="http://schemas.microsoft.com/office/drawing/2014/main" id="{C3657BA8-83F1-79E6-88C8-0CB24CEEB0C9}"/>
                  </a:ext>
                </a:extLst>
              </p:cNvPr>
              <p:cNvSpPr/>
              <p:nvPr/>
            </p:nvSpPr>
            <p:spPr>
              <a:xfrm>
                <a:off x="4927574" y="38475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7" name="Freeform: Shape 836">
                <a:extLst>
                  <a:ext uri="{FF2B5EF4-FFF2-40B4-BE49-F238E27FC236}">
                    <a16:creationId xmlns:a16="http://schemas.microsoft.com/office/drawing/2014/main" id="{19806F25-E325-5F50-74FF-D803EB4A31C6}"/>
                  </a:ext>
                </a:extLst>
              </p:cNvPr>
              <p:cNvSpPr/>
              <p:nvPr/>
            </p:nvSpPr>
            <p:spPr>
              <a:xfrm>
                <a:off x="5577179" y="33359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8" name="Freeform: Shape 837">
                <a:extLst>
                  <a:ext uri="{FF2B5EF4-FFF2-40B4-BE49-F238E27FC236}">
                    <a16:creationId xmlns:a16="http://schemas.microsoft.com/office/drawing/2014/main" id="{7B7D6206-FAB4-2318-A07F-8FAEDAE3DB38}"/>
                  </a:ext>
                </a:extLst>
              </p:cNvPr>
              <p:cNvSpPr/>
              <p:nvPr/>
            </p:nvSpPr>
            <p:spPr>
              <a:xfrm>
                <a:off x="5777776" y="26855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9" name="Freeform: Shape 838">
                <a:extLst>
                  <a:ext uri="{FF2B5EF4-FFF2-40B4-BE49-F238E27FC236}">
                    <a16:creationId xmlns:a16="http://schemas.microsoft.com/office/drawing/2014/main" id="{76B8EB35-13DA-B8C4-BA08-F639DE7C6896}"/>
                  </a:ext>
                </a:extLst>
              </p:cNvPr>
              <p:cNvSpPr/>
              <p:nvPr/>
            </p:nvSpPr>
            <p:spPr>
              <a:xfrm>
                <a:off x="5577750" y="28130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0" name="Freeform: Shape 839">
                <a:extLst>
                  <a:ext uri="{FF2B5EF4-FFF2-40B4-BE49-F238E27FC236}">
                    <a16:creationId xmlns:a16="http://schemas.microsoft.com/office/drawing/2014/main" id="{D84B51B0-47B5-65D4-5397-1FB8D75BC012}"/>
                  </a:ext>
                </a:extLst>
              </p:cNvPr>
              <p:cNvSpPr/>
              <p:nvPr/>
            </p:nvSpPr>
            <p:spPr>
              <a:xfrm>
                <a:off x="5137791" y="300500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1" name="Freeform: Shape 840">
                <a:extLst>
                  <a:ext uri="{FF2B5EF4-FFF2-40B4-BE49-F238E27FC236}">
                    <a16:creationId xmlns:a16="http://schemas.microsoft.com/office/drawing/2014/main" id="{24ED9FB1-9203-9449-FC17-C44F0DDE5C1D}"/>
                  </a:ext>
                </a:extLst>
              </p:cNvPr>
              <p:cNvSpPr/>
              <p:nvPr/>
            </p:nvSpPr>
            <p:spPr>
              <a:xfrm>
                <a:off x="5090356" y="3188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2" name="Freeform: Shape 841">
                <a:extLst>
                  <a:ext uri="{FF2B5EF4-FFF2-40B4-BE49-F238E27FC236}">
                    <a16:creationId xmlns:a16="http://schemas.microsoft.com/office/drawing/2014/main" id="{3F771AB1-06F6-4B48-4107-4D1508C1C2CB}"/>
                  </a:ext>
                </a:extLst>
              </p:cNvPr>
              <p:cNvSpPr/>
              <p:nvPr/>
            </p:nvSpPr>
            <p:spPr>
              <a:xfrm>
                <a:off x="5014537" y="33464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3" name="Freeform: Shape 842">
                <a:extLst>
                  <a:ext uri="{FF2B5EF4-FFF2-40B4-BE49-F238E27FC236}">
                    <a16:creationId xmlns:a16="http://schemas.microsoft.com/office/drawing/2014/main" id="{AA67F025-7C50-97F0-08FD-7BFE05BF342F}"/>
                  </a:ext>
                </a:extLst>
              </p:cNvPr>
              <p:cNvSpPr/>
              <p:nvPr/>
            </p:nvSpPr>
            <p:spPr>
              <a:xfrm>
                <a:off x="5018442" y="2852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4" name="Freeform: Shape 843">
                <a:extLst>
                  <a:ext uri="{FF2B5EF4-FFF2-40B4-BE49-F238E27FC236}">
                    <a16:creationId xmlns:a16="http://schemas.microsoft.com/office/drawing/2014/main" id="{30810AC1-C509-81BC-6B59-21033A3C4BEC}"/>
                  </a:ext>
                </a:extLst>
              </p:cNvPr>
              <p:cNvSpPr/>
              <p:nvPr/>
            </p:nvSpPr>
            <p:spPr>
              <a:xfrm>
                <a:off x="5116741" y="26094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5" name="Freeform: Shape 844">
                <a:extLst>
                  <a:ext uri="{FF2B5EF4-FFF2-40B4-BE49-F238E27FC236}">
                    <a16:creationId xmlns:a16="http://schemas.microsoft.com/office/drawing/2014/main" id="{DD49EDAF-D220-BEAA-A213-7930176605F1}"/>
                  </a:ext>
                </a:extLst>
              </p:cNvPr>
              <p:cNvSpPr/>
              <p:nvPr/>
            </p:nvSpPr>
            <p:spPr>
              <a:xfrm>
                <a:off x="5306288" y="2471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6" name="Freeform: Shape 845">
                <a:extLst>
                  <a:ext uri="{FF2B5EF4-FFF2-40B4-BE49-F238E27FC236}">
                    <a16:creationId xmlns:a16="http://schemas.microsoft.com/office/drawing/2014/main" id="{CB3180C1-EA82-EC5D-5BFA-7AF523AC6A9B}"/>
                  </a:ext>
                </a:extLst>
              </p:cNvPr>
              <p:cNvSpPr/>
              <p:nvPr/>
            </p:nvSpPr>
            <p:spPr>
              <a:xfrm>
                <a:off x="5451354" y="2254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7" name="Freeform: Shape 846">
                <a:extLst>
                  <a:ext uri="{FF2B5EF4-FFF2-40B4-BE49-F238E27FC236}">
                    <a16:creationId xmlns:a16="http://schemas.microsoft.com/office/drawing/2014/main" id="{404928BA-7790-D9B2-EEDE-E1392CE85E11}"/>
                  </a:ext>
                </a:extLst>
              </p:cNvPr>
              <p:cNvSpPr/>
              <p:nvPr/>
            </p:nvSpPr>
            <p:spPr>
              <a:xfrm>
                <a:off x="4760220" y="203069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8" name="Freeform: Shape 847">
                <a:extLst>
                  <a:ext uri="{FF2B5EF4-FFF2-40B4-BE49-F238E27FC236}">
                    <a16:creationId xmlns:a16="http://schemas.microsoft.com/office/drawing/2014/main" id="{9C8AA4A7-BD22-BB09-9C9E-F167E6A8CAAD}"/>
                  </a:ext>
                </a:extLst>
              </p:cNvPr>
              <p:cNvSpPr/>
              <p:nvPr/>
            </p:nvSpPr>
            <p:spPr>
              <a:xfrm>
                <a:off x="5724150" y="19999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9" name="Freeform: Shape 848">
                <a:extLst>
                  <a:ext uri="{FF2B5EF4-FFF2-40B4-BE49-F238E27FC236}">
                    <a16:creationId xmlns:a16="http://schemas.microsoft.com/office/drawing/2014/main" id="{0BAB1E14-37D4-5D17-D9C8-518DE2DF869C}"/>
                  </a:ext>
                </a:extLst>
              </p:cNvPr>
              <p:cNvSpPr/>
              <p:nvPr/>
            </p:nvSpPr>
            <p:spPr>
              <a:xfrm>
                <a:off x="5868072" y="19573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0" name="Freeform: Shape 849">
                <a:extLst>
                  <a:ext uri="{FF2B5EF4-FFF2-40B4-BE49-F238E27FC236}">
                    <a16:creationId xmlns:a16="http://schemas.microsoft.com/office/drawing/2014/main" id="{CC7EBF1A-7898-EEDE-EF4A-3383429C9D27}"/>
                  </a:ext>
                </a:extLst>
              </p:cNvPr>
              <p:cNvSpPr/>
              <p:nvPr/>
            </p:nvSpPr>
            <p:spPr>
              <a:xfrm>
                <a:off x="6589877" y="21543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1" name="Freeform: Shape 850">
                <a:extLst>
                  <a:ext uri="{FF2B5EF4-FFF2-40B4-BE49-F238E27FC236}">
                    <a16:creationId xmlns:a16="http://schemas.microsoft.com/office/drawing/2014/main" id="{8D94BE6B-C282-5096-CC4D-C6EB800E82DF}"/>
                  </a:ext>
                </a:extLst>
              </p:cNvPr>
              <p:cNvSpPr/>
              <p:nvPr/>
            </p:nvSpPr>
            <p:spPr>
              <a:xfrm>
                <a:off x="6962781" y="2718492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2" name="Freeform: Shape 851">
                <a:extLst>
                  <a:ext uri="{FF2B5EF4-FFF2-40B4-BE49-F238E27FC236}">
                    <a16:creationId xmlns:a16="http://schemas.microsoft.com/office/drawing/2014/main" id="{F9F88D8E-5A96-7F66-8A27-00D95F6D56C3}"/>
                  </a:ext>
                </a:extLst>
              </p:cNvPr>
              <p:cNvSpPr/>
              <p:nvPr/>
            </p:nvSpPr>
            <p:spPr>
              <a:xfrm>
                <a:off x="7072318" y="262600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3" name="Freeform: Shape 852">
                <a:extLst>
                  <a:ext uri="{FF2B5EF4-FFF2-40B4-BE49-F238E27FC236}">
                    <a16:creationId xmlns:a16="http://schemas.microsoft.com/office/drawing/2014/main" id="{F734C065-89D9-9A7F-8420-CB57C30AA587}"/>
                  </a:ext>
                </a:extLst>
              </p:cNvPr>
              <p:cNvSpPr/>
              <p:nvPr/>
            </p:nvSpPr>
            <p:spPr>
              <a:xfrm>
                <a:off x="7674013" y="21834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4" name="Freeform: Shape 853">
                <a:extLst>
                  <a:ext uri="{FF2B5EF4-FFF2-40B4-BE49-F238E27FC236}">
                    <a16:creationId xmlns:a16="http://schemas.microsoft.com/office/drawing/2014/main" id="{AEED0AD5-C4F4-E798-F770-6A71DF0DF7E8}"/>
                  </a:ext>
                </a:extLst>
              </p:cNvPr>
              <p:cNvSpPr/>
              <p:nvPr/>
            </p:nvSpPr>
            <p:spPr>
              <a:xfrm>
                <a:off x="8403818" y="182733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5" name="Freeform: Shape 854">
                <a:extLst>
                  <a:ext uri="{FF2B5EF4-FFF2-40B4-BE49-F238E27FC236}">
                    <a16:creationId xmlns:a16="http://schemas.microsoft.com/office/drawing/2014/main" id="{06B0898D-40EF-EC66-C78C-A3A83D143FAB}"/>
                  </a:ext>
                </a:extLst>
              </p:cNvPr>
              <p:cNvSpPr/>
              <p:nvPr/>
            </p:nvSpPr>
            <p:spPr>
              <a:xfrm>
                <a:off x="8386578" y="14644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6" name="Freeform: Shape 855">
                <a:extLst>
                  <a:ext uri="{FF2B5EF4-FFF2-40B4-BE49-F238E27FC236}">
                    <a16:creationId xmlns:a16="http://schemas.microsoft.com/office/drawing/2014/main" id="{1DD197C3-A31E-F0F0-528A-C23D5D8E820F}"/>
                  </a:ext>
                </a:extLst>
              </p:cNvPr>
              <p:cNvSpPr/>
              <p:nvPr/>
            </p:nvSpPr>
            <p:spPr>
              <a:xfrm>
                <a:off x="9136005" y="2253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7" name="Freeform: Shape 856">
                <a:extLst>
                  <a:ext uri="{FF2B5EF4-FFF2-40B4-BE49-F238E27FC236}">
                    <a16:creationId xmlns:a16="http://schemas.microsoft.com/office/drawing/2014/main" id="{6961550A-08A0-14F8-926A-17593C7D2CD4}"/>
                  </a:ext>
                </a:extLst>
              </p:cNvPr>
              <p:cNvSpPr/>
              <p:nvPr/>
            </p:nvSpPr>
            <p:spPr>
              <a:xfrm>
                <a:off x="9293834" y="23634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8" name="Freeform: Shape 857">
                <a:extLst>
                  <a:ext uri="{FF2B5EF4-FFF2-40B4-BE49-F238E27FC236}">
                    <a16:creationId xmlns:a16="http://schemas.microsoft.com/office/drawing/2014/main" id="{2521F9E1-6F7C-C6DC-3756-D735E56395F1}"/>
                  </a:ext>
                </a:extLst>
              </p:cNvPr>
              <p:cNvSpPr/>
              <p:nvPr/>
            </p:nvSpPr>
            <p:spPr>
              <a:xfrm>
                <a:off x="9580346" y="2066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9" name="Freeform: Shape 858">
                <a:extLst>
                  <a:ext uri="{FF2B5EF4-FFF2-40B4-BE49-F238E27FC236}">
                    <a16:creationId xmlns:a16="http://schemas.microsoft.com/office/drawing/2014/main" id="{A9289E2D-DE2D-5838-3EAE-8190C670012D}"/>
                  </a:ext>
                </a:extLst>
              </p:cNvPr>
              <p:cNvSpPr/>
              <p:nvPr/>
            </p:nvSpPr>
            <p:spPr>
              <a:xfrm>
                <a:off x="9240208" y="180247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0" name="Freeform: Shape 859">
                <a:extLst>
                  <a:ext uri="{FF2B5EF4-FFF2-40B4-BE49-F238E27FC236}">
                    <a16:creationId xmlns:a16="http://schemas.microsoft.com/office/drawing/2014/main" id="{8CACBECE-0393-789B-9C2F-C3503921F364}"/>
                  </a:ext>
                </a:extLst>
              </p:cNvPr>
              <p:cNvSpPr/>
              <p:nvPr/>
            </p:nvSpPr>
            <p:spPr>
              <a:xfrm>
                <a:off x="9507766" y="1284027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1" name="Freeform: Shape 860">
                <a:extLst>
                  <a:ext uri="{FF2B5EF4-FFF2-40B4-BE49-F238E27FC236}">
                    <a16:creationId xmlns:a16="http://schemas.microsoft.com/office/drawing/2014/main" id="{716EEE36-8841-8DC9-B429-444D4FBE20E0}"/>
                  </a:ext>
                </a:extLst>
              </p:cNvPr>
              <p:cNvSpPr/>
              <p:nvPr/>
            </p:nvSpPr>
            <p:spPr>
              <a:xfrm>
                <a:off x="10409497" y="1509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2" name="Freeform: Shape 861">
                <a:extLst>
                  <a:ext uri="{FF2B5EF4-FFF2-40B4-BE49-F238E27FC236}">
                    <a16:creationId xmlns:a16="http://schemas.microsoft.com/office/drawing/2014/main" id="{63E27E5D-C078-A8C8-ACDF-47DA4BA02781}"/>
                  </a:ext>
                </a:extLst>
              </p:cNvPr>
              <p:cNvSpPr/>
              <p:nvPr/>
            </p:nvSpPr>
            <p:spPr>
              <a:xfrm rot="-1652943">
                <a:off x="10396089" y="169484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3" name="Freeform: Shape 862">
                <a:extLst>
                  <a:ext uri="{FF2B5EF4-FFF2-40B4-BE49-F238E27FC236}">
                    <a16:creationId xmlns:a16="http://schemas.microsoft.com/office/drawing/2014/main" id="{1703C3A3-3A57-3874-0CEA-12FAEB78C5F2}"/>
                  </a:ext>
                </a:extLst>
              </p:cNvPr>
              <p:cNvSpPr/>
              <p:nvPr/>
            </p:nvSpPr>
            <p:spPr>
              <a:xfrm>
                <a:off x="11179117" y="28953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4" name="Freeform: Shape 863">
                <a:extLst>
                  <a:ext uri="{FF2B5EF4-FFF2-40B4-BE49-F238E27FC236}">
                    <a16:creationId xmlns:a16="http://schemas.microsoft.com/office/drawing/2014/main" id="{927D4DC7-EB3B-3B8D-C739-F41CA25B7A89}"/>
                  </a:ext>
                </a:extLst>
              </p:cNvPr>
              <p:cNvSpPr/>
              <p:nvPr/>
            </p:nvSpPr>
            <p:spPr>
              <a:xfrm>
                <a:off x="10951660" y="33542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5" name="Freeform: Shape 864">
                <a:extLst>
                  <a:ext uri="{FF2B5EF4-FFF2-40B4-BE49-F238E27FC236}">
                    <a16:creationId xmlns:a16="http://schemas.microsoft.com/office/drawing/2014/main" id="{4BC6E2DA-75DC-E016-1AAB-003B032285C8}"/>
                  </a:ext>
                </a:extLst>
              </p:cNvPr>
              <p:cNvSpPr/>
              <p:nvPr/>
            </p:nvSpPr>
            <p:spPr>
              <a:xfrm>
                <a:off x="10748683" y="31145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6" name="Freeform: Shape 865">
                <a:extLst>
                  <a:ext uri="{FF2B5EF4-FFF2-40B4-BE49-F238E27FC236}">
                    <a16:creationId xmlns:a16="http://schemas.microsoft.com/office/drawing/2014/main" id="{9FF4D423-68C5-6C43-7D03-112C72CDB4E0}"/>
                  </a:ext>
                </a:extLst>
              </p:cNvPr>
              <p:cNvSpPr/>
              <p:nvPr/>
            </p:nvSpPr>
            <p:spPr>
              <a:xfrm>
                <a:off x="10994332" y="40025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7" name="Freeform: Shape 866">
                <a:extLst>
                  <a:ext uri="{FF2B5EF4-FFF2-40B4-BE49-F238E27FC236}">
                    <a16:creationId xmlns:a16="http://schemas.microsoft.com/office/drawing/2014/main" id="{512AA45B-3D22-035B-D2A3-A5A24FD2B186}"/>
                  </a:ext>
                </a:extLst>
              </p:cNvPr>
              <p:cNvSpPr/>
              <p:nvPr/>
            </p:nvSpPr>
            <p:spPr>
              <a:xfrm>
                <a:off x="11116443" y="4604251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8" name="Freeform: Shape 867">
                <a:extLst>
                  <a:ext uri="{FF2B5EF4-FFF2-40B4-BE49-F238E27FC236}">
                    <a16:creationId xmlns:a16="http://schemas.microsoft.com/office/drawing/2014/main" id="{9C7AF2FB-FE9E-E16F-C220-94923E61B6C6}"/>
                  </a:ext>
                </a:extLst>
              </p:cNvPr>
              <p:cNvSpPr/>
              <p:nvPr/>
            </p:nvSpPr>
            <p:spPr>
              <a:xfrm>
                <a:off x="10912989" y="48554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9" name="Freeform: Shape 868">
                <a:extLst>
                  <a:ext uri="{FF2B5EF4-FFF2-40B4-BE49-F238E27FC236}">
                    <a16:creationId xmlns:a16="http://schemas.microsoft.com/office/drawing/2014/main" id="{E6DFD622-37D1-FC85-3E4C-7F6696F2828D}"/>
                  </a:ext>
                </a:extLst>
              </p:cNvPr>
              <p:cNvSpPr/>
              <p:nvPr/>
            </p:nvSpPr>
            <p:spPr>
              <a:xfrm>
                <a:off x="10681150" y="44839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0" name="Freeform: Shape 869">
                <a:extLst>
                  <a:ext uri="{FF2B5EF4-FFF2-40B4-BE49-F238E27FC236}">
                    <a16:creationId xmlns:a16="http://schemas.microsoft.com/office/drawing/2014/main" id="{D5199D77-66EA-1F1F-B5A8-B0499FAF0F43}"/>
                  </a:ext>
                </a:extLst>
              </p:cNvPr>
              <p:cNvSpPr/>
              <p:nvPr/>
            </p:nvSpPr>
            <p:spPr>
              <a:xfrm>
                <a:off x="10683531" y="44313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1" name="Freeform: Shape 870">
                <a:extLst>
                  <a:ext uri="{FF2B5EF4-FFF2-40B4-BE49-F238E27FC236}">
                    <a16:creationId xmlns:a16="http://schemas.microsoft.com/office/drawing/2014/main" id="{6344BA3D-F0C4-552B-BC64-B25AB60995A6}"/>
                  </a:ext>
                </a:extLst>
              </p:cNvPr>
              <p:cNvSpPr/>
              <p:nvPr/>
            </p:nvSpPr>
            <p:spPr>
              <a:xfrm>
                <a:off x="10170706" y="5437975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2" name="Freeform: Shape 871">
                <a:extLst>
                  <a:ext uri="{FF2B5EF4-FFF2-40B4-BE49-F238E27FC236}">
                    <a16:creationId xmlns:a16="http://schemas.microsoft.com/office/drawing/2014/main" id="{87276E11-55B2-4A3A-9B8A-7B9103B1CA31}"/>
                  </a:ext>
                </a:extLst>
              </p:cNvPr>
              <p:cNvSpPr/>
              <p:nvPr/>
            </p:nvSpPr>
            <p:spPr>
              <a:xfrm>
                <a:off x="10596187" y="562980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3" name="Freeform: Shape 872">
                <a:extLst>
                  <a:ext uri="{FF2B5EF4-FFF2-40B4-BE49-F238E27FC236}">
                    <a16:creationId xmlns:a16="http://schemas.microsoft.com/office/drawing/2014/main" id="{8A9BC0F2-F9EB-35AD-FDDC-AE97EA1BD94A}"/>
                  </a:ext>
                </a:extLst>
              </p:cNvPr>
              <p:cNvSpPr/>
              <p:nvPr/>
            </p:nvSpPr>
            <p:spPr>
              <a:xfrm>
                <a:off x="10674483" y="536110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4" name="Freeform: Shape 873">
                <a:extLst>
                  <a:ext uri="{FF2B5EF4-FFF2-40B4-BE49-F238E27FC236}">
                    <a16:creationId xmlns:a16="http://schemas.microsoft.com/office/drawing/2014/main" id="{1593D322-DA76-3427-673D-B743163D0E29}"/>
                  </a:ext>
                </a:extLst>
              </p:cNvPr>
              <p:cNvSpPr/>
              <p:nvPr/>
            </p:nvSpPr>
            <p:spPr>
              <a:xfrm>
                <a:off x="9086570" y="575363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5" name="Freeform: Shape 874">
                <a:extLst>
                  <a:ext uri="{FF2B5EF4-FFF2-40B4-BE49-F238E27FC236}">
                    <a16:creationId xmlns:a16="http://schemas.microsoft.com/office/drawing/2014/main" id="{47454E38-6513-AF36-2B81-22E12214F7C2}"/>
                  </a:ext>
                </a:extLst>
              </p:cNvPr>
              <p:cNvSpPr/>
              <p:nvPr/>
            </p:nvSpPr>
            <p:spPr>
              <a:xfrm>
                <a:off x="9260401" y="55416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6" name="Freeform: Shape 875">
                <a:extLst>
                  <a:ext uri="{FF2B5EF4-FFF2-40B4-BE49-F238E27FC236}">
                    <a16:creationId xmlns:a16="http://schemas.microsoft.com/office/drawing/2014/main" id="{13FAFD8B-A9F5-3299-B6E6-1CB86DBC96C9}"/>
                  </a:ext>
                </a:extLst>
              </p:cNvPr>
              <p:cNvSpPr/>
              <p:nvPr/>
            </p:nvSpPr>
            <p:spPr>
              <a:xfrm>
                <a:off x="9764560" y="55327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7" name="Freeform: Shape 876">
                <a:extLst>
                  <a:ext uri="{FF2B5EF4-FFF2-40B4-BE49-F238E27FC236}">
                    <a16:creationId xmlns:a16="http://schemas.microsoft.com/office/drawing/2014/main" id="{A25D344C-3F19-0AA8-EAB4-3FDAFB8FDA6B}"/>
                  </a:ext>
                </a:extLst>
              </p:cNvPr>
              <p:cNvSpPr/>
              <p:nvPr/>
            </p:nvSpPr>
            <p:spPr>
              <a:xfrm>
                <a:off x="9705504" y="55610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8" name="Freeform: Shape 877">
                <a:extLst>
                  <a:ext uri="{FF2B5EF4-FFF2-40B4-BE49-F238E27FC236}">
                    <a16:creationId xmlns:a16="http://schemas.microsoft.com/office/drawing/2014/main" id="{F1CC27F9-C29C-965F-669C-5BDBB357C802}"/>
                  </a:ext>
                </a:extLst>
              </p:cNvPr>
              <p:cNvSpPr/>
              <p:nvPr/>
            </p:nvSpPr>
            <p:spPr>
              <a:xfrm>
                <a:off x="8100733" y="52243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9" name="Freeform: Shape 878">
                <a:extLst>
                  <a:ext uri="{FF2B5EF4-FFF2-40B4-BE49-F238E27FC236}">
                    <a16:creationId xmlns:a16="http://schemas.microsoft.com/office/drawing/2014/main" id="{71F935E2-95B6-AAFB-E8CC-04B9C720C4B2}"/>
                  </a:ext>
                </a:extLst>
              </p:cNvPr>
              <p:cNvSpPr/>
              <p:nvPr/>
            </p:nvSpPr>
            <p:spPr>
              <a:xfrm>
                <a:off x="7666869" y="487961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0" name="Freeform: Shape 879">
                <a:extLst>
                  <a:ext uri="{FF2B5EF4-FFF2-40B4-BE49-F238E27FC236}">
                    <a16:creationId xmlns:a16="http://schemas.microsoft.com/office/drawing/2014/main" id="{7C125C32-2D70-80DD-F7A1-D0ACCAB3E855}"/>
                  </a:ext>
                </a:extLst>
              </p:cNvPr>
              <p:cNvSpPr/>
              <p:nvPr/>
            </p:nvSpPr>
            <p:spPr>
              <a:xfrm>
                <a:off x="7492561" y="47970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1" name="Freeform: Shape 880">
                <a:extLst>
                  <a:ext uri="{FF2B5EF4-FFF2-40B4-BE49-F238E27FC236}">
                    <a16:creationId xmlns:a16="http://schemas.microsoft.com/office/drawing/2014/main" id="{F0E99385-BFC4-E19F-AB92-9DE3741D8E50}"/>
                  </a:ext>
                </a:extLst>
              </p:cNvPr>
              <p:cNvSpPr/>
              <p:nvPr/>
            </p:nvSpPr>
            <p:spPr>
              <a:xfrm>
                <a:off x="7548473" y="471055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2" name="Freeform: Shape 881">
                <a:extLst>
                  <a:ext uri="{FF2B5EF4-FFF2-40B4-BE49-F238E27FC236}">
                    <a16:creationId xmlns:a16="http://schemas.microsoft.com/office/drawing/2014/main" id="{91AFC992-A8D9-E79F-0D78-A96789F31791}"/>
                  </a:ext>
                </a:extLst>
              </p:cNvPr>
              <p:cNvSpPr/>
              <p:nvPr/>
            </p:nvSpPr>
            <p:spPr>
              <a:xfrm>
                <a:off x="6704463" y="489009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3" name="Freeform: Shape 882">
                <a:extLst>
                  <a:ext uri="{FF2B5EF4-FFF2-40B4-BE49-F238E27FC236}">
                    <a16:creationId xmlns:a16="http://schemas.microsoft.com/office/drawing/2014/main" id="{C05929B3-31A3-EF68-0F10-090618100E39}"/>
                  </a:ext>
                </a:extLst>
              </p:cNvPr>
              <p:cNvSpPr/>
              <p:nvPr/>
            </p:nvSpPr>
            <p:spPr>
              <a:xfrm>
                <a:off x="6635692" y="5280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4" name="Freeform: Shape 883">
                <a:extLst>
                  <a:ext uri="{FF2B5EF4-FFF2-40B4-BE49-F238E27FC236}">
                    <a16:creationId xmlns:a16="http://schemas.microsoft.com/office/drawing/2014/main" id="{00F0651E-09BF-7A15-8C9E-97A10191B179}"/>
                  </a:ext>
                </a:extLst>
              </p:cNvPr>
              <p:cNvSpPr/>
              <p:nvPr/>
            </p:nvSpPr>
            <p:spPr>
              <a:xfrm>
                <a:off x="6621881" y="5538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5" name="Freeform: Shape 884">
                <a:extLst>
                  <a:ext uri="{FF2B5EF4-FFF2-40B4-BE49-F238E27FC236}">
                    <a16:creationId xmlns:a16="http://schemas.microsoft.com/office/drawing/2014/main" id="{1B124563-49BF-8AE4-DA93-DE5A0BAA3FCE}"/>
                  </a:ext>
                </a:extLst>
              </p:cNvPr>
              <p:cNvSpPr/>
              <p:nvPr/>
            </p:nvSpPr>
            <p:spPr>
              <a:xfrm>
                <a:off x="6346037" y="5407876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6" name="Freeform: Shape 885">
                <a:extLst>
                  <a:ext uri="{FF2B5EF4-FFF2-40B4-BE49-F238E27FC236}">
                    <a16:creationId xmlns:a16="http://schemas.microsoft.com/office/drawing/2014/main" id="{78421EC9-3C7F-DD59-E75F-3E4A2A051C06}"/>
                  </a:ext>
                </a:extLst>
              </p:cNvPr>
              <p:cNvSpPr/>
              <p:nvPr/>
            </p:nvSpPr>
            <p:spPr>
              <a:xfrm>
                <a:off x="5952083" y="43920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7" name="Freeform: Shape 886">
                <a:extLst>
                  <a:ext uri="{FF2B5EF4-FFF2-40B4-BE49-F238E27FC236}">
                    <a16:creationId xmlns:a16="http://schemas.microsoft.com/office/drawing/2014/main" id="{7A02A12C-E6BB-6FEC-68A1-CFEED8712C09}"/>
                  </a:ext>
                </a:extLst>
              </p:cNvPr>
              <p:cNvSpPr/>
              <p:nvPr/>
            </p:nvSpPr>
            <p:spPr>
              <a:xfrm>
                <a:off x="5904458" y="4206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888" name="Graphic 19">
            <a:extLst>
              <a:ext uri="{FF2B5EF4-FFF2-40B4-BE49-F238E27FC236}">
                <a16:creationId xmlns:a16="http://schemas.microsoft.com/office/drawing/2014/main" id="{724C5EDF-624D-698A-C549-0D14D847F8E0}"/>
              </a:ext>
            </a:extLst>
          </p:cNvPr>
          <p:cNvSpPr>
            <a:spLocks/>
          </p:cNvSpPr>
          <p:nvPr userDrawn="1"/>
        </p:nvSpPr>
        <p:spPr>
          <a:xfrm>
            <a:off x="0" y="-51054"/>
            <a:ext cx="12192000" cy="6909053"/>
          </a:xfrm>
          <a:custGeom>
            <a:avLst/>
            <a:gdLst>
              <a:gd name="connsiteX0" fmla="*/ 0 w 8023383"/>
              <a:gd name="connsiteY0" fmla="*/ 0 h 5750814"/>
              <a:gd name="connsiteX1" fmla="*/ 8023384 w 8023383"/>
              <a:gd name="connsiteY1" fmla="*/ 0 h 5750814"/>
              <a:gd name="connsiteX2" fmla="*/ 8023384 w 8023383"/>
              <a:gd name="connsiteY2" fmla="*/ 5750814 h 5750814"/>
              <a:gd name="connsiteX3" fmla="*/ 0 w 8023383"/>
              <a:gd name="connsiteY3" fmla="*/ 5750814 h 5750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23383" h="5750814">
                <a:moveTo>
                  <a:pt x="0" y="0"/>
                </a:moveTo>
                <a:lnTo>
                  <a:pt x="8023384" y="0"/>
                </a:lnTo>
                <a:lnTo>
                  <a:pt x="8023384" y="5750814"/>
                </a:lnTo>
                <a:lnTo>
                  <a:pt x="0" y="5750814"/>
                </a:lnTo>
                <a:close/>
              </a:path>
            </a:pathLst>
          </a:custGeom>
          <a:solidFill>
            <a:srgbClr val="01010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grpSp>
        <p:nvGrpSpPr>
          <p:cNvPr id="889" name="Graphic 22">
            <a:extLst>
              <a:ext uri="{FF2B5EF4-FFF2-40B4-BE49-F238E27FC236}">
                <a16:creationId xmlns:a16="http://schemas.microsoft.com/office/drawing/2014/main" id="{ED53AC1F-02A9-C076-9276-CCBE664D3349}"/>
              </a:ext>
            </a:extLst>
          </p:cNvPr>
          <p:cNvGrpSpPr>
            <a:grpSpLocks/>
          </p:cNvGrpSpPr>
          <p:nvPr userDrawn="1"/>
        </p:nvGrpSpPr>
        <p:grpSpPr>
          <a:xfrm>
            <a:off x="-4019550" y="-2095500"/>
            <a:ext cx="20021550" cy="12287250"/>
            <a:chOff x="890593" y="361912"/>
            <a:chExt cx="10409096" cy="6134747"/>
          </a:xfrm>
          <a:solidFill>
            <a:srgbClr val="FFFFFF"/>
          </a:solidFill>
        </p:grpSpPr>
        <p:grpSp>
          <p:nvGrpSpPr>
            <p:cNvPr id="890" name="Graphic 22">
              <a:extLst>
                <a:ext uri="{FF2B5EF4-FFF2-40B4-BE49-F238E27FC236}">
                  <a16:creationId xmlns:a16="http://schemas.microsoft.com/office/drawing/2014/main" id="{1F1FC721-1ECC-B45C-CA1B-49CC41E2B1F5}"/>
                </a:ext>
              </a:extLst>
            </p:cNvPr>
            <p:cNvGrpSpPr>
              <a:grpSpLocks/>
            </p:cNvGrpSpPr>
            <p:nvPr/>
          </p:nvGrpSpPr>
          <p:grpSpPr>
            <a:xfrm>
              <a:off x="890593" y="361912"/>
              <a:ext cx="10408906" cy="6134747"/>
              <a:chOff x="890593" y="361912"/>
              <a:chExt cx="10408906" cy="6134747"/>
            </a:xfrm>
            <a:solidFill>
              <a:srgbClr val="FFFFFF"/>
            </a:solidFill>
          </p:grpSpPr>
          <p:sp>
            <p:nvSpPr>
              <p:cNvPr id="1329" name="Freeform: Shape 1328">
                <a:extLst>
                  <a:ext uri="{FF2B5EF4-FFF2-40B4-BE49-F238E27FC236}">
                    <a16:creationId xmlns:a16="http://schemas.microsoft.com/office/drawing/2014/main" id="{12679EF2-FAD3-80D3-B5AC-89DB23CEB3C7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250209" y="105600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0" name="Freeform: Shape 1329">
                <a:extLst>
                  <a:ext uri="{FF2B5EF4-FFF2-40B4-BE49-F238E27FC236}">
                    <a16:creationId xmlns:a16="http://schemas.microsoft.com/office/drawing/2014/main" id="{AB151E5D-409E-CA04-56C5-E28A18AF191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36895" y="10956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1" name="Freeform: Shape 1330">
                <a:extLst>
                  <a:ext uri="{FF2B5EF4-FFF2-40B4-BE49-F238E27FC236}">
                    <a16:creationId xmlns:a16="http://schemas.microsoft.com/office/drawing/2014/main" id="{86A146E5-CAF6-7EF5-5904-2D3252B442E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81625" y="124268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2" name="Freeform: Shape 1331">
                <a:extLst>
                  <a:ext uri="{FF2B5EF4-FFF2-40B4-BE49-F238E27FC236}">
                    <a16:creationId xmlns:a16="http://schemas.microsoft.com/office/drawing/2014/main" id="{6CDBD2D1-009B-1A3A-E609-1B1902F862A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40858" y="10780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3" name="Freeform: Shape 1332">
                <a:extLst>
                  <a:ext uri="{FF2B5EF4-FFF2-40B4-BE49-F238E27FC236}">
                    <a16:creationId xmlns:a16="http://schemas.microsoft.com/office/drawing/2014/main" id="{A9549E01-0570-FBCA-7B5B-AF93DC5EE8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7008" y="72357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4" name="Freeform: Shape 1333">
                <a:extLst>
                  <a:ext uri="{FF2B5EF4-FFF2-40B4-BE49-F238E27FC236}">
                    <a16:creationId xmlns:a16="http://schemas.microsoft.com/office/drawing/2014/main" id="{57EE295B-5B55-9E5F-2750-7345796AEA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76045" y="7592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5" name="Freeform: Shape 1334">
                <a:extLst>
                  <a:ext uri="{FF2B5EF4-FFF2-40B4-BE49-F238E27FC236}">
                    <a16:creationId xmlns:a16="http://schemas.microsoft.com/office/drawing/2014/main" id="{09925EF8-CD70-CE94-C979-BAC5255E7C8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29837" y="14371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6" name="Freeform: Shape 1335">
                <a:extLst>
                  <a:ext uri="{FF2B5EF4-FFF2-40B4-BE49-F238E27FC236}">
                    <a16:creationId xmlns:a16="http://schemas.microsoft.com/office/drawing/2014/main" id="{D100D610-741F-F595-3BEE-E8127145EB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69453" y="175875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7" name="Freeform: Shape 1336">
                <a:extLst>
                  <a:ext uri="{FF2B5EF4-FFF2-40B4-BE49-F238E27FC236}">
                    <a16:creationId xmlns:a16="http://schemas.microsoft.com/office/drawing/2014/main" id="{317B5844-48EB-0841-D1FC-D675D65B81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72892" y="196525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8" name="Freeform: Shape 1337">
                <a:extLst>
                  <a:ext uri="{FF2B5EF4-FFF2-40B4-BE49-F238E27FC236}">
                    <a16:creationId xmlns:a16="http://schemas.microsoft.com/office/drawing/2014/main" id="{D3892F50-FF76-D292-005C-1C48C31CDBD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12636" y="17790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9" name="Freeform: Shape 1338">
                <a:extLst>
                  <a:ext uri="{FF2B5EF4-FFF2-40B4-BE49-F238E27FC236}">
                    <a16:creationId xmlns:a16="http://schemas.microsoft.com/office/drawing/2014/main" id="{8FB4FA0B-83FA-A11B-BF06-D730E80732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57834" y="133222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0" name="Freeform: Shape 1339">
                <a:extLst>
                  <a:ext uri="{FF2B5EF4-FFF2-40B4-BE49-F238E27FC236}">
                    <a16:creationId xmlns:a16="http://schemas.microsoft.com/office/drawing/2014/main" id="{3EC20E0D-61E8-B878-2604-EA34181851C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01662" y="116753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1" name="Freeform: Shape 1340">
                <a:extLst>
                  <a:ext uri="{FF2B5EF4-FFF2-40B4-BE49-F238E27FC236}">
                    <a16:creationId xmlns:a16="http://schemas.microsoft.com/office/drawing/2014/main" id="{245C7D7F-F156-7918-D6A5-99F96F8514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44847" y="20258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2" name="Freeform: Shape 1341">
                <a:extLst>
                  <a:ext uri="{FF2B5EF4-FFF2-40B4-BE49-F238E27FC236}">
                    <a16:creationId xmlns:a16="http://schemas.microsoft.com/office/drawing/2014/main" id="{91900DF8-7058-A0C8-4B07-26A34448CB3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64076" y="20823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3" name="Freeform: Shape 1342">
                <a:extLst>
                  <a:ext uri="{FF2B5EF4-FFF2-40B4-BE49-F238E27FC236}">
                    <a16:creationId xmlns:a16="http://schemas.microsoft.com/office/drawing/2014/main" id="{9BF2E417-E168-2535-B83C-DC6A585AE86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78674" y="19542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4" name="Freeform: Shape 1343">
                <a:extLst>
                  <a:ext uri="{FF2B5EF4-FFF2-40B4-BE49-F238E27FC236}">
                    <a16:creationId xmlns:a16="http://schemas.microsoft.com/office/drawing/2014/main" id="{435AE0C7-9608-0FF5-76C2-4089F66E18F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57047" y="3545262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5" name="Freeform: Shape 1344">
                <a:extLst>
                  <a:ext uri="{FF2B5EF4-FFF2-40B4-BE49-F238E27FC236}">
                    <a16:creationId xmlns:a16="http://schemas.microsoft.com/office/drawing/2014/main" id="{DF211354-3273-815C-2FFB-6F1CD5CB960A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809954" y="324657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6" name="Freeform: Shape 1345">
                <a:extLst>
                  <a:ext uri="{FF2B5EF4-FFF2-40B4-BE49-F238E27FC236}">
                    <a16:creationId xmlns:a16="http://schemas.microsoft.com/office/drawing/2014/main" id="{B848A580-0431-DA52-5C8D-CDE44CB141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66236" y="3339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7" name="Freeform: Shape 1346">
                <a:extLst>
                  <a:ext uri="{FF2B5EF4-FFF2-40B4-BE49-F238E27FC236}">
                    <a16:creationId xmlns:a16="http://schemas.microsoft.com/office/drawing/2014/main" id="{73ACE54D-A1A6-95FE-0984-D1DE2CDF59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86222" y="285469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8" name="Freeform: Shape 1347">
                <a:extLst>
                  <a:ext uri="{FF2B5EF4-FFF2-40B4-BE49-F238E27FC236}">
                    <a16:creationId xmlns:a16="http://schemas.microsoft.com/office/drawing/2014/main" id="{57E653BD-DA6F-E3AB-3926-A8B60707E3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52839" y="24902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9" name="Freeform: Shape 1348">
                <a:extLst>
                  <a:ext uri="{FF2B5EF4-FFF2-40B4-BE49-F238E27FC236}">
                    <a16:creationId xmlns:a16="http://schemas.microsoft.com/office/drawing/2014/main" id="{465E88AF-08AA-5415-3DA1-E871685DBF0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00166" y="24639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0" name="Freeform: Shape 1349">
                <a:extLst>
                  <a:ext uri="{FF2B5EF4-FFF2-40B4-BE49-F238E27FC236}">
                    <a16:creationId xmlns:a16="http://schemas.microsoft.com/office/drawing/2014/main" id="{91C7C166-22C2-EC5B-2229-FF8B3CD011C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95943" y="12123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1" name="Freeform: Shape 1350">
                <a:extLst>
                  <a:ext uri="{FF2B5EF4-FFF2-40B4-BE49-F238E27FC236}">
                    <a16:creationId xmlns:a16="http://schemas.microsoft.com/office/drawing/2014/main" id="{09396C40-53B6-5517-F08E-BF0BDBAC3F5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91768" y="11161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2" name="Freeform: Shape 1351">
                <a:extLst>
                  <a:ext uri="{FF2B5EF4-FFF2-40B4-BE49-F238E27FC236}">
                    <a16:creationId xmlns:a16="http://schemas.microsoft.com/office/drawing/2014/main" id="{27C055DB-4657-78D3-98E3-5EB0CAAB47D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40328" y="1353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3" name="Freeform: Shape 1352">
                <a:extLst>
                  <a:ext uri="{FF2B5EF4-FFF2-40B4-BE49-F238E27FC236}">
                    <a16:creationId xmlns:a16="http://schemas.microsoft.com/office/drawing/2014/main" id="{B323856C-3001-94B4-EEBE-83EF348721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63664" y="17129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4" name="Freeform: Shape 1353">
                <a:extLst>
                  <a:ext uri="{FF2B5EF4-FFF2-40B4-BE49-F238E27FC236}">
                    <a16:creationId xmlns:a16="http://schemas.microsoft.com/office/drawing/2014/main" id="{3063AD26-AF6F-2C20-D4EB-7EAA21ADAA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09823" y="16964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5" name="Freeform: Shape 1354">
                <a:extLst>
                  <a:ext uri="{FF2B5EF4-FFF2-40B4-BE49-F238E27FC236}">
                    <a16:creationId xmlns:a16="http://schemas.microsoft.com/office/drawing/2014/main" id="{A3F36424-D570-89AD-900D-4000D2D1F650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3110543" y="15987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6" name="Freeform: Shape 1355">
                <a:extLst>
                  <a:ext uri="{FF2B5EF4-FFF2-40B4-BE49-F238E27FC236}">
                    <a16:creationId xmlns:a16="http://schemas.microsoft.com/office/drawing/2014/main" id="{437F3EB6-14DE-9526-62E0-AF326D207ED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71711" y="10581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7" name="Freeform: Shape 1356">
                <a:extLst>
                  <a:ext uri="{FF2B5EF4-FFF2-40B4-BE49-F238E27FC236}">
                    <a16:creationId xmlns:a16="http://schemas.microsoft.com/office/drawing/2014/main" id="{384A8036-75A4-61DC-67EA-9A174C3008A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53861" y="9541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8" name="Freeform: Shape 1357">
                <a:extLst>
                  <a:ext uri="{FF2B5EF4-FFF2-40B4-BE49-F238E27FC236}">
                    <a16:creationId xmlns:a16="http://schemas.microsoft.com/office/drawing/2014/main" id="{0200652B-722F-7066-096B-D9E2BD4351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35676" y="13324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9" name="Freeform: Shape 1358">
                <a:extLst>
                  <a:ext uri="{FF2B5EF4-FFF2-40B4-BE49-F238E27FC236}">
                    <a16:creationId xmlns:a16="http://schemas.microsoft.com/office/drawing/2014/main" id="{74353322-9FDD-3CDE-FC15-16E9D763A54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69846" y="1933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0" name="Freeform: Shape 1359">
                <a:extLst>
                  <a:ext uri="{FF2B5EF4-FFF2-40B4-BE49-F238E27FC236}">
                    <a16:creationId xmlns:a16="http://schemas.microsoft.com/office/drawing/2014/main" id="{D511B875-78F6-5700-B8B3-0877E2E7A9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39201" y="244636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1" name="Freeform: Shape 1360">
                <a:extLst>
                  <a:ext uri="{FF2B5EF4-FFF2-40B4-BE49-F238E27FC236}">
                    <a16:creationId xmlns:a16="http://schemas.microsoft.com/office/drawing/2014/main" id="{AC4D2595-3584-F972-CFFB-D5739489CD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19857" y="26715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2" name="Freeform: Shape 1361">
                <a:extLst>
                  <a:ext uri="{FF2B5EF4-FFF2-40B4-BE49-F238E27FC236}">
                    <a16:creationId xmlns:a16="http://schemas.microsoft.com/office/drawing/2014/main" id="{E70B351C-817B-3F3D-A6CD-D65263AADE2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80912" y="28542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3" name="Freeform: Shape 1362">
                <a:extLst>
                  <a:ext uri="{FF2B5EF4-FFF2-40B4-BE49-F238E27FC236}">
                    <a16:creationId xmlns:a16="http://schemas.microsoft.com/office/drawing/2014/main" id="{432D9B81-570A-167B-C107-980D74A422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0238" y="334942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4" name="Freeform: Shape 1363">
                <a:extLst>
                  <a:ext uri="{FF2B5EF4-FFF2-40B4-BE49-F238E27FC236}">
                    <a16:creationId xmlns:a16="http://schemas.microsoft.com/office/drawing/2014/main" id="{F0121DCA-40B8-883E-F4EC-839BB5DEF67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42414" y="339819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5" name="Freeform: Shape 1364">
                <a:extLst>
                  <a:ext uri="{FF2B5EF4-FFF2-40B4-BE49-F238E27FC236}">
                    <a16:creationId xmlns:a16="http://schemas.microsoft.com/office/drawing/2014/main" id="{134BF1EE-A884-00D9-1CD6-70BFE7D1E7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16656" y="27055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6" name="Freeform: Shape 1365">
                <a:extLst>
                  <a:ext uri="{FF2B5EF4-FFF2-40B4-BE49-F238E27FC236}">
                    <a16:creationId xmlns:a16="http://schemas.microsoft.com/office/drawing/2014/main" id="{EC068F36-2CF3-7E55-60C0-E30C0DF608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42634" y="31078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7" name="Freeform: Shape 1366">
                <a:extLst>
                  <a:ext uri="{FF2B5EF4-FFF2-40B4-BE49-F238E27FC236}">
                    <a16:creationId xmlns:a16="http://schemas.microsoft.com/office/drawing/2014/main" id="{FB92D2A6-A773-6FCE-F247-D1E23D61553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53195" y="32614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8" name="Freeform: Shape 1367">
                <a:extLst>
                  <a:ext uri="{FF2B5EF4-FFF2-40B4-BE49-F238E27FC236}">
                    <a16:creationId xmlns:a16="http://schemas.microsoft.com/office/drawing/2014/main" id="{9FE7329A-8FE2-16F9-1C89-E9E04AB568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43251" y="35406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9" name="Freeform: Shape 1368">
                <a:extLst>
                  <a:ext uri="{FF2B5EF4-FFF2-40B4-BE49-F238E27FC236}">
                    <a16:creationId xmlns:a16="http://schemas.microsoft.com/office/drawing/2014/main" id="{E13C2826-8AF5-1DB4-EE85-C19D580EEC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51716" y="35590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0" name="Freeform: Shape 1369">
                <a:extLst>
                  <a:ext uri="{FF2B5EF4-FFF2-40B4-BE49-F238E27FC236}">
                    <a16:creationId xmlns:a16="http://schemas.microsoft.com/office/drawing/2014/main" id="{DA529A84-0293-2223-8185-0B0AD401E46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59406" y="3401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1" name="Freeform: Shape 1370">
                <a:extLst>
                  <a:ext uri="{FF2B5EF4-FFF2-40B4-BE49-F238E27FC236}">
                    <a16:creationId xmlns:a16="http://schemas.microsoft.com/office/drawing/2014/main" id="{6D5E8512-2435-C9B4-7183-EB192EFDE9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94027" y="30095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2" name="Freeform: Shape 1371">
                <a:extLst>
                  <a:ext uri="{FF2B5EF4-FFF2-40B4-BE49-F238E27FC236}">
                    <a16:creationId xmlns:a16="http://schemas.microsoft.com/office/drawing/2014/main" id="{4AC2785D-EF73-0392-33B4-8E69EC08D50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72583" y="278545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3" name="Freeform: Shape 1372">
                <a:extLst>
                  <a:ext uri="{FF2B5EF4-FFF2-40B4-BE49-F238E27FC236}">
                    <a16:creationId xmlns:a16="http://schemas.microsoft.com/office/drawing/2014/main" id="{002999E8-9F43-CC5E-DE9A-82C2BA3554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21211" y="3630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4" name="Freeform: Shape 1373">
                <a:extLst>
                  <a:ext uri="{FF2B5EF4-FFF2-40B4-BE49-F238E27FC236}">
                    <a16:creationId xmlns:a16="http://schemas.microsoft.com/office/drawing/2014/main" id="{DF4A72FB-419C-D569-F856-F10A7BAB38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24271" y="38474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5" name="Freeform: Shape 1374">
                <a:extLst>
                  <a:ext uri="{FF2B5EF4-FFF2-40B4-BE49-F238E27FC236}">
                    <a16:creationId xmlns:a16="http://schemas.microsoft.com/office/drawing/2014/main" id="{87855101-F904-A678-B917-80AD59672A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7826" y="408456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6" name="Freeform: Shape 1375">
                <a:extLst>
                  <a:ext uri="{FF2B5EF4-FFF2-40B4-BE49-F238E27FC236}">
                    <a16:creationId xmlns:a16="http://schemas.microsoft.com/office/drawing/2014/main" id="{5A3EEE13-3B4A-0CAF-EF19-454656104F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97208" y="431554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7" name="Freeform: Shape 1376">
                <a:extLst>
                  <a:ext uri="{FF2B5EF4-FFF2-40B4-BE49-F238E27FC236}">
                    <a16:creationId xmlns:a16="http://schemas.microsoft.com/office/drawing/2014/main" id="{3C916D8B-B129-E774-98C9-359EA3DFBEF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21745" y="4048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8" name="Freeform: Shape 1377">
                <a:extLst>
                  <a:ext uri="{FF2B5EF4-FFF2-40B4-BE49-F238E27FC236}">
                    <a16:creationId xmlns:a16="http://schemas.microsoft.com/office/drawing/2014/main" id="{3D96EFDB-CCCC-D1F7-8237-84F3593B9E6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46034" y="3246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9" name="Freeform: Shape 1378">
                <a:extLst>
                  <a:ext uri="{FF2B5EF4-FFF2-40B4-BE49-F238E27FC236}">
                    <a16:creationId xmlns:a16="http://schemas.microsoft.com/office/drawing/2014/main" id="{1C1DC398-2E92-2EE7-407F-393BB9B60D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34877" y="26445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0" name="Freeform: Shape 1379">
                <a:extLst>
                  <a:ext uri="{FF2B5EF4-FFF2-40B4-BE49-F238E27FC236}">
                    <a16:creationId xmlns:a16="http://schemas.microsoft.com/office/drawing/2014/main" id="{AF7D6EDF-4CCC-0ACC-B662-D5D4375B080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34388" y="202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1" name="Freeform: Shape 1380">
                <a:extLst>
                  <a:ext uri="{FF2B5EF4-FFF2-40B4-BE49-F238E27FC236}">
                    <a16:creationId xmlns:a16="http://schemas.microsoft.com/office/drawing/2014/main" id="{5FB5DA8E-BBF5-0783-1C0E-D8AEBF533D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55712" y="1492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2" name="Freeform: Shape 1381">
                <a:extLst>
                  <a:ext uri="{FF2B5EF4-FFF2-40B4-BE49-F238E27FC236}">
                    <a16:creationId xmlns:a16="http://schemas.microsoft.com/office/drawing/2014/main" id="{EDA79F3B-62EF-5569-4961-2FC2D2A5462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7763" y="984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3" name="Freeform: Shape 1382">
                <a:extLst>
                  <a:ext uri="{FF2B5EF4-FFF2-40B4-BE49-F238E27FC236}">
                    <a16:creationId xmlns:a16="http://schemas.microsoft.com/office/drawing/2014/main" id="{7D070F8C-AD56-4D12-97EA-7578B26BF77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79501" y="104399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4" name="Freeform: Shape 1383">
                <a:extLst>
                  <a:ext uri="{FF2B5EF4-FFF2-40B4-BE49-F238E27FC236}">
                    <a16:creationId xmlns:a16="http://schemas.microsoft.com/office/drawing/2014/main" id="{78852D24-7AA4-B6A1-66D1-47898E219D2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61192" y="1289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5" name="Freeform: Shape 1384">
                <a:extLst>
                  <a:ext uri="{FF2B5EF4-FFF2-40B4-BE49-F238E27FC236}">
                    <a16:creationId xmlns:a16="http://schemas.microsoft.com/office/drawing/2014/main" id="{1C945795-C3FA-A39D-5F1B-3051A01B093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56079" y="1068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6" name="Freeform: Shape 1385">
                <a:extLst>
                  <a:ext uri="{FF2B5EF4-FFF2-40B4-BE49-F238E27FC236}">
                    <a16:creationId xmlns:a16="http://schemas.microsoft.com/office/drawing/2014/main" id="{CD9D645C-A220-3312-5344-3D6283220A4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45784" y="92712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7" name="Freeform: Shape 1386">
                <a:extLst>
                  <a:ext uri="{FF2B5EF4-FFF2-40B4-BE49-F238E27FC236}">
                    <a16:creationId xmlns:a16="http://schemas.microsoft.com/office/drawing/2014/main" id="{CCBF7A55-677B-66F0-70A4-FF8391CC9F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91732" y="9170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8" name="Freeform: Shape 1387">
                <a:extLst>
                  <a:ext uri="{FF2B5EF4-FFF2-40B4-BE49-F238E27FC236}">
                    <a16:creationId xmlns:a16="http://schemas.microsoft.com/office/drawing/2014/main" id="{6E114B00-CE17-572E-8D0D-423A905100E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44754" y="11859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9" name="Freeform: Shape 1388">
                <a:extLst>
                  <a:ext uri="{FF2B5EF4-FFF2-40B4-BE49-F238E27FC236}">
                    <a16:creationId xmlns:a16="http://schemas.microsoft.com/office/drawing/2014/main" id="{E7CB6EE5-E0FA-303A-5CA7-78B44413A53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44132" y="165997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0" name="Freeform: Shape 1389">
                <a:extLst>
                  <a:ext uri="{FF2B5EF4-FFF2-40B4-BE49-F238E27FC236}">
                    <a16:creationId xmlns:a16="http://schemas.microsoft.com/office/drawing/2014/main" id="{E101141B-BBA8-3415-C4AB-16E75192875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04711" y="1717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1" name="Freeform: Shape 1390">
                <a:extLst>
                  <a:ext uri="{FF2B5EF4-FFF2-40B4-BE49-F238E27FC236}">
                    <a16:creationId xmlns:a16="http://schemas.microsoft.com/office/drawing/2014/main" id="{90489E54-61EE-A4E8-8808-636AABF863F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46377" y="1675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2" name="Freeform: Shape 1391">
                <a:extLst>
                  <a:ext uri="{FF2B5EF4-FFF2-40B4-BE49-F238E27FC236}">
                    <a16:creationId xmlns:a16="http://schemas.microsoft.com/office/drawing/2014/main" id="{D8A0AF60-B9B7-8DE3-02A7-879522CB538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818697" y="17980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3" name="Freeform: Shape 1392">
                <a:extLst>
                  <a:ext uri="{FF2B5EF4-FFF2-40B4-BE49-F238E27FC236}">
                    <a16:creationId xmlns:a16="http://schemas.microsoft.com/office/drawing/2014/main" id="{F7B07E15-5500-E97B-2DAD-F71262EFA68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08565" y="270820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4" name="Freeform: Shape 1393">
                <a:extLst>
                  <a:ext uri="{FF2B5EF4-FFF2-40B4-BE49-F238E27FC236}">
                    <a16:creationId xmlns:a16="http://schemas.microsoft.com/office/drawing/2014/main" id="{B646FE69-C062-AA72-B597-7AD451DDA0A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80326" y="26465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5" name="Freeform: Shape 1394">
                <a:extLst>
                  <a:ext uri="{FF2B5EF4-FFF2-40B4-BE49-F238E27FC236}">
                    <a16:creationId xmlns:a16="http://schemas.microsoft.com/office/drawing/2014/main" id="{6073C443-F5B3-4600-F754-FD629A1BDA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92663" y="2436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6" name="Freeform: Shape 1395">
                <a:extLst>
                  <a:ext uri="{FF2B5EF4-FFF2-40B4-BE49-F238E27FC236}">
                    <a16:creationId xmlns:a16="http://schemas.microsoft.com/office/drawing/2014/main" id="{728399CE-4C97-C657-B8C5-45201688A32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34002" y="181485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7" name="Freeform: Shape 1396">
                <a:extLst>
                  <a:ext uri="{FF2B5EF4-FFF2-40B4-BE49-F238E27FC236}">
                    <a16:creationId xmlns:a16="http://schemas.microsoft.com/office/drawing/2014/main" id="{FD8B8CFA-F8BF-8264-5665-11A3391463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36669" y="126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8" name="Freeform: Shape 1397">
                <a:extLst>
                  <a:ext uri="{FF2B5EF4-FFF2-40B4-BE49-F238E27FC236}">
                    <a16:creationId xmlns:a16="http://schemas.microsoft.com/office/drawing/2014/main" id="{23795D75-EA6F-63A7-E28D-FC26F87B06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88294" y="11778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9" name="Freeform: Shape 1398">
                <a:extLst>
                  <a:ext uri="{FF2B5EF4-FFF2-40B4-BE49-F238E27FC236}">
                    <a16:creationId xmlns:a16="http://schemas.microsoft.com/office/drawing/2014/main" id="{AF5C7B0F-1CF8-BFD3-7FAC-3E4B4740E10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83535" y="24345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0" name="Freeform: Shape 1399">
                <a:extLst>
                  <a:ext uri="{FF2B5EF4-FFF2-40B4-BE49-F238E27FC236}">
                    <a16:creationId xmlns:a16="http://schemas.microsoft.com/office/drawing/2014/main" id="{044789E3-B56B-078A-45CB-60EF22DF75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47102" y="278745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1" name="Freeform: Shape 1400">
                <a:extLst>
                  <a:ext uri="{FF2B5EF4-FFF2-40B4-BE49-F238E27FC236}">
                    <a16:creationId xmlns:a16="http://schemas.microsoft.com/office/drawing/2014/main" id="{5534EDAB-58B3-AE6F-B28A-54522C9E5A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43478" y="28331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2" name="Freeform: Shape 1401">
                <a:extLst>
                  <a:ext uri="{FF2B5EF4-FFF2-40B4-BE49-F238E27FC236}">
                    <a16:creationId xmlns:a16="http://schemas.microsoft.com/office/drawing/2014/main" id="{3A558B17-8C0F-B928-6F8C-BC8E4383EC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61558" y="287708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3" name="Freeform: Shape 1402">
                <a:extLst>
                  <a:ext uri="{FF2B5EF4-FFF2-40B4-BE49-F238E27FC236}">
                    <a16:creationId xmlns:a16="http://schemas.microsoft.com/office/drawing/2014/main" id="{07516C34-2672-7F3F-F699-08BD7BF59C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83448" y="27972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4" name="Freeform: Shape 1403">
                <a:extLst>
                  <a:ext uri="{FF2B5EF4-FFF2-40B4-BE49-F238E27FC236}">
                    <a16:creationId xmlns:a16="http://schemas.microsoft.com/office/drawing/2014/main" id="{28B4465C-F2EE-3DA0-E386-F90ED5FEA373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4381814" y="306535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5" name="Freeform: Shape 1404">
                <a:extLst>
                  <a:ext uri="{FF2B5EF4-FFF2-40B4-BE49-F238E27FC236}">
                    <a16:creationId xmlns:a16="http://schemas.microsoft.com/office/drawing/2014/main" id="{DD5E48D6-A679-EC04-D2AE-1CC9C234AB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18425" y="361222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6" name="Freeform: Shape 1405">
                <a:extLst>
                  <a:ext uri="{FF2B5EF4-FFF2-40B4-BE49-F238E27FC236}">
                    <a16:creationId xmlns:a16="http://schemas.microsoft.com/office/drawing/2014/main" id="{58317D95-9B82-BBDA-B80F-86152109946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61097" y="37829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7" name="Freeform: Shape 1406">
                <a:extLst>
                  <a:ext uri="{FF2B5EF4-FFF2-40B4-BE49-F238E27FC236}">
                    <a16:creationId xmlns:a16="http://schemas.microsoft.com/office/drawing/2014/main" id="{9E5309A3-3B35-60B8-E9FF-1BD5773C794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47884" y="387816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8" name="Freeform: Shape 1407">
                <a:extLst>
                  <a:ext uri="{FF2B5EF4-FFF2-40B4-BE49-F238E27FC236}">
                    <a16:creationId xmlns:a16="http://schemas.microsoft.com/office/drawing/2014/main" id="{7BBF6C5C-4C25-769E-DBAF-D71DF96A2E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12075" y="3900925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9" name="Freeform: Shape 1408">
                <a:extLst>
                  <a:ext uri="{FF2B5EF4-FFF2-40B4-BE49-F238E27FC236}">
                    <a16:creationId xmlns:a16="http://schemas.microsoft.com/office/drawing/2014/main" id="{8F5DBD47-125A-F48D-8E4E-CEFDE00E1CC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75263" y="3919690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0" name="Freeform: Shape 1409">
                <a:extLst>
                  <a:ext uri="{FF2B5EF4-FFF2-40B4-BE49-F238E27FC236}">
                    <a16:creationId xmlns:a16="http://schemas.microsoft.com/office/drawing/2014/main" id="{2F388597-5395-A1F2-6710-372815B8CEB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33706" y="2855652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1" name="Freeform: Shape 1410">
                <a:extLst>
                  <a:ext uri="{FF2B5EF4-FFF2-40B4-BE49-F238E27FC236}">
                    <a16:creationId xmlns:a16="http://schemas.microsoft.com/office/drawing/2014/main" id="{D27A9412-E1DF-E982-C142-CD39C75FFC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59589" y="328227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2" name="Freeform: Shape 1411">
                <a:extLst>
                  <a:ext uri="{FF2B5EF4-FFF2-40B4-BE49-F238E27FC236}">
                    <a16:creationId xmlns:a16="http://schemas.microsoft.com/office/drawing/2014/main" id="{66814990-018A-FF29-8897-F6F38B55261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19331" y="3568503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3" name="Freeform: Shape 1412">
                <a:extLst>
                  <a:ext uri="{FF2B5EF4-FFF2-40B4-BE49-F238E27FC236}">
                    <a16:creationId xmlns:a16="http://schemas.microsoft.com/office/drawing/2014/main" id="{C2CFBD84-9474-ACC2-F8D8-4B9542D3C6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54785" y="369413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4" name="Freeform: Shape 1413">
                <a:extLst>
                  <a:ext uri="{FF2B5EF4-FFF2-40B4-BE49-F238E27FC236}">
                    <a16:creationId xmlns:a16="http://schemas.microsoft.com/office/drawing/2014/main" id="{480081EF-9E83-A02D-B219-110459588E8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23397" y="384177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5" name="Freeform: Shape 1414">
                <a:extLst>
                  <a:ext uri="{FF2B5EF4-FFF2-40B4-BE49-F238E27FC236}">
                    <a16:creationId xmlns:a16="http://schemas.microsoft.com/office/drawing/2014/main" id="{6AC43BAD-CDD5-B526-1CC2-8B49883774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12717" y="432116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6" name="Freeform: Shape 1415">
                <a:extLst>
                  <a:ext uri="{FF2B5EF4-FFF2-40B4-BE49-F238E27FC236}">
                    <a16:creationId xmlns:a16="http://schemas.microsoft.com/office/drawing/2014/main" id="{3AFB9A06-ED69-38DB-0E64-3DB25F46FB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00202" y="45877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7" name="Freeform: Shape 1416">
                <a:extLst>
                  <a:ext uri="{FF2B5EF4-FFF2-40B4-BE49-F238E27FC236}">
                    <a16:creationId xmlns:a16="http://schemas.microsoft.com/office/drawing/2014/main" id="{102878B7-79F6-DD18-A125-C9CE5A1617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18783" y="47658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8" name="Freeform: Shape 1417">
                <a:extLst>
                  <a:ext uri="{FF2B5EF4-FFF2-40B4-BE49-F238E27FC236}">
                    <a16:creationId xmlns:a16="http://schemas.microsoft.com/office/drawing/2014/main" id="{A9F6B5DA-8590-3CC7-A9C1-821D698D1A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60465" y="48875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9" name="Freeform: Shape 1418">
                <a:extLst>
                  <a:ext uri="{FF2B5EF4-FFF2-40B4-BE49-F238E27FC236}">
                    <a16:creationId xmlns:a16="http://schemas.microsoft.com/office/drawing/2014/main" id="{82EDCEE7-CD55-6B19-222F-7BBAF9CB47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59069" y="448176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0" name="Freeform: Shape 1419">
                <a:extLst>
                  <a:ext uri="{FF2B5EF4-FFF2-40B4-BE49-F238E27FC236}">
                    <a16:creationId xmlns:a16="http://schemas.microsoft.com/office/drawing/2014/main" id="{69FAEB1E-0CFE-D479-E14D-3368A2AB995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68416" y="419020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1" name="Freeform: Shape 1420">
                <a:extLst>
                  <a:ext uri="{FF2B5EF4-FFF2-40B4-BE49-F238E27FC236}">
                    <a16:creationId xmlns:a16="http://schemas.microsoft.com/office/drawing/2014/main" id="{374F335B-8CC3-184D-CAE5-BF7CB9D941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21267" y="396236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2" name="Freeform: Shape 1421">
                <a:extLst>
                  <a:ext uri="{FF2B5EF4-FFF2-40B4-BE49-F238E27FC236}">
                    <a16:creationId xmlns:a16="http://schemas.microsoft.com/office/drawing/2014/main" id="{69523824-FC4C-FE39-048B-5930F97F08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34590" y="35948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3" name="Freeform: Shape 1422">
                <a:extLst>
                  <a:ext uri="{FF2B5EF4-FFF2-40B4-BE49-F238E27FC236}">
                    <a16:creationId xmlns:a16="http://schemas.microsoft.com/office/drawing/2014/main" id="{71A46C82-C13E-DB02-8120-87B3AE0AF88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833812" y="35435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4" name="Freeform: Shape 1423">
                <a:extLst>
                  <a:ext uri="{FF2B5EF4-FFF2-40B4-BE49-F238E27FC236}">
                    <a16:creationId xmlns:a16="http://schemas.microsoft.com/office/drawing/2014/main" id="{0BFD4A0E-2ACD-CEDD-3E41-905757DD8B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10045" y="452500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5" name="Freeform: Shape 1424">
                <a:extLst>
                  <a:ext uri="{FF2B5EF4-FFF2-40B4-BE49-F238E27FC236}">
                    <a16:creationId xmlns:a16="http://schemas.microsoft.com/office/drawing/2014/main" id="{E54195A0-92A7-CCE5-FB91-85D6DF7A7B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02994" y="48410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6" name="Freeform: Shape 1425">
                <a:extLst>
                  <a:ext uri="{FF2B5EF4-FFF2-40B4-BE49-F238E27FC236}">
                    <a16:creationId xmlns:a16="http://schemas.microsoft.com/office/drawing/2014/main" id="{2ECA83C8-D3C5-E474-257A-5041226451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16789" y="47138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7" name="Freeform: Shape 1426">
                <a:extLst>
                  <a:ext uri="{FF2B5EF4-FFF2-40B4-BE49-F238E27FC236}">
                    <a16:creationId xmlns:a16="http://schemas.microsoft.com/office/drawing/2014/main" id="{2F7C830B-704A-21CA-5C14-F03F38DF51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60802" y="34465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8" name="Freeform: Shape 1427">
                <a:extLst>
                  <a:ext uri="{FF2B5EF4-FFF2-40B4-BE49-F238E27FC236}">
                    <a16:creationId xmlns:a16="http://schemas.microsoft.com/office/drawing/2014/main" id="{3997E08E-2E99-2EDB-075D-0133FDF03D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64236" y="38472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9" name="Freeform: Shape 1428">
                <a:extLst>
                  <a:ext uri="{FF2B5EF4-FFF2-40B4-BE49-F238E27FC236}">
                    <a16:creationId xmlns:a16="http://schemas.microsoft.com/office/drawing/2014/main" id="{353ABCB3-59F5-9C99-F4D5-183E962968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62712" y="4772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0" name="Freeform: Shape 1429">
                <a:extLst>
                  <a:ext uri="{FF2B5EF4-FFF2-40B4-BE49-F238E27FC236}">
                    <a16:creationId xmlns:a16="http://schemas.microsoft.com/office/drawing/2014/main" id="{D2267370-91F0-A975-6020-BFABFC2610D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36188" y="46488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1" name="Freeform: Shape 1430">
                <a:extLst>
                  <a:ext uri="{FF2B5EF4-FFF2-40B4-BE49-F238E27FC236}">
                    <a16:creationId xmlns:a16="http://schemas.microsoft.com/office/drawing/2014/main" id="{2B817340-9707-FBE1-B464-8B92A6A81A9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06851" y="475074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2" name="Freeform: Shape 1431">
                <a:extLst>
                  <a:ext uri="{FF2B5EF4-FFF2-40B4-BE49-F238E27FC236}">
                    <a16:creationId xmlns:a16="http://schemas.microsoft.com/office/drawing/2014/main" id="{9C889B69-69D5-017D-0E5B-32CCB9BB83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41662" y="403589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3" name="Freeform: Shape 1432">
                <a:extLst>
                  <a:ext uri="{FF2B5EF4-FFF2-40B4-BE49-F238E27FC236}">
                    <a16:creationId xmlns:a16="http://schemas.microsoft.com/office/drawing/2014/main" id="{C6F2E60F-8F21-BF45-97F5-E008611AF02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86683" y="49926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4" name="Freeform: Shape 1433">
                <a:extLst>
                  <a:ext uri="{FF2B5EF4-FFF2-40B4-BE49-F238E27FC236}">
                    <a16:creationId xmlns:a16="http://schemas.microsoft.com/office/drawing/2014/main" id="{1824736E-E8BC-0505-C4C3-74B95D87B8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62000" y="5098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5" name="Freeform: Shape 1434">
                <a:extLst>
                  <a:ext uri="{FF2B5EF4-FFF2-40B4-BE49-F238E27FC236}">
                    <a16:creationId xmlns:a16="http://schemas.microsoft.com/office/drawing/2014/main" id="{480ED1B6-6613-5A65-EBC3-3A13044BCB1A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307353" y="326685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6" name="Freeform: Shape 1435">
                <a:extLst>
                  <a:ext uri="{FF2B5EF4-FFF2-40B4-BE49-F238E27FC236}">
                    <a16:creationId xmlns:a16="http://schemas.microsoft.com/office/drawing/2014/main" id="{185833DE-E8B0-EFA3-D786-71CC5F27C010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173575" y="290198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7" name="Freeform: Shape 1436">
                <a:extLst>
                  <a:ext uri="{FF2B5EF4-FFF2-40B4-BE49-F238E27FC236}">
                    <a16:creationId xmlns:a16="http://schemas.microsoft.com/office/drawing/2014/main" id="{75AE2AF8-0676-F127-7549-D30FCDDDCB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73956" y="41160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8" name="Freeform: Shape 1437">
                <a:extLst>
                  <a:ext uri="{FF2B5EF4-FFF2-40B4-BE49-F238E27FC236}">
                    <a16:creationId xmlns:a16="http://schemas.microsoft.com/office/drawing/2014/main" id="{3AB77399-7013-2672-BC12-5F6026A6A7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93185" y="525280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9" name="Freeform: Shape 1438">
                <a:extLst>
                  <a:ext uri="{FF2B5EF4-FFF2-40B4-BE49-F238E27FC236}">
                    <a16:creationId xmlns:a16="http://schemas.microsoft.com/office/drawing/2014/main" id="{335DC48D-6180-BECE-E377-F9F6AF9FF6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17233" y="566457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0" name="Freeform: Shape 1439">
                <a:extLst>
                  <a:ext uri="{FF2B5EF4-FFF2-40B4-BE49-F238E27FC236}">
                    <a16:creationId xmlns:a16="http://schemas.microsoft.com/office/drawing/2014/main" id="{69417F91-74BA-ED65-AE6A-7AF0EEB918E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60206" y="4600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1" name="Freeform: Shape 1440">
                <a:extLst>
                  <a:ext uri="{FF2B5EF4-FFF2-40B4-BE49-F238E27FC236}">
                    <a16:creationId xmlns:a16="http://schemas.microsoft.com/office/drawing/2014/main" id="{56237D16-89CA-5E25-93EA-E8CAECC6769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64861" y="4377842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2" name="Freeform: Shape 1441">
                <a:extLst>
                  <a:ext uri="{FF2B5EF4-FFF2-40B4-BE49-F238E27FC236}">
                    <a16:creationId xmlns:a16="http://schemas.microsoft.com/office/drawing/2014/main" id="{00170A33-C153-29F2-9210-BB6FB7DB47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83592" y="544864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3" name="Freeform: Shape 1442">
                <a:extLst>
                  <a:ext uri="{FF2B5EF4-FFF2-40B4-BE49-F238E27FC236}">
                    <a16:creationId xmlns:a16="http://schemas.microsoft.com/office/drawing/2014/main" id="{327C6190-D9E2-59A1-ECBF-DFC2E96E72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53104" y="572743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4" name="Freeform: Shape 1443">
                <a:extLst>
                  <a:ext uri="{FF2B5EF4-FFF2-40B4-BE49-F238E27FC236}">
                    <a16:creationId xmlns:a16="http://schemas.microsoft.com/office/drawing/2014/main" id="{3C48162F-A16B-6C38-91E0-A544DFC442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05542" y="59211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5" name="Freeform: Shape 1444">
                <a:extLst>
                  <a:ext uri="{FF2B5EF4-FFF2-40B4-BE49-F238E27FC236}">
                    <a16:creationId xmlns:a16="http://schemas.microsoft.com/office/drawing/2014/main" id="{20C4BF87-A496-E293-F57A-028E0F717B09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235277" y="583113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6" name="Freeform: Shape 1445">
                <a:extLst>
                  <a:ext uri="{FF2B5EF4-FFF2-40B4-BE49-F238E27FC236}">
                    <a16:creationId xmlns:a16="http://schemas.microsoft.com/office/drawing/2014/main" id="{10DD7931-DE1C-15BF-68ED-F48CF7DC93B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76622" y="5485600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7" name="Freeform: Shape 1446">
                <a:extLst>
                  <a:ext uri="{FF2B5EF4-FFF2-40B4-BE49-F238E27FC236}">
                    <a16:creationId xmlns:a16="http://schemas.microsoft.com/office/drawing/2014/main" id="{6B3662AB-73C9-B2C1-B684-18D1C62545A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84635" y="57518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8" name="Freeform: Shape 1447">
                <a:extLst>
                  <a:ext uri="{FF2B5EF4-FFF2-40B4-BE49-F238E27FC236}">
                    <a16:creationId xmlns:a16="http://schemas.microsoft.com/office/drawing/2014/main" id="{3569ACA2-B1FF-EF0D-8076-9798E7B501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65698" y="3566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9" name="Freeform: Shape 1448">
                <a:extLst>
                  <a:ext uri="{FF2B5EF4-FFF2-40B4-BE49-F238E27FC236}">
                    <a16:creationId xmlns:a16="http://schemas.microsoft.com/office/drawing/2014/main" id="{0277EC1E-D2F9-F884-F25F-EC148F41D80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54085" y="385930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0" name="Freeform: Shape 1449">
                <a:extLst>
                  <a:ext uri="{FF2B5EF4-FFF2-40B4-BE49-F238E27FC236}">
                    <a16:creationId xmlns:a16="http://schemas.microsoft.com/office/drawing/2014/main" id="{A53171CC-EE1C-CB57-DA2F-5F5A353AA1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78379" y="369356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1" name="Freeform: Shape 1450">
                <a:extLst>
                  <a:ext uri="{FF2B5EF4-FFF2-40B4-BE49-F238E27FC236}">
                    <a16:creationId xmlns:a16="http://schemas.microsoft.com/office/drawing/2014/main" id="{DA7556F2-E797-376A-8069-D3DEDA1CE79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95686" y="34316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2" name="Freeform: Shape 1451">
                <a:extLst>
                  <a:ext uri="{FF2B5EF4-FFF2-40B4-BE49-F238E27FC236}">
                    <a16:creationId xmlns:a16="http://schemas.microsoft.com/office/drawing/2014/main" id="{D93BE7E5-4EDC-1AC5-E6E5-96CD9745C68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09464" y="45436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6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8" y="12706"/>
                      <a:pt x="15424" y="11277"/>
                    </a:cubicBezTo>
                    <a:cubicBezTo>
                      <a:pt x="18757" y="4324"/>
                      <a:pt x="11709" y="-2343"/>
                      <a:pt x="4376" y="800"/>
                    </a:cubicBezTo>
                    <a:cubicBezTo>
                      <a:pt x="2851" y="1467"/>
                      <a:pt x="1518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3" name="Freeform: Shape 1452">
                <a:extLst>
                  <a:ext uri="{FF2B5EF4-FFF2-40B4-BE49-F238E27FC236}">
                    <a16:creationId xmlns:a16="http://schemas.microsoft.com/office/drawing/2014/main" id="{E0C82757-3D7B-3CF0-A785-3A7F4CDF2AC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25810" y="5191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4" name="Freeform: Shape 1453">
                <a:extLst>
                  <a:ext uri="{FF2B5EF4-FFF2-40B4-BE49-F238E27FC236}">
                    <a16:creationId xmlns:a16="http://schemas.microsoft.com/office/drawing/2014/main" id="{67650CCA-621B-D511-3E31-89C713E5F30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86289" y="53008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5" name="Freeform: Shape 1454">
                <a:extLst>
                  <a:ext uri="{FF2B5EF4-FFF2-40B4-BE49-F238E27FC236}">
                    <a16:creationId xmlns:a16="http://schemas.microsoft.com/office/drawing/2014/main" id="{EF68E329-DD94-2B7F-1B73-FF588795520C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753173" y="472257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6" name="Freeform: Shape 1455">
                <a:extLst>
                  <a:ext uri="{FF2B5EF4-FFF2-40B4-BE49-F238E27FC236}">
                    <a16:creationId xmlns:a16="http://schemas.microsoft.com/office/drawing/2014/main" id="{8D2B5456-4A5E-FBA5-8F49-9C4C9217A3D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80504" y="648124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7" name="Freeform: Shape 1456">
                <a:extLst>
                  <a:ext uri="{FF2B5EF4-FFF2-40B4-BE49-F238E27FC236}">
                    <a16:creationId xmlns:a16="http://schemas.microsoft.com/office/drawing/2014/main" id="{AC72D114-1521-6966-3559-CB1FD804CA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04082" y="5848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8" name="Freeform: Shape 1457">
                <a:extLst>
                  <a:ext uri="{FF2B5EF4-FFF2-40B4-BE49-F238E27FC236}">
                    <a16:creationId xmlns:a16="http://schemas.microsoft.com/office/drawing/2014/main" id="{D027DE76-3E7C-4B21-5B0A-FE69330C45B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58585" y="536320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9" name="Freeform: Shape 1458">
                <a:extLst>
                  <a:ext uri="{FF2B5EF4-FFF2-40B4-BE49-F238E27FC236}">
                    <a16:creationId xmlns:a16="http://schemas.microsoft.com/office/drawing/2014/main" id="{9BD72E93-161C-F1EB-A583-87D2B263FC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28040" y="584907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8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0" name="Freeform: Shape 1459">
                <a:extLst>
                  <a:ext uri="{FF2B5EF4-FFF2-40B4-BE49-F238E27FC236}">
                    <a16:creationId xmlns:a16="http://schemas.microsoft.com/office/drawing/2014/main" id="{2F401BD9-7DAC-44E0-C918-6C1B619518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70185" y="50119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1" name="Freeform: Shape 1460">
                <a:extLst>
                  <a:ext uri="{FF2B5EF4-FFF2-40B4-BE49-F238E27FC236}">
                    <a16:creationId xmlns:a16="http://schemas.microsoft.com/office/drawing/2014/main" id="{8ABDA151-95AE-E484-0CB7-5E68810062D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68656" y="56305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2" name="Freeform: Shape 1461">
                <a:extLst>
                  <a:ext uri="{FF2B5EF4-FFF2-40B4-BE49-F238E27FC236}">
                    <a16:creationId xmlns:a16="http://schemas.microsoft.com/office/drawing/2014/main" id="{D09D0CCA-749F-DA98-C2EB-A5D88C85C9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43254" y="515813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3" name="Freeform: Shape 1462">
                <a:extLst>
                  <a:ext uri="{FF2B5EF4-FFF2-40B4-BE49-F238E27FC236}">
                    <a16:creationId xmlns:a16="http://schemas.microsoft.com/office/drawing/2014/main" id="{CD581D8D-ABAB-8CF1-B291-F6E738EBC7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75480" y="556122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4" name="Freeform: Shape 1463">
                <a:extLst>
                  <a:ext uri="{FF2B5EF4-FFF2-40B4-BE49-F238E27FC236}">
                    <a16:creationId xmlns:a16="http://schemas.microsoft.com/office/drawing/2014/main" id="{756C7AE5-8344-600F-FED7-E2B46791A6B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76337" y="63488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5" name="Freeform: Shape 1464">
                <a:extLst>
                  <a:ext uri="{FF2B5EF4-FFF2-40B4-BE49-F238E27FC236}">
                    <a16:creationId xmlns:a16="http://schemas.microsoft.com/office/drawing/2014/main" id="{0954698E-9271-8091-4B79-5CD8F957FE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42077" y="5566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6" name="Freeform: Shape 1465">
                <a:extLst>
                  <a:ext uri="{FF2B5EF4-FFF2-40B4-BE49-F238E27FC236}">
                    <a16:creationId xmlns:a16="http://schemas.microsoft.com/office/drawing/2014/main" id="{B0986BC1-714F-3174-12A4-3946BBF7EE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62795" y="58905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7" name="Freeform: Shape 1466">
                <a:extLst>
                  <a:ext uri="{FF2B5EF4-FFF2-40B4-BE49-F238E27FC236}">
                    <a16:creationId xmlns:a16="http://schemas.microsoft.com/office/drawing/2014/main" id="{7144B503-080E-0C47-90CE-E2B3E1300F9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56094" y="492638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8" name="Freeform: Shape 1467">
                <a:extLst>
                  <a:ext uri="{FF2B5EF4-FFF2-40B4-BE49-F238E27FC236}">
                    <a16:creationId xmlns:a16="http://schemas.microsoft.com/office/drawing/2014/main" id="{0E08A24E-F232-5AEB-3847-D64E3B2020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37305" y="38172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9" name="Freeform: Shape 1468">
                <a:extLst>
                  <a:ext uri="{FF2B5EF4-FFF2-40B4-BE49-F238E27FC236}">
                    <a16:creationId xmlns:a16="http://schemas.microsoft.com/office/drawing/2014/main" id="{E498C7B7-DC9A-3C35-003F-6892AB75F6D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50275" y="48786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0" name="Freeform: Shape 1469">
                <a:extLst>
                  <a:ext uri="{FF2B5EF4-FFF2-40B4-BE49-F238E27FC236}">
                    <a16:creationId xmlns:a16="http://schemas.microsoft.com/office/drawing/2014/main" id="{C4998AFE-BEED-B546-0C43-119693FB4E0F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923221" y="577834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1" name="Freeform: Shape 1470">
                <a:extLst>
                  <a:ext uri="{FF2B5EF4-FFF2-40B4-BE49-F238E27FC236}">
                    <a16:creationId xmlns:a16="http://schemas.microsoft.com/office/drawing/2014/main" id="{B1CCF2F4-8557-4A17-D956-20A1718E9C5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68214" y="603566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2" name="Freeform: Shape 1471">
                <a:extLst>
                  <a:ext uri="{FF2B5EF4-FFF2-40B4-BE49-F238E27FC236}">
                    <a16:creationId xmlns:a16="http://schemas.microsoft.com/office/drawing/2014/main" id="{08EBB981-3D8B-8FD5-F52C-881CBFEC9D2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85620" y="4861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3" name="Freeform: Shape 1472">
                <a:extLst>
                  <a:ext uri="{FF2B5EF4-FFF2-40B4-BE49-F238E27FC236}">
                    <a16:creationId xmlns:a16="http://schemas.microsoft.com/office/drawing/2014/main" id="{BDFA2D8B-26A9-1541-BC03-8B6D82F745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24710" y="46434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4" name="Freeform: Shape 1473">
                <a:extLst>
                  <a:ext uri="{FF2B5EF4-FFF2-40B4-BE49-F238E27FC236}">
                    <a16:creationId xmlns:a16="http://schemas.microsoft.com/office/drawing/2014/main" id="{36182547-2AC6-F59E-7258-4BEA72C6E4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12307" y="5826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5" name="Freeform: Shape 1474">
                <a:extLst>
                  <a:ext uri="{FF2B5EF4-FFF2-40B4-BE49-F238E27FC236}">
                    <a16:creationId xmlns:a16="http://schemas.microsoft.com/office/drawing/2014/main" id="{60273F1C-BD32-DDD0-279A-0B4B57A32CF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80072" y="49762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6" name="Freeform: Shape 1475">
                <a:extLst>
                  <a:ext uri="{FF2B5EF4-FFF2-40B4-BE49-F238E27FC236}">
                    <a16:creationId xmlns:a16="http://schemas.microsoft.com/office/drawing/2014/main" id="{5045E067-F9E1-8A73-84BB-59B2E510D5E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84284" y="433926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7" name="Freeform: Shape 1476">
                <a:extLst>
                  <a:ext uri="{FF2B5EF4-FFF2-40B4-BE49-F238E27FC236}">
                    <a16:creationId xmlns:a16="http://schemas.microsoft.com/office/drawing/2014/main" id="{087EE379-44B0-1586-050B-8C3F97C4244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44850" y="2496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8" name="Freeform: Shape 1477">
                <a:extLst>
                  <a:ext uri="{FF2B5EF4-FFF2-40B4-BE49-F238E27FC236}">
                    <a16:creationId xmlns:a16="http://schemas.microsoft.com/office/drawing/2014/main" id="{CD175DD4-D956-C9AA-2D9F-1BB34DEE680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47000" y="19403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9" name="Freeform: Shape 1478">
                <a:extLst>
                  <a:ext uri="{FF2B5EF4-FFF2-40B4-BE49-F238E27FC236}">
                    <a16:creationId xmlns:a16="http://schemas.microsoft.com/office/drawing/2014/main" id="{8AE51C9A-D984-D720-1479-251CAF6117E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84032" y="212384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0" name="Freeform: Shape 1479">
                <a:extLst>
                  <a:ext uri="{FF2B5EF4-FFF2-40B4-BE49-F238E27FC236}">
                    <a16:creationId xmlns:a16="http://schemas.microsoft.com/office/drawing/2014/main" id="{1F68A714-8DA4-D68F-1E10-61FDDBCEE1D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1316" y="25615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1" name="Freeform: Shape 1480">
                <a:extLst>
                  <a:ext uri="{FF2B5EF4-FFF2-40B4-BE49-F238E27FC236}">
                    <a16:creationId xmlns:a16="http://schemas.microsoft.com/office/drawing/2014/main" id="{029334EB-1D95-8A7D-434F-9360E4B5B1E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835813" y="16893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2" name="Freeform: Shape 1481">
                <a:extLst>
                  <a:ext uri="{FF2B5EF4-FFF2-40B4-BE49-F238E27FC236}">
                    <a16:creationId xmlns:a16="http://schemas.microsoft.com/office/drawing/2014/main" id="{5699B3B5-7926-F52D-1855-D3129A369D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856035" y="25489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3" name="Freeform: Shape 1482">
                <a:extLst>
                  <a:ext uri="{FF2B5EF4-FFF2-40B4-BE49-F238E27FC236}">
                    <a16:creationId xmlns:a16="http://schemas.microsoft.com/office/drawing/2014/main" id="{8FFEAAD7-53A7-BB49-8542-9FC09D95AA9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99432" y="305262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4" name="Freeform: Shape 1483">
                <a:extLst>
                  <a:ext uri="{FF2B5EF4-FFF2-40B4-BE49-F238E27FC236}">
                    <a16:creationId xmlns:a16="http://schemas.microsoft.com/office/drawing/2014/main" id="{36EA64C1-7C44-F502-553B-AFEEE68F5B7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83325" y="16469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5" name="Freeform: Shape 1484">
                <a:extLst>
                  <a:ext uri="{FF2B5EF4-FFF2-40B4-BE49-F238E27FC236}">
                    <a16:creationId xmlns:a16="http://schemas.microsoft.com/office/drawing/2014/main" id="{41260EC9-2B39-8068-654D-BA47B799CC2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10413" y="25172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6" name="Freeform: Shape 1485">
                <a:extLst>
                  <a:ext uri="{FF2B5EF4-FFF2-40B4-BE49-F238E27FC236}">
                    <a16:creationId xmlns:a16="http://schemas.microsoft.com/office/drawing/2014/main" id="{D39B3B77-1E6C-15B7-179F-8B0CFC20C5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88395" y="20465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7" name="Freeform: Shape 1486">
                <a:extLst>
                  <a:ext uri="{FF2B5EF4-FFF2-40B4-BE49-F238E27FC236}">
                    <a16:creationId xmlns:a16="http://schemas.microsoft.com/office/drawing/2014/main" id="{D721EAB9-38E1-F74B-6843-130C890227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54835" y="22464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8" name="Freeform: Shape 1487">
                <a:extLst>
                  <a:ext uri="{FF2B5EF4-FFF2-40B4-BE49-F238E27FC236}">
                    <a16:creationId xmlns:a16="http://schemas.microsoft.com/office/drawing/2014/main" id="{BBF64DBF-DCC0-6818-E5CE-8A7F29F50C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00331" y="12285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9" name="Freeform: Shape 1488">
                <a:extLst>
                  <a:ext uri="{FF2B5EF4-FFF2-40B4-BE49-F238E27FC236}">
                    <a16:creationId xmlns:a16="http://schemas.microsoft.com/office/drawing/2014/main" id="{64821006-D3E0-C7ED-C120-648D25AF66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13616" y="14131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0" name="Freeform: Shape 1489">
                <a:extLst>
                  <a:ext uri="{FF2B5EF4-FFF2-40B4-BE49-F238E27FC236}">
                    <a16:creationId xmlns:a16="http://schemas.microsoft.com/office/drawing/2014/main" id="{09366BFA-4267-ED4A-6A8B-467B3AA5616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24728" y="189819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1" name="Freeform: Shape 1490">
                <a:extLst>
                  <a:ext uri="{FF2B5EF4-FFF2-40B4-BE49-F238E27FC236}">
                    <a16:creationId xmlns:a16="http://schemas.microsoft.com/office/drawing/2014/main" id="{8165AE07-F18C-8178-58A2-051A3167AFE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33599" y="18864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2" name="Freeform: Shape 1491">
                <a:extLst>
                  <a:ext uri="{FF2B5EF4-FFF2-40B4-BE49-F238E27FC236}">
                    <a16:creationId xmlns:a16="http://schemas.microsoft.com/office/drawing/2014/main" id="{706C5088-93B2-04EC-824B-64E4C8C183C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02108" y="1308887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3" name="Freeform: Shape 1492">
                <a:extLst>
                  <a:ext uri="{FF2B5EF4-FFF2-40B4-BE49-F238E27FC236}">
                    <a16:creationId xmlns:a16="http://schemas.microsoft.com/office/drawing/2014/main" id="{3706C958-05BD-317D-4AA9-6F674F126D2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84412" y="191277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4" name="Freeform: Shape 1493">
                <a:extLst>
                  <a:ext uri="{FF2B5EF4-FFF2-40B4-BE49-F238E27FC236}">
                    <a16:creationId xmlns:a16="http://schemas.microsoft.com/office/drawing/2014/main" id="{88451FFC-C1DF-81BB-1843-2C670B052F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28538" y="18228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5" name="Freeform: Shape 1494">
                <a:extLst>
                  <a:ext uri="{FF2B5EF4-FFF2-40B4-BE49-F238E27FC236}">
                    <a16:creationId xmlns:a16="http://schemas.microsoft.com/office/drawing/2014/main" id="{104D714D-312E-239F-2109-7D7C544112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08225" y="180952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6" name="Freeform: Shape 1495">
                <a:extLst>
                  <a:ext uri="{FF2B5EF4-FFF2-40B4-BE49-F238E27FC236}">
                    <a16:creationId xmlns:a16="http://schemas.microsoft.com/office/drawing/2014/main" id="{2D4008E2-4D77-2FC2-A77D-4B7CD33359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65176" y="11379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7" name="Freeform: Shape 1496">
                <a:extLst>
                  <a:ext uri="{FF2B5EF4-FFF2-40B4-BE49-F238E27FC236}">
                    <a16:creationId xmlns:a16="http://schemas.microsoft.com/office/drawing/2014/main" id="{1145B0E6-8DC4-6510-AFA8-0737F6AC2E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24504" y="13329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8" name="Freeform: Shape 1497">
                <a:extLst>
                  <a:ext uri="{FF2B5EF4-FFF2-40B4-BE49-F238E27FC236}">
                    <a16:creationId xmlns:a16="http://schemas.microsoft.com/office/drawing/2014/main" id="{B864D7AE-C2E6-42D9-75DC-5B3DA1AE08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27475" y="18679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9" name="Freeform: Shape 1498">
                <a:extLst>
                  <a:ext uri="{FF2B5EF4-FFF2-40B4-BE49-F238E27FC236}">
                    <a16:creationId xmlns:a16="http://schemas.microsoft.com/office/drawing/2014/main" id="{7AC344D0-BF39-15DB-82CE-A23B204932DE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648652" y="2289737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0" name="Freeform: Shape 1499">
                <a:extLst>
                  <a:ext uri="{FF2B5EF4-FFF2-40B4-BE49-F238E27FC236}">
                    <a16:creationId xmlns:a16="http://schemas.microsoft.com/office/drawing/2014/main" id="{98767B2F-5BE0-E487-84CF-CF3D9434A6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21577" y="18499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1" name="Freeform: Shape 1500">
                <a:extLst>
                  <a:ext uri="{FF2B5EF4-FFF2-40B4-BE49-F238E27FC236}">
                    <a16:creationId xmlns:a16="http://schemas.microsoft.com/office/drawing/2014/main" id="{DB246D3C-0D34-299E-BE65-9633668065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49117" y="17202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2" name="Freeform: Shape 1501">
                <a:extLst>
                  <a:ext uri="{FF2B5EF4-FFF2-40B4-BE49-F238E27FC236}">
                    <a16:creationId xmlns:a16="http://schemas.microsoft.com/office/drawing/2014/main" id="{014F6A2B-055B-C080-010A-E7DBFB7BEF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70548" y="215927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3" name="Freeform: Shape 1502">
                <a:extLst>
                  <a:ext uri="{FF2B5EF4-FFF2-40B4-BE49-F238E27FC236}">
                    <a16:creationId xmlns:a16="http://schemas.microsoft.com/office/drawing/2014/main" id="{04509516-46F4-4D7C-4EC8-CE35E12BC7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69766" y="200430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4" name="Freeform: Shape 1503">
                <a:extLst>
                  <a:ext uri="{FF2B5EF4-FFF2-40B4-BE49-F238E27FC236}">
                    <a16:creationId xmlns:a16="http://schemas.microsoft.com/office/drawing/2014/main" id="{35837C2F-9ACB-FC9E-17E4-BCAD6D9025D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42131" y="134022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5" name="Freeform: Shape 1504">
                <a:extLst>
                  <a:ext uri="{FF2B5EF4-FFF2-40B4-BE49-F238E27FC236}">
                    <a16:creationId xmlns:a16="http://schemas.microsoft.com/office/drawing/2014/main" id="{7F1EEEB0-F3FD-6A0E-A838-A43F6B53AB29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973544" y="17201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6" name="Freeform: Shape 1505">
                <a:extLst>
                  <a:ext uri="{FF2B5EF4-FFF2-40B4-BE49-F238E27FC236}">
                    <a16:creationId xmlns:a16="http://schemas.microsoft.com/office/drawing/2014/main" id="{7208CB1A-D6A7-0A39-2DCA-82D607364EC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22667" y="13702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7" name="Freeform: Shape 1506">
                <a:extLst>
                  <a:ext uri="{FF2B5EF4-FFF2-40B4-BE49-F238E27FC236}">
                    <a16:creationId xmlns:a16="http://schemas.microsoft.com/office/drawing/2014/main" id="{0D8EA675-5712-B4E2-9DBA-DDA63521066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73410" y="10262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8" name="Freeform: Shape 1507">
                <a:extLst>
                  <a:ext uri="{FF2B5EF4-FFF2-40B4-BE49-F238E27FC236}">
                    <a16:creationId xmlns:a16="http://schemas.microsoft.com/office/drawing/2014/main" id="{61ABF549-B1DD-28B3-33A2-534EC09F631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35418" y="141271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9" name="Freeform: Shape 1508">
                <a:extLst>
                  <a:ext uri="{FF2B5EF4-FFF2-40B4-BE49-F238E27FC236}">
                    <a16:creationId xmlns:a16="http://schemas.microsoft.com/office/drawing/2014/main" id="{C335784E-6B5A-36A2-8D90-0BA21CCF1244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763564" y="21891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0" name="Freeform: Shape 1509">
                <a:extLst>
                  <a:ext uri="{FF2B5EF4-FFF2-40B4-BE49-F238E27FC236}">
                    <a16:creationId xmlns:a16="http://schemas.microsoft.com/office/drawing/2014/main" id="{FCFCA394-D386-6DFB-CACE-CCFD30A1AFB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31984" y="189686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1" name="Freeform: Shape 1510">
                <a:extLst>
                  <a:ext uri="{FF2B5EF4-FFF2-40B4-BE49-F238E27FC236}">
                    <a16:creationId xmlns:a16="http://schemas.microsoft.com/office/drawing/2014/main" id="{C7F5A0A7-B9A1-F24C-F6AE-C165003029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88181" y="5967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2" name="Freeform: Shape 1511">
                <a:extLst>
                  <a:ext uri="{FF2B5EF4-FFF2-40B4-BE49-F238E27FC236}">
                    <a16:creationId xmlns:a16="http://schemas.microsoft.com/office/drawing/2014/main" id="{638D1CE4-B2D1-21CA-B556-2EC2774D0B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84201" y="76615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3" name="Freeform: Shape 1512">
                <a:extLst>
                  <a:ext uri="{FF2B5EF4-FFF2-40B4-BE49-F238E27FC236}">
                    <a16:creationId xmlns:a16="http://schemas.microsoft.com/office/drawing/2014/main" id="{1C103CC8-1032-D1DF-398E-A5A698C0B8A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09061" y="8991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4" name="Freeform: Shape 1513">
                <a:extLst>
                  <a:ext uri="{FF2B5EF4-FFF2-40B4-BE49-F238E27FC236}">
                    <a16:creationId xmlns:a16="http://schemas.microsoft.com/office/drawing/2014/main" id="{88594680-9AC5-5EDD-535A-343054715FE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72250" y="7171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5" name="Freeform: Shape 1514">
                <a:extLst>
                  <a:ext uri="{FF2B5EF4-FFF2-40B4-BE49-F238E27FC236}">
                    <a16:creationId xmlns:a16="http://schemas.microsoft.com/office/drawing/2014/main" id="{A3B4A955-4C12-ABB0-E592-611A6B4E2FC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42259" y="136708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6" name="Freeform: Shape 1515">
                <a:extLst>
                  <a:ext uri="{FF2B5EF4-FFF2-40B4-BE49-F238E27FC236}">
                    <a16:creationId xmlns:a16="http://schemas.microsoft.com/office/drawing/2014/main" id="{01B10E64-C325-4C2C-705B-201E91481D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45336" y="157701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7" name="Freeform: Shape 1516">
                <a:extLst>
                  <a:ext uri="{FF2B5EF4-FFF2-40B4-BE49-F238E27FC236}">
                    <a16:creationId xmlns:a16="http://schemas.microsoft.com/office/drawing/2014/main" id="{55A7B6F5-FC79-A0E5-B6B2-EF55D8C1FC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76280" y="88597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8" name="Freeform: Shape 1517">
                <a:extLst>
                  <a:ext uri="{FF2B5EF4-FFF2-40B4-BE49-F238E27FC236}">
                    <a16:creationId xmlns:a16="http://schemas.microsoft.com/office/drawing/2014/main" id="{1FCA1081-6FB9-7FD2-78F8-D9AA67F692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040053" y="93865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9" name="Freeform: Shape 1518">
                <a:extLst>
                  <a:ext uri="{FF2B5EF4-FFF2-40B4-BE49-F238E27FC236}">
                    <a16:creationId xmlns:a16="http://schemas.microsoft.com/office/drawing/2014/main" id="{FE83E728-115B-1A03-DA01-CE0AEE456F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36954" y="83263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0" name="Freeform: Shape 1519">
                <a:extLst>
                  <a:ext uri="{FF2B5EF4-FFF2-40B4-BE49-F238E27FC236}">
                    <a16:creationId xmlns:a16="http://schemas.microsoft.com/office/drawing/2014/main" id="{55EDAC79-CCC9-938A-4866-5BB6F198097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68317" y="132869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1" name="Freeform: Shape 1520">
                <a:extLst>
                  <a:ext uri="{FF2B5EF4-FFF2-40B4-BE49-F238E27FC236}">
                    <a16:creationId xmlns:a16="http://schemas.microsoft.com/office/drawing/2014/main" id="{5CFE6119-4B0E-A153-B9FE-8CFBC11449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114728" y="28050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2" name="Freeform: Shape 1521">
                <a:extLst>
                  <a:ext uri="{FF2B5EF4-FFF2-40B4-BE49-F238E27FC236}">
                    <a16:creationId xmlns:a16="http://schemas.microsoft.com/office/drawing/2014/main" id="{87194FA8-06FE-112C-20BF-F67262AE393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027860" y="30126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3" name="Freeform: Shape 1522">
                <a:extLst>
                  <a:ext uri="{FF2B5EF4-FFF2-40B4-BE49-F238E27FC236}">
                    <a16:creationId xmlns:a16="http://schemas.microsoft.com/office/drawing/2014/main" id="{18F645D7-A648-7339-E850-C80ACDDAB0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83226" y="37508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4" name="Freeform: Shape 1523">
                <a:extLst>
                  <a:ext uri="{FF2B5EF4-FFF2-40B4-BE49-F238E27FC236}">
                    <a16:creationId xmlns:a16="http://schemas.microsoft.com/office/drawing/2014/main" id="{DC170301-5608-3421-33D7-53BCD87722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178451" y="399874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5" name="Freeform: Shape 1524">
                <a:extLst>
                  <a:ext uri="{FF2B5EF4-FFF2-40B4-BE49-F238E27FC236}">
                    <a16:creationId xmlns:a16="http://schemas.microsoft.com/office/drawing/2014/main" id="{5CF79C73-CAC2-3D74-C407-E4901FB765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65289" y="25792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6" name="Freeform: Shape 1525">
                <a:extLst>
                  <a:ext uri="{FF2B5EF4-FFF2-40B4-BE49-F238E27FC236}">
                    <a16:creationId xmlns:a16="http://schemas.microsoft.com/office/drawing/2014/main" id="{81E0B383-646D-7967-CDE4-D5E9A5FBCB8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97852" y="303186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7" name="Freeform: Shape 1526">
                <a:extLst>
                  <a:ext uri="{FF2B5EF4-FFF2-40B4-BE49-F238E27FC236}">
                    <a16:creationId xmlns:a16="http://schemas.microsoft.com/office/drawing/2014/main" id="{DE8DD37F-1FBC-CCDD-0D44-F682162815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52856" y="18955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8" name="Freeform: Shape 1527">
                <a:extLst>
                  <a:ext uri="{FF2B5EF4-FFF2-40B4-BE49-F238E27FC236}">
                    <a16:creationId xmlns:a16="http://schemas.microsoft.com/office/drawing/2014/main" id="{5C997647-3EA5-68E0-7CA5-EB6BD27591F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14072" y="118144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9" name="Freeform: Shape 1528">
                <a:extLst>
                  <a:ext uri="{FF2B5EF4-FFF2-40B4-BE49-F238E27FC236}">
                    <a16:creationId xmlns:a16="http://schemas.microsoft.com/office/drawing/2014/main" id="{CBC3D754-BD5D-964D-0609-57B5F22B3BA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95241" y="9088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0" name="Freeform: Shape 1529">
                <a:extLst>
                  <a:ext uri="{FF2B5EF4-FFF2-40B4-BE49-F238E27FC236}">
                    <a16:creationId xmlns:a16="http://schemas.microsoft.com/office/drawing/2014/main" id="{56F649B1-6A05-06D5-95BF-A0C60B1BBF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85443" y="109733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1" name="Freeform: Shape 1530">
                <a:extLst>
                  <a:ext uri="{FF2B5EF4-FFF2-40B4-BE49-F238E27FC236}">
                    <a16:creationId xmlns:a16="http://schemas.microsoft.com/office/drawing/2014/main" id="{F380B168-0D6D-8516-F212-57BA184494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35983" y="16689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2" name="Freeform: Shape 1531">
                <a:extLst>
                  <a:ext uri="{FF2B5EF4-FFF2-40B4-BE49-F238E27FC236}">
                    <a16:creationId xmlns:a16="http://schemas.microsoft.com/office/drawing/2014/main" id="{21D120D7-03EF-666E-4EEF-FABD2D5B17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86395" y="14409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3" name="Freeform: Shape 1532">
                <a:extLst>
                  <a:ext uri="{FF2B5EF4-FFF2-40B4-BE49-F238E27FC236}">
                    <a16:creationId xmlns:a16="http://schemas.microsoft.com/office/drawing/2014/main" id="{03BCEBDE-37C3-298D-5148-2A1867F409B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23219" y="12177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4" name="Freeform: Shape 1533">
                <a:extLst>
                  <a:ext uri="{FF2B5EF4-FFF2-40B4-BE49-F238E27FC236}">
                    <a16:creationId xmlns:a16="http://schemas.microsoft.com/office/drawing/2014/main" id="{40F80477-56BD-2A19-3872-9BB67A6F2E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44012" y="9458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5" name="Freeform: Shape 1534">
                <a:extLst>
                  <a:ext uri="{FF2B5EF4-FFF2-40B4-BE49-F238E27FC236}">
                    <a16:creationId xmlns:a16="http://schemas.microsoft.com/office/drawing/2014/main" id="{720791BC-43DC-E3B1-66D2-7132BA59AB3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92855" y="12838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6" name="Freeform: Shape 1535">
                <a:extLst>
                  <a:ext uri="{FF2B5EF4-FFF2-40B4-BE49-F238E27FC236}">
                    <a16:creationId xmlns:a16="http://schemas.microsoft.com/office/drawing/2014/main" id="{917FBFDA-8044-80F5-3CD6-B7A3F047156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44032" y="14887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7" name="Freeform: Shape 1536">
                <a:extLst>
                  <a:ext uri="{FF2B5EF4-FFF2-40B4-BE49-F238E27FC236}">
                    <a16:creationId xmlns:a16="http://schemas.microsoft.com/office/drawing/2014/main" id="{D41039E7-0403-E3E7-4FEE-06C7547777C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606802" y="19323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8" name="Freeform: Shape 1537">
                <a:extLst>
                  <a:ext uri="{FF2B5EF4-FFF2-40B4-BE49-F238E27FC236}">
                    <a16:creationId xmlns:a16="http://schemas.microsoft.com/office/drawing/2014/main" id="{0EFCB490-83F0-7151-94D0-AD28FEDB1CC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04950" y="17757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9" name="Freeform: Shape 1538">
                <a:extLst>
                  <a:ext uri="{FF2B5EF4-FFF2-40B4-BE49-F238E27FC236}">
                    <a16:creationId xmlns:a16="http://schemas.microsoft.com/office/drawing/2014/main" id="{CDEB5744-0D7A-2953-C9D2-FE06F10924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87130" y="9300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0" name="Freeform: Shape 1539">
                <a:extLst>
                  <a:ext uri="{FF2B5EF4-FFF2-40B4-BE49-F238E27FC236}">
                    <a16:creationId xmlns:a16="http://schemas.microsoft.com/office/drawing/2014/main" id="{3B56798A-2309-348A-41E8-04C924DBCD6C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4654732" y="148247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1" name="Freeform: Shape 1540">
                <a:extLst>
                  <a:ext uri="{FF2B5EF4-FFF2-40B4-BE49-F238E27FC236}">
                    <a16:creationId xmlns:a16="http://schemas.microsoft.com/office/drawing/2014/main" id="{1155A8BC-2486-E3C9-A0F8-FF719AA319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85366" y="16312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2" name="Freeform: Shape 1541">
                <a:extLst>
                  <a:ext uri="{FF2B5EF4-FFF2-40B4-BE49-F238E27FC236}">
                    <a16:creationId xmlns:a16="http://schemas.microsoft.com/office/drawing/2014/main" id="{DCBCE728-B5C5-1323-88B8-FBF861FE22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76247" y="1815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3" name="Freeform: Shape 1542">
                <a:extLst>
                  <a:ext uri="{FF2B5EF4-FFF2-40B4-BE49-F238E27FC236}">
                    <a16:creationId xmlns:a16="http://schemas.microsoft.com/office/drawing/2014/main" id="{A4116CDC-F781-FA84-5717-DF65CD27C3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42267" y="1346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4" name="Freeform: Shape 1543">
                <a:extLst>
                  <a:ext uri="{FF2B5EF4-FFF2-40B4-BE49-F238E27FC236}">
                    <a16:creationId xmlns:a16="http://schemas.microsoft.com/office/drawing/2014/main" id="{6EC72AE6-9CC5-53EE-B257-80F2A9E4D86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79352" y="7381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5" name="Freeform: Shape 1544">
                <a:extLst>
                  <a:ext uri="{FF2B5EF4-FFF2-40B4-BE49-F238E27FC236}">
                    <a16:creationId xmlns:a16="http://schemas.microsoft.com/office/drawing/2014/main" id="{364A511F-A948-CD2B-6BCB-41F6B291F2E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67798" y="10028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6" name="Freeform: Shape 1545">
                <a:extLst>
                  <a:ext uri="{FF2B5EF4-FFF2-40B4-BE49-F238E27FC236}">
                    <a16:creationId xmlns:a16="http://schemas.microsoft.com/office/drawing/2014/main" id="{F8722666-09DE-F077-ADD8-01FE96EE44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05993" y="105476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7" name="Freeform: Shape 1546">
                <a:extLst>
                  <a:ext uri="{FF2B5EF4-FFF2-40B4-BE49-F238E27FC236}">
                    <a16:creationId xmlns:a16="http://schemas.microsoft.com/office/drawing/2014/main" id="{80475890-7689-2076-40C1-9773AF0B11A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20218" y="8384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8" name="Freeform: Shape 1547">
                <a:extLst>
                  <a:ext uri="{FF2B5EF4-FFF2-40B4-BE49-F238E27FC236}">
                    <a16:creationId xmlns:a16="http://schemas.microsoft.com/office/drawing/2014/main" id="{6AF2F5A3-BC08-9D31-7698-02FF0F6041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48598" y="15300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9" name="Freeform: Shape 1548">
                <a:extLst>
                  <a:ext uri="{FF2B5EF4-FFF2-40B4-BE49-F238E27FC236}">
                    <a16:creationId xmlns:a16="http://schemas.microsoft.com/office/drawing/2014/main" id="{891747CD-49FC-D4EC-A87F-1BF8E5AA9E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37827" y="17954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0" name="Freeform: Shape 1549">
                <a:extLst>
                  <a:ext uri="{FF2B5EF4-FFF2-40B4-BE49-F238E27FC236}">
                    <a16:creationId xmlns:a16="http://schemas.microsoft.com/office/drawing/2014/main" id="{6B746C97-F6D5-9391-5B7D-A9B20066E6D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67801" y="21067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1" name="Freeform: Shape 1550">
                <a:extLst>
                  <a:ext uri="{FF2B5EF4-FFF2-40B4-BE49-F238E27FC236}">
                    <a16:creationId xmlns:a16="http://schemas.microsoft.com/office/drawing/2014/main" id="{5EA5294C-981C-E9C7-DD9D-C01E0B6C8E2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10270" y="24123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2" name="Freeform: Shape 1551">
                <a:extLst>
                  <a:ext uri="{FF2B5EF4-FFF2-40B4-BE49-F238E27FC236}">
                    <a16:creationId xmlns:a16="http://schemas.microsoft.com/office/drawing/2014/main" id="{60DF434D-41F2-6766-1C55-296728CEDC0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08725" y="7982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3" name="Freeform: Shape 1552">
                <a:extLst>
                  <a:ext uri="{FF2B5EF4-FFF2-40B4-BE49-F238E27FC236}">
                    <a16:creationId xmlns:a16="http://schemas.microsoft.com/office/drawing/2014/main" id="{CA36117F-C7AE-6906-66EA-77CCCADF01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79637" y="16797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4" name="Freeform: Shape 1553">
                <a:extLst>
                  <a:ext uri="{FF2B5EF4-FFF2-40B4-BE49-F238E27FC236}">
                    <a16:creationId xmlns:a16="http://schemas.microsoft.com/office/drawing/2014/main" id="{99FD3243-EF46-532B-F7A7-110BEFCD48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45454" y="19038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5" name="Freeform: Shape 1554">
                <a:extLst>
                  <a:ext uri="{FF2B5EF4-FFF2-40B4-BE49-F238E27FC236}">
                    <a16:creationId xmlns:a16="http://schemas.microsoft.com/office/drawing/2014/main" id="{1BB56739-A9CA-6DFC-F054-F42DCE28B63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47608" y="28188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6" name="Freeform: Shape 1555">
                <a:extLst>
                  <a:ext uri="{FF2B5EF4-FFF2-40B4-BE49-F238E27FC236}">
                    <a16:creationId xmlns:a16="http://schemas.microsoft.com/office/drawing/2014/main" id="{51536A26-9300-994C-1B27-C0E29EEB108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53368" y="24096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7" name="Freeform: Shape 1556">
                <a:extLst>
                  <a:ext uri="{FF2B5EF4-FFF2-40B4-BE49-F238E27FC236}">
                    <a16:creationId xmlns:a16="http://schemas.microsoft.com/office/drawing/2014/main" id="{6AB15B30-98AF-33D4-47C8-3F9B2F3F38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14303" y="36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8" name="Freeform: Shape 1557">
                <a:extLst>
                  <a:ext uri="{FF2B5EF4-FFF2-40B4-BE49-F238E27FC236}">
                    <a16:creationId xmlns:a16="http://schemas.microsoft.com/office/drawing/2014/main" id="{AE55325F-5E3B-FAA0-420E-43F5556C89F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52746" y="8585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9" name="Freeform: Shape 1558">
                <a:extLst>
                  <a:ext uri="{FF2B5EF4-FFF2-40B4-BE49-F238E27FC236}">
                    <a16:creationId xmlns:a16="http://schemas.microsoft.com/office/drawing/2014/main" id="{2086A265-56CE-983F-3FB0-5FE53BF518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98073" y="12478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0" name="Freeform: Shape 1559">
                <a:extLst>
                  <a:ext uri="{FF2B5EF4-FFF2-40B4-BE49-F238E27FC236}">
                    <a16:creationId xmlns:a16="http://schemas.microsoft.com/office/drawing/2014/main" id="{9603AD67-EB24-6441-5D4A-08CE1CB532F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15301" y="10060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1" name="Freeform: Shape 1560">
                <a:extLst>
                  <a:ext uri="{FF2B5EF4-FFF2-40B4-BE49-F238E27FC236}">
                    <a16:creationId xmlns:a16="http://schemas.microsoft.com/office/drawing/2014/main" id="{FCC01BA3-E2B5-611B-2A46-61C28EE5B64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95774" y="23637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2" name="Freeform: Shape 1561">
                <a:extLst>
                  <a:ext uri="{FF2B5EF4-FFF2-40B4-BE49-F238E27FC236}">
                    <a16:creationId xmlns:a16="http://schemas.microsoft.com/office/drawing/2014/main" id="{E43CDB47-616D-77C0-CEAB-03879568FBE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22349" y="22647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3" name="Freeform: Shape 1562">
                <a:extLst>
                  <a:ext uri="{FF2B5EF4-FFF2-40B4-BE49-F238E27FC236}">
                    <a16:creationId xmlns:a16="http://schemas.microsoft.com/office/drawing/2014/main" id="{DE58B6AB-90F7-4F63-085B-ABB9299BFD9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3716" y="3961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4" name="Freeform: Shape 1563">
                <a:extLst>
                  <a:ext uri="{FF2B5EF4-FFF2-40B4-BE49-F238E27FC236}">
                    <a16:creationId xmlns:a16="http://schemas.microsoft.com/office/drawing/2014/main" id="{8EBE32E8-077C-3E86-C4AB-D472D1F090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39068" y="351821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5" name="Freeform: Shape 1564">
                <a:extLst>
                  <a:ext uri="{FF2B5EF4-FFF2-40B4-BE49-F238E27FC236}">
                    <a16:creationId xmlns:a16="http://schemas.microsoft.com/office/drawing/2014/main" id="{15C5454E-CE42-827A-D8CC-5DAE80B482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69047" y="37160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6" name="Freeform: Shape 1565">
                <a:extLst>
                  <a:ext uri="{FF2B5EF4-FFF2-40B4-BE49-F238E27FC236}">
                    <a16:creationId xmlns:a16="http://schemas.microsoft.com/office/drawing/2014/main" id="{1A4AB500-D1B9-0363-A669-2C25C40394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0593" y="44109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7" name="Freeform: Shape 1566">
                <a:extLst>
                  <a:ext uri="{FF2B5EF4-FFF2-40B4-BE49-F238E27FC236}">
                    <a16:creationId xmlns:a16="http://schemas.microsoft.com/office/drawing/2014/main" id="{42F287DE-BAB5-C607-488A-47867A0D48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6499" y="332990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8" name="Freeform: Shape 1567">
                <a:extLst>
                  <a:ext uri="{FF2B5EF4-FFF2-40B4-BE49-F238E27FC236}">
                    <a16:creationId xmlns:a16="http://schemas.microsoft.com/office/drawing/2014/main" id="{FEAA587F-051A-F381-C287-D2A05DAEEF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3458" y="517756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9" name="Freeform: Shape 1568">
                <a:extLst>
                  <a:ext uri="{FF2B5EF4-FFF2-40B4-BE49-F238E27FC236}">
                    <a16:creationId xmlns:a16="http://schemas.microsoft.com/office/drawing/2014/main" id="{087FAB0D-B4ED-8766-25CD-3CFD7A49BB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0601" y="435298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0" name="Freeform: Shape 1569">
                <a:extLst>
                  <a:ext uri="{FF2B5EF4-FFF2-40B4-BE49-F238E27FC236}">
                    <a16:creationId xmlns:a16="http://schemas.microsoft.com/office/drawing/2014/main" id="{6CEAC7CC-8B8A-B004-271D-81D35D077F4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16551" y="568724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1" name="Freeform: Shape 1570">
                <a:extLst>
                  <a:ext uri="{FF2B5EF4-FFF2-40B4-BE49-F238E27FC236}">
                    <a16:creationId xmlns:a16="http://schemas.microsoft.com/office/drawing/2014/main" id="{60F131A9-49E1-68C0-86E6-E43CF76B853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27282" y="54470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2" name="Freeform: Shape 1571">
                <a:extLst>
                  <a:ext uri="{FF2B5EF4-FFF2-40B4-BE49-F238E27FC236}">
                    <a16:creationId xmlns:a16="http://schemas.microsoft.com/office/drawing/2014/main" id="{56B0E004-D174-09BE-FBDB-19E3BB5D07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53741" y="42566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3" name="Freeform: Shape 1572">
                <a:extLst>
                  <a:ext uri="{FF2B5EF4-FFF2-40B4-BE49-F238E27FC236}">
                    <a16:creationId xmlns:a16="http://schemas.microsoft.com/office/drawing/2014/main" id="{F53ED33A-F372-B335-E69C-D476011278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85434" y="410761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4" name="Freeform: Shape 1573">
                <a:extLst>
                  <a:ext uri="{FF2B5EF4-FFF2-40B4-BE49-F238E27FC236}">
                    <a16:creationId xmlns:a16="http://schemas.microsoft.com/office/drawing/2014/main" id="{BE8DF4A1-9A61-2C24-9DF9-0DABD01809A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0715" y="441318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5" name="Freeform: Shape 1574">
                <a:extLst>
                  <a:ext uri="{FF2B5EF4-FFF2-40B4-BE49-F238E27FC236}">
                    <a16:creationId xmlns:a16="http://schemas.microsoft.com/office/drawing/2014/main" id="{FA3CB2B0-C89A-C449-B10E-29F081C7AE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24868" y="520737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6" name="Freeform: Shape 1575">
                <a:extLst>
                  <a:ext uri="{FF2B5EF4-FFF2-40B4-BE49-F238E27FC236}">
                    <a16:creationId xmlns:a16="http://schemas.microsoft.com/office/drawing/2014/main" id="{7D9FD9EC-4634-A184-9A69-8B53F4F176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47608" y="506535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7" name="Freeform: Shape 1576">
                <a:extLst>
                  <a:ext uri="{FF2B5EF4-FFF2-40B4-BE49-F238E27FC236}">
                    <a16:creationId xmlns:a16="http://schemas.microsoft.com/office/drawing/2014/main" id="{2B6C81A8-67E2-D268-D4D6-4BC04659A7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69026" y="444099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8" name="Freeform: Shape 1577">
                <a:extLst>
                  <a:ext uri="{FF2B5EF4-FFF2-40B4-BE49-F238E27FC236}">
                    <a16:creationId xmlns:a16="http://schemas.microsoft.com/office/drawing/2014/main" id="{C6846271-2BE0-F38B-93B4-A1092DFB661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03707" y="26501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9" name="Freeform: Shape 1578">
                <a:extLst>
                  <a:ext uri="{FF2B5EF4-FFF2-40B4-BE49-F238E27FC236}">
                    <a16:creationId xmlns:a16="http://schemas.microsoft.com/office/drawing/2014/main" id="{6C0D37D0-DD68-AA94-994D-B8982FFDC1C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92836" y="27804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0" name="Freeform: Shape 1579">
                <a:extLst>
                  <a:ext uri="{FF2B5EF4-FFF2-40B4-BE49-F238E27FC236}">
                    <a16:creationId xmlns:a16="http://schemas.microsoft.com/office/drawing/2014/main" id="{DFDB0BAA-F803-54B0-2A49-3C778485138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55167" y="238683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1581" name="Freeform: Shape 1580">
                <a:extLst>
                  <a:ext uri="{FF2B5EF4-FFF2-40B4-BE49-F238E27FC236}">
                    <a16:creationId xmlns:a16="http://schemas.microsoft.com/office/drawing/2014/main" id="{4FC5ACB4-4A93-60AC-EAB2-C96D0DEEA8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51610" y="261867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2" name="Freeform: Shape 1581">
                <a:extLst>
                  <a:ext uri="{FF2B5EF4-FFF2-40B4-BE49-F238E27FC236}">
                    <a16:creationId xmlns:a16="http://schemas.microsoft.com/office/drawing/2014/main" id="{D1E8E164-6CBD-DD02-4493-38A6E57665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35641" y="34918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3" name="Freeform: Shape 1582">
                <a:extLst>
                  <a:ext uri="{FF2B5EF4-FFF2-40B4-BE49-F238E27FC236}">
                    <a16:creationId xmlns:a16="http://schemas.microsoft.com/office/drawing/2014/main" id="{86A0C1CD-58C1-5BFA-DBC2-283B9FC7CA8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13046" y="29652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4" name="Freeform: Shape 1583">
                <a:extLst>
                  <a:ext uri="{FF2B5EF4-FFF2-40B4-BE49-F238E27FC236}">
                    <a16:creationId xmlns:a16="http://schemas.microsoft.com/office/drawing/2014/main" id="{90230817-9561-071A-D207-DB2C582D004E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4151788" y="293710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5" name="Freeform: Shape 1584">
                <a:extLst>
                  <a:ext uri="{FF2B5EF4-FFF2-40B4-BE49-F238E27FC236}">
                    <a16:creationId xmlns:a16="http://schemas.microsoft.com/office/drawing/2014/main" id="{6AC0C834-0EA4-445F-18E0-42CC3FD3483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32752" y="214870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6" name="Freeform: Shape 1585">
                <a:extLst>
                  <a:ext uri="{FF2B5EF4-FFF2-40B4-BE49-F238E27FC236}">
                    <a16:creationId xmlns:a16="http://schemas.microsoft.com/office/drawing/2014/main" id="{774EB379-49A6-6FDF-B996-C9382BE48E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57893" y="2490178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7" name="Freeform: Shape 1586">
                <a:extLst>
                  <a:ext uri="{FF2B5EF4-FFF2-40B4-BE49-F238E27FC236}">
                    <a16:creationId xmlns:a16="http://schemas.microsoft.com/office/drawing/2014/main" id="{37EEB95F-D27A-0BE5-6A2B-303A5CCE253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87393" y="24029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8" name="Freeform: Shape 1587">
                <a:extLst>
                  <a:ext uri="{FF2B5EF4-FFF2-40B4-BE49-F238E27FC236}">
                    <a16:creationId xmlns:a16="http://schemas.microsoft.com/office/drawing/2014/main" id="{271A3A50-0156-9B8D-9D3D-B619884DE0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46609" y="245284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9" name="Freeform: Shape 1588">
                <a:extLst>
                  <a:ext uri="{FF2B5EF4-FFF2-40B4-BE49-F238E27FC236}">
                    <a16:creationId xmlns:a16="http://schemas.microsoft.com/office/drawing/2014/main" id="{7B4B3403-A4ED-3605-BC5D-60D1B4D95E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22454" y="3019958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0" name="Freeform: Shape 1589">
                <a:extLst>
                  <a:ext uri="{FF2B5EF4-FFF2-40B4-BE49-F238E27FC236}">
                    <a16:creationId xmlns:a16="http://schemas.microsoft.com/office/drawing/2014/main" id="{DF28E6DB-893B-E8A0-614F-366A223C94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31929" y="314035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1" name="Freeform: Shape 1590">
                <a:extLst>
                  <a:ext uri="{FF2B5EF4-FFF2-40B4-BE49-F238E27FC236}">
                    <a16:creationId xmlns:a16="http://schemas.microsoft.com/office/drawing/2014/main" id="{3B9149F5-221A-FF01-05D4-6DCAE4616FA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62890" y="32814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2" name="Freeform: Shape 1591">
                <a:extLst>
                  <a:ext uri="{FF2B5EF4-FFF2-40B4-BE49-F238E27FC236}">
                    <a16:creationId xmlns:a16="http://schemas.microsoft.com/office/drawing/2014/main" id="{6CC7D615-8CD5-0225-1664-1948EC8A62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91478" y="32316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3" name="Freeform: Shape 1592">
                <a:extLst>
                  <a:ext uri="{FF2B5EF4-FFF2-40B4-BE49-F238E27FC236}">
                    <a16:creationId xmlns:a16="http://schemas.microsoft.com/office/drawing/2014/main" id="{5AF5DFA6-DA65-2D43-6AEA-59FAB22849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62489" y="380891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4" name="Freeform: Shape 1593">
                <a:extLst>
                  <a:ext uri="{FF2B5EF4-FFF2-40B4-BE49-F238E27FC236}">
                    <a16:creationId xmlns:a16="http://schemas.microsoft.com/office/drawing/2014/main" id="{02E82E56-C24E-718E-1F7B-D43F153996F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20972" y="4804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5" name="Freeform: Shape 1594">
                <a:extLst>
                  <a:ext uri="{FF2B5EF4-FFF2-40B4-BE49-F238E27FC236}">
                    <a16:creationId xmlns:a16="http://schemas.microsoft.com/office/drawing/2014/main" id="{0E0D64C4-8CC6-74B7-6007-61782134DFC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07174" y="45087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6" name="Freeform: Shape 1595">
                <a:extLst>
                  <a:ext uri="{FF2B5EF4-FFF2-40B4-BE49-F238E27FC236}">
                    <a16:creationId xmlns:a16="http://schemas.microsoft.com/office/drawing/2014/main" id="{CFDC1F3D-6CC6-FD81-D6EE-D77841DC585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04106" y="5521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7" name="Freeform: Shape 1596">
                <a:extLst>
                  <a:ext uri="{FF2B5EF4-FFF2-40B4-BE49-F238E27FC236}">
                    <a16:creationId xmlns:a16="http://schemas.microsoft.com/office/drawing/2014/main" id="{662DADE6-E50A-9994-F08D-085D6BA6A3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93139" y="51266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8" name="Freeform: Shape 1597">
                <a:extLst>
                  <a:ext uri="{FF2B5EF4-FFF2-40B4-BE49-F238E27FC236}">
                    <a16:creationId xmlns:a16="http://schemas.microsoft.com/office/drawing/2014/main" id="{60FA237B-D2DA-9243-B806-CFADD215EF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09046" y="567819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9" name="Freeform: Shape 1598">
                <a:extLst>
                  <a:ext uri="{FF2B5EF4-FFF2-40B4-BE49-F238E27FC236}">
                    <a16:creationId xmlns:a16="http://schemas.microsoft.com/office/drawing/2014/main" id="{77510358-2213-6294-B73D-137CF9D704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61993" y="5668956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5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0" name="Freeform: Shape 1599">
                <a:extLst>
                  <a:ext uri="{FF2B5EF4-FFF2-40B4-BE49-F238E27FC236}">
                    <a16:creationId xmlns:a16="http://schemas.microsoft.com/office/drawing/2014/main" id="{FEEE0930-87D4-861A-8D6A-BC86AEA7AF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36621" y="5372729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1" name="Freeform: Shape 1600">
                <a:extLst>
                  <a:ext uri="{FF2B5EF4-FFF2-40B4-BE49-F238E27FC236}">
                    <a16:creationId xmlns:a16="http://schemas.microsoft.com/office/drawing/2014/main" id="{4C8B4A9E-3248-38F0-5030-9AF6F32022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26811" y="5300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2" name="Freeform: Shape 1601">
                <a:extLst>
                  <a:ext uri="{FF2B5EF4-FFF2-40B4-BE49-F238E27FC236}">
                    <a16:creationId xmlns:a16="http://schemas.microsoft.com/office/drawing/2014/main" id="{0D656D71-FAEA-B7FA-B8B6-C69FCBD73D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45533" y="527776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3" name="Freeform: Shape 1602">
                <a:extLst>
                  <a:ext uri="{FF2B5EF4-FFF2-40B4-BE49-F238E27FC236}">
                    <a16:creationId xmlns:a16="http://schemas.microsoft.com/office/drawing/2014/main" id="{39FBE85B-1D37-844E-AE02-87E098B585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42733" y="573982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4" name="Freeform: Shape 1603">
                <a:extLst>
                  <a:ext uri="{FF2B5EF4-FFF2-40B4-BE49-F238E27FC236}">
                    <a16:creationId xmlns:a16="http://schemas.microsoft.com/office/drawing/2014/main" id="{5F9FD252-1CB0-88F8-7F38-6495C4DA95B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84685" y="5802401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5" name="Freeform: Shape 1604">
                <a:extLst>
                  <a:ext uri="{FF2B5EF4-FFF2-40B4-BE49-F238E27FC236}">
                    <a16:creationId xmlns:a16="http://schemas.microsoft.com/office/drawing/2014/main" id="{DFAC041F-3378-0015-36EC-4262D3B41D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54649" y="5626760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6" name="Freeform: Shape 1605">
                <a:extLst>
                  <a:ext uri="{FF2B5EF4-FFF2-40B4-BE49-F238E27FC236}">
                    <a16:creationId xmlns:a16="http://schemas.microsoft.com/office/drawing/2014/main" id="{3015A7C7-A996-BC00-12A6-D894B844A7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01818" y="51462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7" name="Freeform: Shape 1606">
                <a:extLst>
                  <a:ext uri="{FF2B5EF4-FFF2-40B4-BE49-F238E27FC236}">
                    <a16:creationId xmlns:a16="http://schemas.microsoft.com/office/drawing/2014/main" id="{6C2F8323-943B-2719-4EC3-9B1A9FDE01A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14499" y="47066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8" name="Freeform: Shape 1607">
                <a:extLst>
                  <a:ext uri="{FF2B5EF4-FFF2-40B4-BE49-F238E27FC236}">
                    <a16:creationId xmlns:a16="http://schemas.microsoft.com/office/drawing/2014/main" id="{1F78DC04-94EC-D830-FF7C-949F310060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38141" y="47824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9" name="Freeform: Shape 1608">
                <a:extLst>
                  <a:ext uri="{FF2B5EF4-FFF2-40B4-BE49-F238E27FC236}">
                    <a16:creationId xmlns:a16="http://schemas.microsoft.com/office/drawing/2014/main" id="{478F8B38-6681-A738-A8D8-258AB44C2F1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27846" y="5299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0" name="Freeform: Shape 1609">
                <a:extLst>
                  <a:ext uri="{FF2B5EF4-FFF2-40B4-BE49-F238E27FC236}">
                    <a16:creationId xmlns:a16="http://schemas.microsoft.com/office/drawing/2014/main" id="{D245B968-D848-4E7D-1D6D-EA52A934FB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86500" y="49519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1" name="Freeform: Shape 1610">
                <a:extLst>
                  <a:ext uri="{FF2B5EF4-FFF2-40B4-BE49-F238E27FC236}">
                    <a16:creationId xmlns:a16="http://schemas.microsoft.com/office/drawing/2014/main" id="{AA107D7A-3991-F943-72E6-5F6BDAFC56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58123" y="506907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2" name="Freeform: Shape 1611">
                <a:extLst>
                  <a:ext uri="{FF2B5EF4-FFF2-40B4-BE49-F238E27FC236}">
                    <a16:creationId xmlns:a16="http://schemas.microsoft.com/office/drawing/2014/main" id="{121A374F-1591-2CC7-FF96-9BB2C07FF6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62306" y="4658830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3" name="Freeform: Shape 1612">
                <a:extLst>
                  <a:ext uri="{FF2B5EF4-FFF2-40B4-BE49-F238E27FC236}">
                    <a16:creationId xmlns:a16="http://schemas.microsoft.com/office/drawing/2014/main" id="{C6026B73-54C9-A4F0-82F4-3776A58AD4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75185" y="39365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4" name="Freeform: Shape 1613">
                <a:extLst>
                  <a:ext uri="{FF2B5EF4-FFF2-40B4-BE49-F238E27FC236}">
                    <a16:creationId xmlns:a16="http://schemas.microsoft.com/office/drawing/2014/main" id="{573EDE5D-48F9-6EBD-F8BD-4831F1141D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30964" y="433307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5" name="Freeform: Shape 1614">
                <a:extLst>
                  <a:ext uri="{FF2B5EF4-FFF2-40B4-BE49-F238E27FC236}">
                    <a16:creationId xmlns:a16="http://schemas.microsoft.com/office/drawing/2014/main" id="{1829F7B6-4FDD-1AAE-1B9E-52448A03873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61184" y="3776529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6" name="Freeform: Shape 1615">
                <a:extLst>
                  <a:ext uri="{FF2B5EF4-FFF2-40B4-BE49-F238E27FC236}">
                    <a16:creationId xmlns:a16="http://schemas.microsoft.com/office/drawing/2014/main" id="{CD2E334B-FFE1-67A4-5574-691B1E964D0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73152" y="46170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7" name="Freeform: Shape 1616">
                <a:extLst>
                  <a:ext uri="{FF2B5EF4-FFF2-40B4-BE49-F238E27FC236}">
                    <a16:creationId xmlns:a16="http://schemas.microsoft.com/office/drawing/2014/main" id="{3DF29404-C287-3E5B-50C8-ABA5AA98B6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54960" y="47545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8" name="Freeform: Shape 1617">
                <a:extLst>
                  <a:ext uri="{FF2B5EF4-FFF2-40B4-BE49-F238E27FC236}">
                    <a16:creationId xmlns:a16="http://schemas.microsoft.com/office/drawing/2014/main" id="{B8A4C482-05B2-E8FC-9370-68BDE89040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74188" y="440289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9" name="Freeform: Shape 1618">
                <a:extLst>
                  <a:ext uri="{FF2B5EF4-FFF2-40B4-BE49-F238E27FC236}">
                    <a16:creationId xmlns:a16="http://schemas.microsoft.com/office/drawing/2014/main" id="{9B987F53-312C-37D4-A7BC-BCF6031C46E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25896" y="440089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0" name="Freeform: Shape 1619">
                <a:extLst>
                  <a:ext uri="{FF2B5EF4-FFF2-40B4-BE49-F238E27FC236}">
                    <a16:creationId xmlns:a16="http://schemas.microsoft.com/office/drawing/2014/main" id="{930F9F39-BBA2-B472-31A5-51E91C9332E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84379" y="422048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1" name="Freeform: Shape 1620">
                <a:extLst>
                  <a:ext uri="{FF2B5EF4-FFF2-40B4-BE49-F238E27FC236}">
                    <a16:creationId xmlns:a16="http://schemas.microsoft.com/office/drawing/2014/main" id="{1EF757E1-C94E-43CA-E342-79A63174653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99569" y="43728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2" name="Freeform: Shape 1621">
                <a:extLst>
                  <a:ext uri="{FF2B5EF4-FFF2-40B4-BE49-F238E27FC236}">
                    <a16:creationId xmlns:a16="http://schemas.microsoft.com/office/drawing/2014/main" id="{69328C05-F80D-4CB0-D9F5-CF58CD87255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31491" y="420724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3" name="Freeform: Shape 1622">
                <a:extLst>
                  <a:ext uri="{FF2B5EF4-FFF2-40B4-BE49-F238E27FC236}">
                    <a16:creationId xmlns:a16="http://schemas.microsoft.com/office/drawing/2014/main" id="{ADC81A6D-00D2-ED8D-8E3E-A1BB57DFF4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47435" y="429059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4" name="Freeform: Shape 1623">
                <a:extLst>
                  <a:ext uri="{FF2B5EF4-FFF2-40B4-BE49-F238E27FC236}">
                    <a16:creationId xmlns:a16="http://schemas.microsoft.com/office/drawing/2014/main" id="{3FAA33DF-9ABF-6755-0FD3-51FBDF4E20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68833" y="4537195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5" name="Freeform: Shape 1624">
                <a:extLst>
                  <a:ext uri="{FF2B5EF4-FFF2-40B4-BE49-F238E27FC236}">
                    <a16:creationId xmlns:a16="http://schemas.microsoft.com/office/drawing/2014/main" id="{4AB0B5F5-4148-EBD6-D401-5C06ACC490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19055" y="440241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6" name="Freeform: Shape 1625">
                <a:extLst>
                  <a:ext uri="{FF2B5EF4-FFF2-40B4-BE49-F238E27FC236}">
                    <a16:creationId xmlns:a16="http://schemas.microsoft.com/office/drawing/2014/main" id="{EA22D15F-E77A-62B4-E4A5-8DD5A5570E0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36105" y="417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7" name="Freeform: Shape 1626">
                <a:extLst>
                  <a:ext uri="{FF2B5EF4-FFF2-40B4-BE49-F238E27FC236}">
                    <a16:creationId xmlns:a16="http://schemas.microsoft.com/office/drawing/2014/main" id="{912CD5C6-4C1C-507E-96ED-0044F8C7EF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42188" y="41898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8" name="Freeform: Shape 1627">
                <a:extLst>
                  <a:ext uri="{FF2B5EF4-FFF2-40B4-BE49-F238E27FC236}">
                    <a16:creationId xmlns:a16="http://schemas.microsoft.com/office/drawing/2014/main" id="{AE66529F-80C9-F29D-9A54-C3F0187E39B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76218" y="4177436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9" name="Freeform: Shape 1628">
                <a:extLst>
                  <a:ext uri="{FF2B5EF4-FFF2-40B4-BE49-F238E27FC236}">
                    <a16:creationId xmlns:a16="http://schemas.microsoft.com/office/drawing/2014/main" id="{692CA9FE-CD70-770B-2808-1A57355AB03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27417" y="3816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0" name="Freeform: Shape 1629">
                <a:extLst>
                  <a:ext uri="{FF2B5EF4-FFF2-40B4-BE49-F238E27FC236}">
                    <a16:creationId xmlns:a16="http://schemas.microsoft.com/office/drawing/2014/main" id="{38488CF5-7D7E-821B-0BDD-590FF71FE0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71994" y="375405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1" name="Freeform: Shape 1630">
                <a:extLst>
                  <a:ext uri="{FF2B5EF4-FFF2-40B4-BE49-F238E27FC236}">
                    <a16:creationId xmlns:a16="http://schemas.microsoft.com/office/drawing/2014/main" id="{E2FE58A9-DE93-BF1B-35B5-B351BAADD5B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81544" y="40991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2" name="Freeform: Shape 1631">
                <a:extLst>
                  <a:ext uri="{FF2B5EF4-FFF2-40B4-BE49-F238E27FC236}">
                    <a16:creationId xmlns:a16="http://schemas.microsoft.com/office/drawing/2014/main" id="{4C4B7C42-4B52-8234-AD53-EC0AA06B763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16488" y="4541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3" name="Freeform: Shape 1632">
                <a:extLst>
                  <a:ext uri="{FF2B5EF4-FFF2-40B4-BE49-F238E27FC236}">
                    <a16:creationId xmlns:a16="http://schemas.microsoft.com/office/drawing/2014/main" id="{78C52A33-B736-9AC5-2D1D-51B920353E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20882" y="48078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4" name="Freeform: Shape 1633">
                <a:extLst>
                  <a:ext uri="{FF2B5EF4-FFF2-40B4-BE49-F238E27FC236}">
                    <a16:creationId xmlns:a16="http://schemas.microsoft.com/office/drawing/2014/main" id="{E535A25F-56D9-C4F3-48FC-ECE456A9EE8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21126" y="54495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5" name="Freeform: Shape 1634">
                <a:extLst>
                  <a:ext uri="{FF2B5EF4-FFF2-40B4-BE49-F238E27FC236}">
                    <a16:creationId xmlns:a16="http://schemas.microsoft.com/office/drawing/2014/main" id="{BAF4CF45-FDB3-2C50-CAD8-585EE83C39C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10170" y="47981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6" name="Freeform: Shape 1635">
                <a:extLst>
                  <a:ext uri="{FF2B5EF4-FFF2-40B4-BE49-F238E27FC236}">
                    <a16:creationId xmlns:a16="http://schemas.microsoft.com/office/drawing/2014/main" id="{6ABDB89B-D1D2-C600-CB5D-633433317A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23418" y="425954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7" name="Freeform: Shape 1636">
                <a:extLst>
                  <a:ext uri="{FF2B5EF4-FFF2-40B4-BE49-F238E27FC236}">
                    <a16:creationId xmlns:a16="http://schemas.microsoft.com/office/drawing/2014/main" id="{6A3036DB-815F-DD19-C40F-2C6F97020F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53454" y="40336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8" name="Freeform: Shape 1637">
                <a:extLst>
                  <a:ext uri="{FF2B5EF4-FFF2-40B4-BE49-F238E27FC236}">
                    <a16:creationId xmlns:a16="http://schemas.microsoft.com/office/drawing/2014/main" id="{F283F2A2-18E4-B010-EF0D-C00448D9BF8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68860" y="359641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9" name="Freeform: Shape 1638">
                <a:extLst>
                  <a:ext uri="{FF2B5EF4-FFF2-40B4-BE49-F238E27FC236}">
                    <a16:creationId xmlns:a16="http://schemas.microsoft.com/office/drawing/2014/main" id="{D829260C-949C-5161-6C38-7B6141594CD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52667" y="3256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0" name="Freeform: Shape 1639">
                <a:extLst>
                  <a:ext uri="{FF2B5EF4-FFF2-40B4-BE49-F238E27FC236}">
                    <a16:creationId xmlns:a16="http://schemas.microsoft.com/office/drawing/2014/main" id="{D7A712BD-FD96-30C5-EF47-B0198025ADD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20638" y="34957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1" name="Freeform: Shape 1640">
                <a:extLst>
                  <a:ext uri="{FF2B5EF4-FFF2-40B4-BE49-F238E27FC236}">
                    <a16:creationId xmlns:a16="http://schemas.microsoft.com/office/drawing/2014/main" id="{C50CD1BD-9BBE-6AF6-2070-6B65A2B31C4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25132" y="335533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2" name="Freeform: Shape 1641">
                <a:extLst>
                  <a:ext uri="{FF2B5EF4-FFF2-40B4-BE49-F238E27FC236}">
                    <a16:creationId xmlns:a16="http://schemas.microsoft.com/office/drawing/2014/main" id="{D8FD984B-9E7C-8DAA-DC85-A1B7BFCB744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33341" y="32510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3" name="Freeform: Shape 1642">
                <a:extLst>
                  <a:ext uri="{FF2B5EF4-FFF2-40B4-BE49-F238E27FC236}">
                    <a16:creationId xmlns:a16="http://schemas.microsoft.com/office/drawing/2014/main" id="{41F07866-69A9-4422-A828-982505A11F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842795" y="31250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4" name="Freeform: Shape 1643">
                <a:extLst>
                  <a:ext uri="{FF2B5EF4-FFF2-40B4-BE49-F238E27FC236}">
                    <a16:creationId xmlns:a16="http://schemas.microsoft.com/office/drawing/2014/main" id="{6C8EDDA4-F3F3-325D-C11B-16D4785333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61394" y="26430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5" name="Freeform: Shape 1644">
                <a:extLst>
                  <a:ext uri="{FF2B5EF4-FFF2-40B4-BE49-F238E27FC236}">
                    <a16:creationId xmlns:a16="http://schemas.microsoft.com/office/drawing/2014/main" id="{B2046190-B935-E3C3-8B3F-BEAED38378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28686" y="315711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6" name="Freeform: Shape 1645">
                <a:extLst>
                  <a:ext uri="{FF2B5EF4-FFF2-40B4-BE49-F238E27FC236}">
                    <a16:creationId xmlns:a16="http://schemas.microsoft.com/office/drawing/2014/main" id="{7160266F-62D5-0931-D2BA-9108CEC261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21505" y="37078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7" name="Freeform: Shape 1646">
                <a:extLst>
                  <a:ext uri="{FF2B5EF4-FFF2-40B4-BE49-F238E27FC236}">
                    <a16:creationId xmlns:a16="http://schemas.microsoft.com/office/drawing/2014/main" id="{003D0215-42A0-BF25-B087-ECC6E44D7B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03485" y="34191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8" name="Freeform: Shape 1647">
                <a:extLst>
                  <a:ext uri="{FF2B5EF4-FFF2-40B4-BE49-F238E27FC236}">
                    <a16:creationId xmlns:a16="http://schemas.microsoft.com/office/drawing/2014/main" id="{9597D673-28E7-1013-92C8-132B4C8996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667476" y="30383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9" name="Freeform: Shape 1648">
                <a:extLst>
                  <a:ext uri="{FF2B5EF4-FFF2-40B4-BE49-F238E27FC236}">
                    <a16:creationId xmlns:a16="http://schemas.microsoft.com/office/drawing/2014/main" id="{9BD50061-1C62-7069-253E-5479309889E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50923" y="328599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0" name="Freeform: Shape 1649">
                <a:extLst>
                  <a:ext uri="{FF2B5EF4-FFF2-40B4-BE49-F238E27FC236}">
                    <a16:creationId xmlns:a16="http://schemas.microsoft.com/office/drawing/2014/main" id="{93073029-6B75-831A-9B89-EBB1931945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31492" y="32069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1" name="Freeform: Shape 1650">
                <a:extLst>
                  <a:ext uri="{FF2B5EF4-FFF2-40B4-BE49-F238E27FC236}">
                    <a16:creationId xmlns:a16="http://schemas.microsoft.com/office/drawing/2014/main" id="{651C6819-2D84-07CA-F067-DA6C8977BD7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65832" y="2354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2" name="Freeform: Shape 1651">
                <a:extLst>
                  <a:ext uri="{FF2B5EF4-FFF2-40B4-BE49-F238E27FC236}">
                    <a16:creationId xmlns:a16="http://schemas.microsoft.com/office/drawing/2014/main" id="{6593D51A-D9CC-C3E0-A1E1-9FC20D7CE5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62092" y="2125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3" name="Freeform: Shape 1652">
                <a:extLst>
                  <a:ext uri="{FF2B5EF4-FFF2-40B4-BE49-F238E27FC236}">
                    <a16:creationId xmlns:a16="http://schemas.microsoft.com/office/drawing/2014/main" id="{8B400BEF-B8B2-798B-ECF3-7B1074435DF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57275" y="29835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4" name="Freeform: Shape 1653">
                <a:extLst>
                  <a:ext uri="{FF2B5EF4-FFF2-40B4-BE49-F238E27FC236}">
                    <a16:creationId xmlns:a16="http://schemas.microsoft.com/office/drawing/2014/main" id="{65FD3782-7FFF-3AD0-533B-323244F2FF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62957" y="382663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5" name="Freeform: Shape 1654">
                <a:extLst>
                  <a:ext uri="{FF2B5EF4-FFF2-40B4-BE49-F238E27FC236}">
                    <a16:creationId xmlns:a16="http://schemas.microsoft.com/office/drawing/2014/main" id="{876FEF89-4AA9-AC0F-D8D6-1AB659EF616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02872" y="427611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6" name="Freeform: Shape 1655">
                <a:extLst>
                  <a:ext uri="{FF2B5EF4-FFF2-40B4-BE49-F238E27FC236}">
                    <a16:creationId xmlns:a16="http://schemas.microsoft.com/office/drawing/2014/main" id="{81FE6389-3892-D957-CC23-94F25358D2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44852" y="38152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609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7" name="Freeform: Shape 1656">
                <a:extLst>
                  <a:ext uri="{FF2B5EF4-FFF2-40B4-BE49-F238E27FC236}">
                    <a16:creationId xmlns:a16="http://schemas.microsoft.com/office/drawing/2014/main" id="{663E0359-562A-35ED-B278-ECBA8D1CB66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21072" y="40654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8" name="Freeform: Shape 1657">
                <a:extLst>
                  <a:ext uri="{FF2B5EF4-FFF2-40B4-BE49-F238E27FC236}">
                    <a16:creationId xmlns:a16="http://schemas.microsoft.com/office/drawing/2014/main" id="{4A7CE55E-7FF5-BAFA-0019-CFDE2F80B2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05832" y="45154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9" name="Freeform: Shape 1658">
                <a:extLst>
                  <a:ext uri="{FF2B5EF4-FFF2-40B4-BE49-F238E27FC236}">
                    <a16:creationId xmlns:a16="http://schemas.microsoft.com/office/drawing/2014/main" id="{C43F4C2C-A452-BA6C-84DC-2BD7E15B94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56911" y="4717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0" name="Freeform: Shape 1659">
                <a:extLst>
                  <a:ext uri="{FF2B5EF4-FFF2-40B4-BE49-F238E27FC236}">
                    <a16:creationId xmlns:a16="http://schemas.microsoft.com/office/drawing/2014/main" id="{F54A1962-8D23-146C-379F-9924296D5E6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74354" y="501601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1" name="Freeform: Shape 1660">
                <a:extLst>
                  <a:ext uri="{FF2B5EF4-FFF2-40B4-BE49-F238E27FC236}">
                    <a16:creationId xmlns:a16="http://schemas.microsoft.com/office/drawing/2014/main" id="{A4887E51-11FE-825D-7E2B-6A9068A66FE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09439" y="52197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2" name="Freeform: Shape 1661">
                <a:extLst>
                  <a:ext uri="{FF2B5EF4-FFF2-40B4-BE49-F238E27FC236}">
                    <a16:creationId xmlns:a16="http://schemas.microsoft.com/office/drawing/2014/main" id="{A5A0FC52-1AD5-F1A6-845D-A68A6D7BE0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64241" y="430107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3" name="Freeform: Shape 1662">
                <a:extLst>
                  <a:ext uri="{FF2B5EF4-FFF2-40B4-BE49-F238E27FC236}">
                    <a16:creationId xmlns:a16="http://schemas.microsoft.com/office/drawing/2014/main" id="{B8475C64-602D-2E41-F293-B6A74A5DCDF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82027" y="43448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4" name="Freeform: Shape 1663">
                <a:extLst>
                  <a:ext uri="{FF2B5EF4-FFF2-40B4-BE49-F238E27FC236}">
                    <a16:creationId xmlns:a16="http://schemas.microsoft.com/office/drawing/2014/main" id="{8FDF1DE3-6E8A-5650-6E28-72BF2B763A39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3350186" y="4607721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5" name="Freeform: Shape 1664">
                <a:extLst>
                  <a:ext uri="{FF2B5EF4-FFF2-40B4-BE49-F238E27FC236}">
                    <a16:creationId xmlns:a16="http://schemas.microsoft.com/office/drawing/2014/main" id="{BBBD547E-E4F1-591A-E4DB-77C268AEB87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57626" y="47633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6" name="Freeform: Shape 1665">
                <a:extLst>
                  <a:ext uri="{FF2B5EF4-FFF2-40B4-BE49-F238E27FC236}">
                    <a16:creationId xmlns:a16="http://schemas.microsoft.com/office/drawing/2014/main" id="{FF5BF136-1A96-3F54-D496-F233D816F8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14921" y="489543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7" name="Freeform: Shape 1666">
                <a:extLst>
                  <a:ext uri="{FF2B5EF4-FFF2-40B4-BE49-F238E27FC236}">
                    <a16:creationId xmlns:a16="http://schemas.microsoft.com/office/drawing/2014/main" id="{5009CE9D-7CD2-04F1-8EBF-62BDF9BB2F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24716" y="510526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8" name="Freeform: Shape 1667">
                <a:extLst>
                  <a:ext uri="{FF2B5EF4-FFF2-40B4-BE49-F238E27FC236}">
                    <a16:creationId xmlns:a16="http://schemas.microsoft.com/office/drawing/2014/main" id="{016BEE09-F7C1-DEE2-5411-D3DEBDD45A9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37646" y="51903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9" name="Freeform: Shape 1668">
                <a:extLst>
                  <a:ext uri="{FF2B5EF4-FFF2-40B4-BE49-F238E27FC236}">
                    <a16:creationId xmlns:a16="http://schemas.microsoft.com/office/drawing/2014/main" id="{E43E942A-DFF3-7E59-22AB-8A8D812242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28878" y="4638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0" name="Freeform: Shape 1669">
                <a:extLst>
                  <a:ext uri="{FF2B5EF4-FFF2-40B4-BE49-F238E27FC236}">
                    <a16:creationId xmlns:a16="http://schemas.microsoft.com/office/drawing/2014/main" id="{D47B5D06-2AA3-1D1D-9B2F-9EB70AA5B8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54723" y="422239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1" name="Freeform: Shape 1670">
                <a:extLst>
                  <a:ext uri="{FF2B5EF4-FFF2-40B4-BE49-F238E27FC236}">
                    <a16:creationId xmlns:a16="http://schemas.microsoft.com/office/drawing/2014/main" id="{361D3D57-5C43-6373-00B9-96C6390D036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22040" y="40506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2" name="Freeform: Shape 1671">
                <a:extLst>
                  <a:ext uri="{FF2B5EF4-FFF2-40B4-BE49-F238E27FC236}">
                    <a16:creationId xmlns:a16="http://schemas.microsoft.com/office/drawing/2014/main" id="{11882704-FB26-C31C-3C47-977F9FFF68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35139" y="333809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3" name="Freeform: Shape 1672">
                <a:extLst>
                  <a:ext uri="{FF2B5EF4-FFF2-40B4-BE49-F238E27FC236}">
                    <a16:creationId xmlns:a16="http://schemas.microsoft.com/office/drawing/2014/main" id="{78A1B985-CD33-306F-CB99-746BA95838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98302" y="399589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4" name="Freeform: Shape 1673">
                <a:extLst>
                  <a:ext uri="{FF2B5EF4-FFF2-40B4-BE49-F238E27FC236}">
                    <a16:creationId xmlns:a16="http://schemas.microsoft.com/office/drawing/2014/main" id="{6218B439-D6A3-500D-6D91-C08F1482232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27266" y="314940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5" name="Freeform: Shape 1674">
                <a:extLst>
                  <a:ext uri="{FF2B5EF4-FFF2-40B4-BE49-F238E27FC236}">
                    <a16:creationId xmlns:a16="http://schemas.microsoft.com/office/drawing/2014/main" id="{1E4A40C6-8EDE-6C59-3D98-E62DA63BC0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71069" y="322226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6" name="Freeform: Shape 1675">
                <a:extLst>
                  <a:ext uri="{FF2B5EF4-FFF2-40B4-BE49-F238E27FC236}">
                    <a16:creationId xmlns:a16="http://schemas.microsoft.com/office/drawing/2014/main" id="{866DDD69-AB95-B308-4BA4-FF05894CB2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24823" y="40909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7" name="Freeform: Shape 1676">
                <a:extLst>
                  <a:ext uri="{FF2B5EF4-FFF2-40B4-BE49-F238E27FC236}">
                    <a16:creationId xmlns:a16="http://schemas.microsoft.com/office/drawing/2014/main" id="{BA5AFB79-2947-4745-FC06-E8A69F4B8110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2932083" y="41482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8" name="Freeform: Shape 1677">
                <a:extLst>
                  <a:ext uri="{FF2B5EF4-FFF2-40B4-BE49-F238E27FC236}">
                    <a16:creationId xmlns:a16="http://schemas.microsoft.com/office/drawing/2014/main" id="{62AFA426-BC6E-4975-5895-47A5505755D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04108" y="385606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9" name="Freeform: Shape 1678">
                <a:extLst>
                  <a:ext uri="{FF2B5EF4-FFF2-40B4-BE49-F238E27FC236}">
                    <a16:creationId xmlns:a16="http://schemas.microsoft.com/office/drawing/2014/main" id="{EEBB74D3-55C8-700D-A77A-843E802BA22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90487" y="36811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0" name="Freeform: Shape 1679">
                <a:extLst>
                  <a:ext uri="{FF2B5EF4-FFF2-40B4-BE49-F238E27FC236}">
                    <a16:creationId xmlns:a16="http://schemas.microsoft.com/office/drawing/2014/main" id="{0DCFD9B1-D5D8-6154-AEDF-D94282CEA7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82925" y="361641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1" name="Freeform: Shape 1680">
                <a:extLst>
                  <a:ext uri="{FF2B5EF4-FFF2-40B4-BE49-F238E27FC236}">
                    <a16:creationId xmlns:a16="http://schemas.microsoft.com/office/drawing/2014/main" id="{B8BC07B5-81D9-E7BA-DDE1-954D641C89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81554" y="4544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2" name="Freeform: Shape 1681">
                <a:extLst>
                  <a:ext uri="{FF2B5EF4-FFF2-40B4-BE49-F238E27FC236}">
                    <a16:creationId xmlns:a16="http://schemas.microsoft.com/office/drawing/2014/main" id="{7F15D29E-2C6A-61AE-F3D1-921E6A49939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96152" y="51174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3" name="Freeform: Shape 1682">
                <a:extLst>
                  <a:ext uri="{FF2B5EF4-FFF2-40B4-BE49-F238E27FC236}">
                    <a16:creationId xmlns:a16="http://schemas.microsoft.com/office/drawing/2014/main" id="{8076E6EE-5E14-A547-BBD8-8A0AE5D0E5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61697" y="52188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4" name="Freeform: Shape 1683">
                <a:extLst>
                  <a:ext uri="{FF2B5EF4-FFF2-40B4-BE49-F238E27FC236}">
                    <a16:creationId xmlns:a16="http://schemas.microsoft.com/office/drawing/2014/main" id="{460116D3-49F5-3092-8F66-BB3B8FE6144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77641" y="546788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5" name="Freeform: Shape 1684">
                <a:extLst>
                  <a:ext uri="{FF2B5EF4-FFF2-40B4-BE49-F238E27FC236}">
                    <a16:creationId xmlns:a16="http://schemas.microsoft.com/office/drawing/2014/main" id="{D81EDF69-92E1-D069-6FAC-7EBD0E8E2DA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63772" y="550626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6" name="Freeform: Shape 1685">
                <a:extLst>
                  <a:ext uri="{FF2B5EF4-FFF2-40B4-BE49-F238E27FC236}">
                    <a16:creationId xmlns:a16="http://schemas.microsoft.com/office/drawing/2014/main" id="{1C1296C7-A062-1DE2-2D7E-4C93B4B9A43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49783" y="557265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7" name="Freeform: Shape 1686">
                <a:extLst>
                  <a:ext uri="{FF2B5EF4-FFF2-40B4-BE49-F238E27FC236}">
                    <a16:creationId xmlns:a16="http://schemas.microsoft.com/office/drawing/2014/main" id="{0D1214EB-D716-0976-CA2C-C8E92903F0B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44557" y="58094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8" name="Freeform: Shape 1687">
                <a:extLst>
                  <a:ext uri="{FF2B5EF4-FFF2-40B4-BE49-F238E27FC236}">
                    <a16:creationId xmlns:a16="http://schemas.microsoft.com/office/drawing/2014/main" id="{E491776E-DDAA-DDDB-F05A-1CFEB7828C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01744" y="598213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9" name="Freeform: Shape 1688">
                <a:extLst>
                  <a:ext uri="{FF2B5EF4-FFF2-40B4-BE49-F238E27FC236}">
                    <a16:creationId xmlns:a16="http://schemas.microsoft.com/office/drawing/2014/main" id="{6BBDE279-ACF3-80D7-286A-C6A399F5E7F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66431" y="612044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0" name="Freeform: Shape 1689">
                <a:extLst>
                  <a:ext uri="{FF2B5EF4-FFF2-40B4-BE49-F238E27FC236}">
                    <a16:creationId xmlns:a16="http://schemas.microsoft.com/office/drawing/2014/main" id="{CDC60E62-C6E2-721C-E9FE-E5F5EF852D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10156" y="6082246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1" name="Freeform: Shape 1690">
                <a:extLst>
                  <a:ext uri="{FF2B5EF4-FFF2-40B4-BE49-F238E27FC236}">
                    <a16:creationId xmlns:a16="http://schemas.microsoft.com/office/drawing/2014/main" id="{8D50C45A-21BA-9E1A-2724-68ED6AB7090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42355" y="6098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2" name="Freeform: Shape 1691">
                <a:extLst>
                  <a:ext uri="{FF2B5EF4-FFF2-40B4-BE49-F238E27FC236}">
                    <a16:creationId xmlns:a16="http://schemas.microsoft.com/office/drawing/2014/main" id="{5BE5222C-92FA-8AFE-14F5-67D4F70656D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45669" y="6207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3" name="Freeform: Shape 1692">
                <a:extLst>
                  <a:ext uri="{FF2B5EF4-FFF2-40B4-BE49-F238E27FC236}">
                    <a16:creationId xmlns:a16="http://schemas.microsoft.com/office/drawing/2014/main" id="{AFE8EB19-35AD-CDB6-C3B3-BEA244B8963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09250" y="62638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4" name="Freeform: Shape 1693">
                <a:extLst>
                  <a:ext uri="{FF2B5EF4-FFF2-40B4-BE49-F238E27FC236}">
                    <a16:creationId xmlns:a16="http://schemas.microsoft.com/office/drawing/2014/main" id="{D4F1A5DF-DC04-10EA-529F-972B0A78F97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87227" y="6291605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5" name="Freeform: Shape 1694">
                <a:extLst>
                  <a:ext uri="{FF2B5EF4-FFF2-40B4-BE49-F238E27FC236}">
                    <a16:creationId xmlns:a16="http://schemas.microsoft.com/office/drawing/2014/main" id="{1C4516A3-C3A7-6724-DC78-4FB6EE201E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09127" y="6291224"/>
                <a:ext cx="16273" cy="15411"/>
              </a:xfrm>
              <a:custGeom>
                <a:avLst/>
                <a:gdLst>
                  <a:gd name="connsiteX0" fmla="*/ 850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6" name="Freeform: Shape 1695">
                <a:extLst>
                  <a:ext uri="{FF2B5EF4-FFF2-40B4-BE49-F238E27FC236}">
                    <a16:creationId xmlns:a16="http://schemas.microsoft.com/office/drawing/2014/main" id="{8EA307C8-38AB-B76C-A383-FFAADA1BFEB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60434" y="6316751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7" name="Freeform: Shape 1696">
                <a:extLst>
                  <a:ext uri="{FF2B5EF4-FFF2-40B4-BE49-F238E27FC236}">
                    <a16:creationId xmlns:a16="http://schemas.microsoft.com/office/drawing/2014/main" id="{6F385B30-F1E8-57FD-C2E1-108309FEA09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42284" y="628179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8" name="Freeform: Shape 1697">
                <a:extLst>
                  <a:ext uri="{FF2B5EF4-FFF2-40B4-BE49-F238E27FC236}">
                    <a16:creationId xmlns:a16="http://schemas.microsoft.com/office/drawing/2014/main" id="{7667A46D-71F0-1D3B-DD6E-39BE7FB927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13581" y="6288367"/>
                <a:ext cx="16273" cy="15410"/>
              </a:xfrm>
              <a:custGeom>
                <a:avLst/>
                <a:gdLst>
                  <a:gd name="connsiteX0" fmla="*/ 850 w 16273"/>
                  <a:gd name="connsiteY0" fmla="*/ 4133 h 15410"/>
                  <a:gd name="connsiteX1" fmla="*/ 11899 w 16273"/>
                  <a:gd name="connsiteY1" fmla="*/ 14611 h 15410"/>
                  <a:gd name="connsiteX2" fmla="*/ 15423 w 16273"/>
                  <a:gd name="connsiteY2" fmla="*/ 11277 h 15410"/>
                  <a:gd name="connsiteX3" fmla="*/ 4375 w 16273"/>
                  <a:gd name="connsiteY3" fmla="*/ 800 h 15410"/>
                  <a:gd name="connsiteX4" fmla="*/ 850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9" name="Freeform: Shape 1698">
                <a:extLst>
                  <a:ext uri="{FF2B5EF4-FFF2-40B4-BE49-F238E27FC236}">
                    <a16:creationId xmlns:a16="http://schemas.microsoft.com/office/drawing/2014/main" id="{E89761C9-6C5B-B9BF-D136-9961B34CCE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48670" y="6285223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3" y="11277"/>
                    </a:cubicBezTo>
                    <a:cubicBezTo>
                      <a:pt x="18757" y="4324"/>
                      <a:pt x="11708" y="-2343"/>
                      <a:pt x="4375" y="800"/>
                    </a:cubicBezTo>
                    <a:cubicBezTo>
                      <a:pt x="2851" y="1467"/>
                      <a:pt x="1612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0" name="Freeform: Shape 1699">
                <a:extLst>
                  <a:ext uri="{FF2B5EF4-FFF2-40B4-BE49-F238E27FC236}">
                    <a16:creationId xmlns:a16="http://schemas.microsoft.com/office/drawing/2014/main" id="{209DF9E0-4B62-D821-6ADF-7C37082CF82A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0915657" y="6114515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1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1"/>
                      <a:pt x="7334" y="1"/>
                    </a:cubicBezTo>
                    <a:cubicBezTo>
                      <a:pt x="11385" y="1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1" name="Freeform: Shape 1700">
                <a:extLst>
                  <a:ext uri="{FF2B5EF4-FFF2-40B4-BE49-F238E27FC236}">
                    <a16:creationId xmlns:a16="http://schemas.microsoft.com/office/drawing/2014/main" id="{48A2121F-206E-37BF-80C0-2041C6DE92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00835" y="53991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2" name="Freeform: Shape 1701">
                <a:extLst>
                  <a:ext uri="{FF2B5EF4-FFF2-40B4-BE49-F238E27FC236}">
                    <a16:creationId xmlns:a16="http://schemas.microsoft.com/office/drawing/2014/main" id="{4F4C8481-343F-9291-320F-74BEBE52749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05216" y="511774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3" name="Freeform: Shape 1702">
                <a:extLst>
                  <a:ext uri="{FF2B5EF4-FFF2-40B4-BE49-F238E27FC236}">
                    <a16:creationId xmlns:a16="http://schemas.microsoft.com/office/drawing/2014/main" id="{09C404C1-D825-0461-07A3-D2FB792A6E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53047" y="4708360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4" name="Freeform: Shape 1703">
                <a:extLst>
                  <a:ext uri="{FF2B5EF4-FFF2-40B4-BE49-F238E27FC236}">
                    <a16:creationId xmlns:a16="http://schemas.microsoft.com/office/drawing/2014/main" id="{20584666-3CE0-F5CC-9E40-09CD80532A5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62475" y="53585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5" name="Freeform: Shape 1704">
                <a:extLst>
                  <a:ext uri="{FF2B5EF4-FFF2-40B4-BE49-F238E27FC236}">
                    <a16:creationId xmlns:a16="http://schemas.microsoft.com/office/drawing/2014/main" id="{A48DB680-E5B1-6CCD-4894-860A532D26C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821811" y="5559514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6" name="Freeform: Shape 1705">
                <a:extLst>
                  <a:ext uri="{FF2B5EF4-FFF2-40B4-BE49-F238E27FC236}">
                    <a16:creationId xmlns:a16="http://schemas.microsoft.com/office/drawing/2014/main" id="{64A23012-A7EE-121E-9DE3-141A1EF230F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08902" y="5202421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7" name="Freeform: Shape 1706">
                <a:extLst>
                  <a:ext uri="{FF2B5EF4-FFF2-40B4-BE49-F238E27FC236}">
                    <a16:creationId xmlns:a16="http://schemas.microsoft.com/office/drawing/2014/main" id="{DF83B877-7CA5-627B-4093-1B1D221800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17256" y="588203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8" name="Freeform: Shape 1707">
                <a:extLst>
                  <a:ext uri="{FF2B5EF4-FFF2-40B4-BE49-F238E27FC236}">
                    <a16:creationId xmlns:a16="http://schemas.microsoft.com/office/drawing/2014/main" id="{9E4AFF9A-E717-1E0E-8734-A992C235A99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8341" y="51868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9" name="Freeform: Shape 1708">
                <a:extLst>
                  <a:ext uri="{FF2B5EF4-FFF2-40B4-BE49-F238E27FC236}">
                    <a16:creationId xmlns:a16="http://schemas.microsoft.com/office/drawing/2014/main" id="{1FFDDDFC-178B-4CC7-CE4B-7F2385CFBF9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77983" y="4409656"/>
                <a:ext cx="16273" cy="15410"/>
              </a:xfrm>
              <a:custGeom>
                <a:avLst/>
                <a:gdLst>
                  <a:gd name="connsiteX0" fmla="*/ 850 w 16273"/>
                  <a:gd name="connsiteY0" fmla="*/ 4134 h 15410"/>
                  <a:gd name="connsiteX1" fmla="*/ 11899 w 16273"/>
                  <a:gd name="connsiteY1" fmla="*/ 14611 h 15410"/>
                  <a:gd name="connsiteX2" fmla="*/ 15423 w 16273"/>
                  <a:gd name="connsiteY2" fmla="*/ 11278 h 15410"/>
                  <a:gd name="connsiteX3" fmla="*/ 4375 w 16273"/>
                  <a:gd name="connsiteY3" fmla="*/ 800 h 15410"/>
                  <a:gd name="connsiteX4" fmla="*/ 850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0" name="Freeform: Shape 1709">
                <a:extLst>
                  <a:ext uri="{FF2B5EF4-FFF2-40B4-BE49-F238E27FC236}">
                    <a16:creationId xmlns:a16="http://schemas.microsoft.com/office/drawing/2014/main" id="{B36A73E0-6AEA-BF30-C46C-D674AC68136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02019" y="50466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1" name="Freeform: Shape 1710">
                <a:extLst>
                  <a:ext uri="{FF2B5EF4-FFF2-40B4-BE49-F238E27FC236}">
                    <a16:creationId xmlns:a16="http://schemas.microsoft.com/office/drawing/2014/main" id="{2A32F8F8-0795-1861-5708-C621354A267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45984" y="41595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2" name="Freeform: Shape 1711">
                <a:extLst>
                  <a:ext uri="{FF2B5EF4-FFF2-40B4-BE49-F238E27FC236}">
                    <a16:creationId xmlns:a16="http://schemas.microsoft.com/office/drawing/2014/main" id="{2D1154B8-46FE-160E-785C-4DB17D8BBA7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14672" y="451700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3" name="Freeform: Shape 1712">
                <a:extLst>
                  <a:ext uri="{FF2B5EF4-FFF2-40B4-BE49-F238E27FC236}">
                    <a16:creationId xmlns:a16="http://schemas.microsoft.com/office/drawing/2014/main" id="{7846CD9B-A162-2DEC-3D77-15E962C0F5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7294" y="43311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4" name="Freeform: Shape 1713">
                <a:extLst>
                  <a:ext uri="{FF2B5EF4-FFF2-40B4-BE49-F238E27FC236}">
                    <a16:creationId xmlns:a16="http://schemas.microsoft.com/office/drawing/2014/main" id="{EC362896-3D66-72E4-BBC7-B6AC1FFA313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46435" y="38475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5" name="Freeform: Shape 1714">
                <a:extLst>
                  <a:ext uri="{FF2B5EF4-FFF2-40B4-BE49-F238E27FC236}">
                    <a16:creationId xmlns:a16="http://schemas.microsoft.com/office/drawing/2014/main" id="{F644D545-9A1B-E666-0DD6-E0231DF698E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96830" y="33359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6" name="Freeform: Shape 1715">
                <a:extLst>
                  <a:ext uri="{FF2B5EF4-FFF2-40B4-BE49-F238E27FC236}">
                    <a16:creationId xmlns:a16="http://schemas.microsoft.com/office/drawing/2014/main" id="{BC5598AE-9F58-B390-5267-48EE04A190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96329" y="26855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7" name="Freeform: Shape 1716">
                <a:extLst>
                  <a:ext uri="{FF2B5EF4-FFF2-40B4-BE49-F238E27FC236}">
                    <a16:creationId xmlns:a16="http://schemas.microsoft.com/office/drawing/2014/main" id="{091F0C26-D5AA-0092-0EA2-FA0D4AD6EB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96259" y="28130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8" name="Freeform: Shape 1717">
                <a:extLst>
                  <a:ext uri="{FF2B5EF4-FFF2-40B4-BE49-F238E27FC236}">
                    <a16:creationId xmlns:a16="http://schemas.microsoft.com/office/drawing/2014/main" id="{E9AACB0D-1A6B-034B-D016-53879FF2F9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36219" y="300500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9" name="Freeform: Shape 1718">
                <a:extLst>
                  <a:ext uri="{FF2B5EF4-FFF2-40B4-BE49-F238E27FC236}">
                    <a16:creationId xmlns:a16="http://schemas.microsoft.com/office/drawing/2014/main" id="{7E53484E-40BA-5F01-E1A0-01C559C1E2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83653" y="318826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0" name="Freeform: Shape 1719">
                <a:extLst>
                  <a:ext uri="{FF2B5EF4-FFF2-40B4-BE49-F238E27FC236}">
                    <a16:creationId xmlns:a16="http://schemas.microsoft.com/office/drawing/2014/main" id="{687F00C3-1B74-CAA2-B5A6-DD7D9C1C1F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59472" y="33464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1" name="Freeform: Shape 1720">
                <a:extLst>
                  <a:ext uri="{FF2B5EF4-FFF2-40B4-BE49-F238E27FC236}">
                    <a16:creationId xmlns:a16="http://schemas.microsoft.com/office/drawing/2014/main" id="{F731329F-129A-A856-323E-1B4F2EF75CA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55662" y="28525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2" name="Freeform: Shape 1721">
                <a:extLst>
                  <a:ext uri="{FF2B5EF4-FFF2-40B4-BE49-F238E27FC236}">
                    <a16:creationId xmlns:a16="http://schemas.microsoft.com/office/drawing/2014/main" id="{161956DA-ADA5-9658-EE2B-347AB5321D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57269" y="260943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3" name="Freeform: Shape 1722">
                <a:extLst>
                  <a:ext uri="{FF2B5EF4-FFF2-40B4-BE49-F238E27FC236}">
                    <a16:creationId xmlns:a16="http://schemas.microsoft.com/office/drawing/2014/main" id="{6038EE06-1775-256B-8F57-634B5C8EE0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867721" y="24715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4" name="Freeform: Shape 1723">
                <a:extLst>
                  <a:ext uri="{FF2B5EF4-FFF2-40B4-BE49-F238E27FC236}">
                    <a16:creationId xmlns:a16="http://schemas.microsoft.com/office/drawing/2014/main" id="{676F8F4F-DE03-EE08-D92F-F438C7B8D5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22656" y="225452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5" name="Freeform: Shape 1724">
                <a:extLst>
                  <a:ext uri="{FF2B5EF4-FFF2-40B4-BE49-F238E27FC236}">
                    <a16:creationId xmlns:a16="http://schemas.microsoft.com/office/drawing/2014/main" id="{46C31208-331E-D9D6-6086-EB1DF599DBD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13790" y="2030692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6" name="Freeform: Shape 1725">
                <a:extLst>
                  <a:ext uri="{FF2B5EF4-FFF2-40B4-BE49-F238E27FC236}">
                    <a16:creationId xmlns:a16="http://schemas.microsoft.com/office/drawing/2014/main" id="{AC6A6C0B-10FF-B576-81B3-B0158F729C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449860" y="19999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7" name="Freeform: Shape 1726">
                <a:extLst>
                  <a:ext uri="{FF2B5EF4-FFF2-40B4-BE49-F238E27FC236}">
                    <a16:creationId xmlns:a16="http://schemas.microsoft.com/office/drawing/2014/main" id="{21A0A1C7-CFF0-CF88-0368-7E85299715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05937" y="195734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8" name="Freeform: Shape 1727">
                <a:extLst>
                  <a:ext uri="{FF2B5EF4-FFF2-40B4-BE49-F238E27FC236}">
                    <a16:creationId xmlns:a16="http://schemas.microsoft.com/office/drawing/2014/main" id="{FD136B07-5E17-AE50-0CE1-5341FEBCD3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84132" y="21543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9" name="Freeform: Shape 1728">
                <a:extLst>
                  <a:ext uri="{FF2B5EF4-FFF2-40B4-BE49-F238E27FC236}">
                    <a16:creationId xmlns:a16="http://schemas.microsoft.com/office/drawing/2014/main" id="{9763F766-8300-091F-5A0D-57B65F1491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11229" y="271849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0" name="Freeform: Shape 1729">
                <a:extLst>
                  <a:ext uri="{FF2B5EF4-FFF2-40B4-BE49-F238E27FC236}">
                    <a16:creationId xmlns:a16="http://schemas.microsoft.com/office/drawing/2014/main" id="{34DF45BA-E31A-C465-D9D8-2466C7B2EAC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01691" y="26260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1" name="Freeform: Shape 1730">
                <a:extLst>
                  <a:ext uri="{FF2B5EF4-FFF2-40B4-BE49-F238E27FC236}">
                    <a16:creationId xmlns:a16="http://schemas.microsoft.com/office/drawing/2014/main" id="{205207A0-B627-873D-68CC-FBE6B72EA6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00092" y="2183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2" name="Freeform: Shape 1731">
                <a:extLst>
                  <a:ext uri="{FF2B5EF4-FFF2-40B4-BE49-F238E27FC236}">
                    <a16:creationId xmlns:a16="http://schemas.microsoft.com/office/drawing/2014/main" id="{C673E178-FBD4-D966-5191-099E9158E8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70287" y="182733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3" name="Freeform: Shape 1732">
                <a:extLst>
                  <a:ext uri="{FF2B5EF4-FFF2-40B4-BE49-F238E27FC236}">
                    <a16:creationId xmlns:a16="http://schemas.microsoft.com/office/drawing/2014/main" id="{D67B6029-3348-BE28-B255-DFDCA78724E1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3788175" y="146412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4" name="Freeform: Shape 1733">
                <a:extLst>
                  <a:ext uri="{FF2B5EF4-FFF2-40B4-BE49-F238E27FC236}">
                    <a16:creationId xmlns:a16="http://schemas.microsoft.com/office/drawing/2014/main" id="{D186D3C6-A626-D6A3-39E5-D4E61B5962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38004" y="22531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5" name="Freeform: Shape 1734">
                <a:extLst>
                  <a:ext uri="{FF2B5EF4-FFF2-40B4-BE49-F238E27FC236}">
                    <a16:creationId xmlns:a16="http://schemas.microsoft.com/office/drawing/2014/main" id="{0DF40AAF-D462-4ED1-F7B8-B839943FF3F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80271" y="23634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6" name="Freeform: Shape 1735">
                <a:extLst>
                  <a:ext uri="{FF2B5EF4-FFF2-40B4-BE49-F238E27FC236}">
                    <a16:creationId xmlns:a16="http://schemas.microsoft.com/office/drawing/2014/main" id="{3B8C32BD-EDB2-DD34-C578-35347E0E0C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93663" y="20660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7" name="Freeform: Shape 1736">
                <a:extLst>
                  <a:ext uri="{FF2B5EF4-FFF2-40B4-BE49-F238E27FC236}">
                    <a16:creationId xmlns:a16="http://schemas.microsoft.com/office/drawing/2014/main" id="{2B728DD5-93BB-DFDB-30BB-4244973E09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33896" y="1802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8" name="Freeform: Shape 1737">
                <a:extLst>
                  <a:ext uri="{FF2B5EF4-FFF2-40B4-BE49-F238E27FC236}">
                    <a16:creationId xmlns:a16="http://schemas.microsoft.com/office/drawing/2014/main" id="{28F9B7A9-6F2C-543D-363B-43B5CF5279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66244" y="12840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9" name="Freeform: Shape 1738">
                <a:extLst>
                  <a:ext uri="{FF2B5EF4-FFF2-40B4-BE49-F238E27FC236}">
                    <a16:creationId xmlns:a16="http://schemas.microsoft.com/office/drawing/2014/main" id="{50132B4D-5338-D74F-0AE2-8F6E1B89764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64512" y="15098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0" name="Freeform: Shape 1739">
                <a:extLst>
                  <a:ext uri="{FF2B5EF4-FFF2-40B4-BE49-F238E27FC236}">
                    <a16:creationId xmlns:a16="http://schemas.microsoft.com/office/drawing/2014/main" id="{617286C6-04D6-F764-AAC8-13CBAAE92D93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1778545" y="169400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1" name="Freeform: Shape 1740">
                <a:extLst>
                  <a:ext uri="{FF2B5EF4-FFF2-40B4-BE49-F238E27FC236}">
                    <a16:creationId xmlns:a16="http://schemas.microsoft.com/office/drawing/2014/main" id="{6AB4819F-EBAB-E204-1F60-4189F0C758E2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995725" y="289496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2" name="Freeform: Shape 1741">
                <a:extLst>
                  <a:ext uri="{FF2B5EF4-FFF2-40B4-BE49-F238E27FC236}">
                    <a16:creationId xmlns:a16="http://schemas.microsoft.com/office/drawing/2014/main" id="{FEF2B3BD-7FD5-C133-20D3-A0D2D930C2A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22349" y="3354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3" name="Freeform: Shape 1742">
                <a:extLst>
                  <a:ext uri="{FF2B5EF4-FFF2-40B4-BE49-F238E27FC236}">
                    <a16:creationId xmlns:a16="http://schemas.microsoft.com/office/drawing/2014/main" id="{A88622A2-C399-B4DE-9F34-A55C560893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25327" y="31145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4" name="Freeform: Shape 1743">
                <a:extLst>
                  <a:ext uri="{FF2B5EF4-FFF2-40B4-BE49-F238E27FC236}">
                    <a16:creationId xmlns:a16="http://schemas.microsoft.com/office/drawing/2014/main" id="{9C778A21-21DE-3B0F-A51F-C448D171056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79772" y="40025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5" name="Freeform: Shape 1744">
                <a:extLst>
                  <a:ext uri="{FF2B5EF4-FFF2-40B4-BE49-F238E27FC236}">
                    <a16:creationId xmlns:a16="http://schemas.microsoft.com/office/drawing/2014/main" id="{818A2BA6-53B4-BCFE-71A9-BAAEBEC6540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7567" y="46042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6" name="Freeform: Shape 1745">
                <a:extLst>
                  <a:ext uri="{FF2B5EF4-FFF2-40B4-BE49-F238E27FC236}">
                    <a16:creationId xmlns:a16="http://schemas.microsoft.com/office/drawing/2014/main" id="{9464FF62-3C42-1CC2-51B3-431AADCF17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61021" y="48554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7" name="Freeform: Shape 1746">
                <a:extLst>
                  <a:ext uri="{FF2B5EF4-FFF2-40B4-BE49-F238E27FC236}">
                    <a16:creationId xmlns:a16="http://schemas.microsoft.com/office/drawing/2014/main" id="{42788A0E-9D42-6940-846D-709326F3DC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2954" y="44839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8" name="Freeform: Shape 1747">
                <a:extLst>
                  <a:ext uri="{FF2B5EF4-FFF2-40B4-BE49-F238E27FC236}">
                    <a16:creationId xmlns:a16="http://schemas.microsoft.com/office/drawing/2014/main" id="{1EDB05DD-C6D6-5AC4-B002-CB25CF383E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0478" y="44313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9" name="Freeform: Shape 1748">
                <a:extLst>
                  <a:ext uri="{FF2B5EF4-FFF2-40B4-BE49-F238E27FC236}">
                    <a16:creationId xmlns:a16="http://schemas.microsoft.com/office/drawing/2014/main" id="{74CFB87E-7B31-E908-EAA2-E8534EBDA3F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03304" y="5437975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0" name="Freeform: Shape 1749">
                <a:extLst>
                  <a:ext uri="{FF2B5EF4-FFF2-40B4-BE49-F238E27FC236}">
                    <a16:creationId xmlns:a16="http://schemas.microsoft.com/office/drawing/2014/main" id="{3F5AB71E-3AAB-7418-7814-261263A6D2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77822" y="562980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1" name="Freeform: Shape 1750">
                <a:extLst>
                  <a:ext uri="{FF2B5EF4-FFF2-40B4-BE49-F238E27FC236}">
                    <a16:creationId xmlns:a16="http://schemas.microsoft.com/office/drawing/2014/main" id="{33070BF3-C86A-C5DD-7BE1-4164E522C4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9622" y="536110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2" name="Freeform: Shape 1751">
                <a:extLst>
                  <a:ext uri="{FF2B5EF4-FFF2-40B4-BE49-F238E27FC236}">
                    <a16:creationId xmlns:a16="http://schemas.microsoft.com/office/drawing/2014/main" id="{FD75668C-1D41-5A17-314D-3280CBF8214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87439" y="575363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3" name="Freeform: Shape 1752">
                <a:extLst>
                  <a:ext uri="{FF2B5EF4-FFF2-40B4-BE49-F238E27FC236}">
                    <a16:creationId xmlns:a16="http://schemas.microsoft.com/office/drawing/2014/main" id="{67E0D52B-6BC8-B11A-4F1B-BCFA4310BE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13608" y="55416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4" name="Freeform: Shape 1753">
                <a:extLst>
                  <a:ext uri="{FF2B5EF4-FFF2-40B4-BE49-F238E27FC236}">
                    <a16:creationId xmlns:a16="http://schemas.microsoft.com/office/drawing/2014/main" id="{009D1BD1-9486-E402-C49B-86ACDC328C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09450" y="553274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5" name="Freeform: Shape 1754">
                <a:extLst>
                  <a:ext uri="{FF2B5EF4-FFF2-40B4-BE49-F238E27FC236}">
                    <a16:creationId xmlns:a16="http://schemas.microsoft.com/office/drawing/2014/main" id="{8A205C51-D00E-BF41-8880-8A9100CF4AE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68600" y="55610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6" name="Freeform: Shape 1755">
                <a:extLst>
                  <a:ext uri="{FF2B5EF4-FFF2-40B4-BE49-F238E27FC236}">
                    <a16:creationId xmlns:a16="http://schemas.microsoft.com/office/drawing/2014/main" id="{954B14E9-567B-B34E-E027-5CCCCBFDDA0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73372" y="52243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7" name="Freeform: Shape 1756">
                <a:extLst>
                  <a:ext uri="{FF2B5EF4-FFF2-40B4-BE49-F238E27FC236}">
                    <a16:creationId xmlns:a16="http://schemas.microsoft.com/office/drawing/2014/main" id="{56387E6D-C9A0-A8A4-4422-017953FB17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07141" y="487961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8" name="Freeform: Shape 1757">
                <a:extLst>
                  <a:ext uri="{FF2B5EF4-FFF2-40B4-BE49-F238E27FC236}">
                    <a16:creationId xmlns:a16="http://schemas.microsoft.com/office/drawing/2014/main" id="{36216511-11CD-F94F-288E-6BEC316BC19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81448" y="47970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9" name="Freeform: Shape 1758">
                <a:extLst>
                  <a:ext uri="{FF2B5EF4-FFF2-40B4-BE49-F238E27FC236}">
                    <a16:creationId xmlns:a16="http://schemas.microsoft.com/office/drawing/2014/main" id="{C5F762B2-2B7A-5D43-E615-4F52BAFF3EAF}"/>
                  </a:ext>
                </a:extLst>
              </p:cNvPr>
              <p:cNvSpPr>
                <a:spLocks/>
              </p:cNvSpPr>
              <p:nvPr/>
            </p:nvSpPr>
            <p:spPr>
              <a:xfrm rot="-3747056">
                <a:off x="4626242" y="4710134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0" name="Freeform: Shape 1759">
                <a:extLst>
                  <a:ext uri="{FF2B5EF4-FFF2-40B4-BE49-F238E27FC236}">
                    <a16:creationId xmlns:a16="http://schemas.microsoft.com/office/drawing/2014/main" id="{5404A201-3119-2B7D-D054-024532C26F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69642" y="489009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1" name="Freeform: Shape 1760">
                <a:extLst>
                  <a:ext uri="{FF2B5EF4-FFF2-40B4-BE49-F238E27FC236}">
                    <a16:creationId xmlns:a16="http://schemas.microsoft.com/office/drawing/2014/main" id="{F7B14F56-D885-8569-B598-7D843927110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38412" y="528043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2" name="Freeform: Shape 1761">
                <a:extLst>
                  <a:ext uri="{FF2B5EF4-FFF2-40B4-BE49-F238E27FC236}">
                    <a16:creationId xmlns:a16="http://schemas.microsoft.com/office/drawing/2014/main" id="{1FF4750B-EA53-D4F9-23F4-49C5BE8912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52224" y="5538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3" name="Freeform: Shape 1762">
                <a:extLst>
                  <a:ext uri="{FF2B5EF4-FFF2-40B4-BE49-F238E27FC236}">
                    <a16:creationId xmlns:a16="http://schemas.microsoft.com/office/drawing/2014/main" id="{D82E0ED4-580C-5FA0-6E96-F6DA1744510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27972" y="5407876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4" name="Freeform: Shape 1763">
                <a:extLst>
                  <a:ext uri="{FF2B5EF4-FFF2-40B4-BE49-F238E27FC236}">
                    <a16:creationId xmlns:a16="http://schemas.microsoft.com/office/drawing/2014/main" id="{7E11816B-8340-2F8D-3FFC-BB506F5EC11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22021" y="439203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5" name="Freeform: Shape 1764">
                <a:extLst>
                  <a:ext uri="{FF2B5EF4-FFF2-40B4-BE49-F238E27FC236}">
                    <a16:creationId xmlns:a16="http://schemas.microsoft.com/office/drawing/2014/main" id="{C66F3CE9-DC5A-473D-A7D5-BBDA07AA2B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69551" y="42067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891" name="Graphic 22">
              <a:extLst>
                <a:ext uri="{FF2B5EF4-FFF2-40B4-BE49-F238E27FC236}">
                  <a16:creationId xmlns:a16="http://schemas.microsoft.com/office/drawing/2014/main" id="{6EBD3B46-1194-AD39-1768-9394369143CF}"/>
                </a:ext>
              </a:extLst>
            </p:cNvPr>
            <p:cNvGrpSpPr>
              <a:grpSpLocks/>
            </p:cNvGrpSpPr>
            <p:nvPr/>
          </p:nvGrpSpPr>
          <p:grpSpPr>
            <a:xfrm>
              <a:off x="890784" y="361912"/>
              <a:ext cx="10408906" cy="6134747"/>
              <a:chOff x="890784" y="361912"/>
              <a:chExt cx="10408906" cy="6134747"/>
            </a:xfrm>
            <a:solidFill>
              <a:srgbClr val="FFFFFF"/>
            </a:solidFill>
          </p:grpSpPr>
          <p:sp>
            <p:nvSpPr>
              <p:cNvPr id="892" name="Freeform: Shape 891">
                <a:extLst>
                  <a:ext uri="{FF2B5EF4-FFF2-40B4-BE49-F238E27FC236}">
                    <a16:creationId xmlns:a16="http://schemas.microsoft.com/office/drawing/2014/main" id="{9A39A818-F808-3D7A-EDC9-061AE5B9D61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24532" y="1056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3" name="Freeform: Shape 892">
                <a:extLst>
                  <a:ext uri="{FF2B5EF4-FFF2-40B4-BE49-F238E27FC236}">
                    <a16:creationId xmlns:a16="http://schemas.microsoft.com/office/drawing/2014/main" id="{BBBBF323-0299-31DE-4664-0DB3A119B5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37115" y="10956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4" name="Freeform: Shape 893">
                <a:extLst>
                  <a:ext uri="{FF2B5EF4-FFF2-40B4-BE49-F238E27FC236}">
                    <a16:creationId xmlns:a16="http://schemas.microsoft.com/office/drawing/2014/main" id="{B7C8564D-7A9C-8BFD-9F6C-D5A7DBC8820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92385" y="124268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5" name="Freeform: Shape 894">
                <a:extLst>
                  <a:ext uri="{FF2B5EF4-FFF2-40B4-BE49-F238E27FC236}">
                    <a16:creationId xmlns:a16="http://schemas.microsoft.com/office/drawing/2014/main" id="{367B2792-E61A-0FF8-1A6A-BF5BB5FE6D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33152" y="10780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6" name="Freeform: Shape 895">
                <a:extLst>
                  <a:ext uri="{FF2B5EF4-FFF2-40B4-BE49-F238E27FC236}">
                    <a16:creationId xmlns:a16="http://schemas.microsoft.com/office/drawing/2014/main" id="{B8F79D0F-4620-9B1A-B1CB-23DCC67F400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57002" y="723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7" name="Freeform: Shape 896">
                <a:extLst>
                  <a:ext uri="{FF2B5EF4-FFF2-40B4-BE49-F238E27FC236}">
                    <a16:creationId xmlns:a16="http://schemas.microsoft.com/office/drawing/2014/main" id="{B967E972-5F0D-CC01-0E62-67C10BFA79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97964" y="7592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8" name="Freeform: Shape 897">
                <a:extLst>
                  <a:ext uri="{FF2B5EF4-FFF2-40B4-BE49-F238E27FC236}">
                    <a16:creationId xmlns:a16="http://schemas.microsoft.com/office/drawing/2014/main" id="{A1CA468C-1CB5-45EF-0CA6-AC5C9536115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44173" y="1437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9" name="Freeform: Shape 898">
                <a:extLst>
                  <a:ext uri="{FF2B5EF4-FFF2-40B4-BE49-F238E27FC236}">
                    <a16:creationId xmlns:a16="http://schemas.microsoft.com/office/drawing/2014/main" id="{3EAEC1D6-E490-9BC9-50D2-FB48110CFD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04652" y="17587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0" name="Freeform: Shape 899">
                <a:extLst>
                  <a:ext uri="{FF2B5EF4-FFF2-40B4-BE49-F238E27FC236}">
                    <a16:creationId xmlns:a16="http://schemas.microsoft.com/office/drawing/2014/main" id="{6DE72EBA-8258-B597-CFCE-2B3BDE370B9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01118" y="19652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1" name="Freeform: Shape 900">
                <a:extLst>
                  <a:ext uri="{FF2B5EF4-FFF2-40B4-BE49-F238E27FC236}">
                    <a16:creationId xmlns:a16="http://schemas.microsoft.com/office/drawing/2014/main" id="{6963B51D-EF96-0D16-8071-BEE39934FE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61469" y="17790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2" name="Freeform: Shape 901">
                <a:extLst>
                  <a:ext uri="{FF2B5EF4-FFF2-40B4-BE49-F238E27FC236}">
                    <a16:creationId xmlns:a16="http://schemas.microsoft.com/office/drawing/2014/main" id="{7F4134AA-7076-D47C-97A7-A19D15DADA8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16270" y="1332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3" name="Freeform: Shape 902">
                <a:extLst>
                  <a:ext uri="{FF2B5EF4-FFF2-40B4-BE49-F238E27FC236}">
                    <a16:creationId xmlns:a16="http://schemas.microsoft.com/office/drawing/2014/main" id="{59C8C2D1-C5BC-211C-684B-15F76336FA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72348" y="1167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4" name="Freeform: Shape 903">
                <a:extLst>
                  <a:ext uri="{FF2B5EF4-FFF2-40B4-BE49-F238E27FC236}">
                    <a16:creationId xmlns:a16="http://schemas.microsoft.com/office/drawing/2014/main" id="{1129D4D1-23D4-CAF6-F01D-18628CFBB06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29162" y="20258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5" name="Freeform: Shape 904">
                <a:extLst>
                  <a:ext uri="{FF2B5EF4-FFF2-40B4-BE49-F238E27FC236}">
                    <a16:creationId xmlns:a16="http://schemas.microsoft.com/office/drawing/2014/main" id="{BBACD8D5-2335-DC5E-E646-C2ACC9CF22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09934" y="20823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6" name="Freeform: Shape 905">
                <a:extLst>
                  <a:ext uri="{FF2B5EF4-FFF2-40B4-BE49-F238E27FC236}">
                    <a16:creationId xmlns:a16="http://schemas.microsoft.com/office/drawing/2014/main" id="{C8506BD8-2921-47B5-9F26-1C799C3EA61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95336" y="19542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7" name="Freeform: Shape 906">
                <a:extLst>
                  <a:ext uri="{FF2B5EF4-FFF2-40B4-BE49-F238E27FC236}">
                    <a16:creationId xmlns:a16="http://schemas.microsoft.com/office/drawing/2014/main" id="{EA9A1D40-C9D0-F02E-F230-0251A7E06FC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17057" y="3545262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8" name="Freeform: Shape 907">
                <a:extLst>
                  <a:ext uri="{FF2B5EF4-FFF2-40B4-BE49-F238E27FC236}">
                    <a16:creationId xmlns:a16="http://schemas.microsoft.com/office/drawing/2014/main" id="{729711B6-AEA4-EF24-41CE-CDC01C36C3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4778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9" name="Freeform: Shape 908">
                <a:extLst>
                  <a:ext uri="{FF2B5EF4-FFF2-40B4-BE49-F238E27FC236}">
                    <a16:creationId xmlns:a16="http://schemas.microsoft.com/office/drawing/2014/main" id="{9686F0E6-3FA6-08C5-FDBD-FBD123B4930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07773" y="3339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0" name="Freeform: Shape 909">
                <a:extLst>
                  <a:ext uri="{FF2B5EF4-FFF2-40B4-BE49-F238E27FC236}">
                    <a16:creationId xmlns:a16="http://schemas.microsoft.com/office/drawing/2014/main" id="{1AFB718D-2A96-DD3C-766E-129B462EE5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87788" y="285469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1" name="Freeform: Shape 910">
                <a:extLst>
                  <a:ext uri="{FF2B5EF4-FFF2-40B4-BE49-F238E27FC236}">
                    <a16:creationId xmlns:a16="http://schemas.microsoft.com/office/drawing/2014/main" id="{4A5F780D-52CC-0663-2D0B-100955096D3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21265" y="24902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2" name="Freeform: Shape 911">
                <a:extLst>
                  <a:ext uri="{FF2B5EF4-FFF2-40B4-BE49-F238E27FC236}">
                    <a16:creationId xmlns:a16="http://schemas.microsoft.com/office/drawing/2014/main" id="{9A000457-4FF0-A568-43B1-A7612617FECE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3273803" y="246440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3" name="Freeform: Shape 912">
                <a:extLst>
                  <a:ext uri="{FF2B5EF4-FFF2-40B4-BE49-F238E27FC236}">
                    <a16:creationId xmlns:a16="http://schemas.microsoft.com/office/drawing/2014/main" id="{56945B40-9C72-51ED-9645-77E284E0333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78161" y="12123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4" name="Freeform: Shape 913">
                <a:extLst>
                  <a:ext uri="{FF2B5EF4-FFF2-40B4-BE49-F238E27FC236}">
                    <a16:creationId xmlns:a16="http://schemas.microsoft.com/office/drawing/2014/main" id="{F4A0D422-5FB4-8718-190B-F30CBCEBC8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82242" y="1116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5" name="Freeform: Shape 914">
                <a:extLst>
                  <a:ext uri="{FF2B5EF4-FFF2-40B4-BE49-F238E27FC236}">
                    <a16:creationId xmlns:a16="http://schemas.microsoft.com/office/drawing/2014/main" id="{1E92D4EB-CC18-6C14-80FA-870328B395C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33777" y="13535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6" name="Freeform: Shape 915">
                <a:extLst>
                  <a:ext uri="{FF2B5EF4-FFF2-40B4-BE49-F238E27FC236}">
                    <a16:creationId xmlns:a16="http://schemas.microsoft.com/office/drawing/2014/main" id="{21C0C07F-5A1A-D503-0975-BFA5DC5F615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10345" y="1712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7" name="Freeform: Shape 916">
                <a:extLst>
                  <a:ext uri="{FF2B5EF4-FFF2-40B4-BE49-F238E27FC236}">
                    <a16:creationId xmlns:a16="http://schemas.microsoft.com/office/drawing/2014/main" id="{97476B09-CEC5-102B-F1DE-C055FCA713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64186" y="16964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8" name="Freeform: Shape 917">
                <a:extLst>
                  <a:ext uri="{FF2B5EF4-FFF2-40B4-BE49-F238E27FC236}">
                    <a16:creationId xmlns:a16="http://schemas.microsoft.com/office/drawing/2014/main" id="{EC9CC187-4F60-1587-9282-29FD9FEAB2E2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064128" y="1599471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9" name="Freeform: Shape 918">
                <a:extLst>
                  <a:ext uri="{FF2B5EF4-FFF2-40B4-BE49-F238E27FC236}">
                    <a16:creationId xmlns:a16="http://schemas.microsoft.com/office/drawing/2014/main" id="{E07246B3-C153-96DC-A4F6-02FF7BEC68E7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202264" y="105863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0" name="Freeform: Shape 919">
                <a:extLst>
                  <a:ext uri="{FF2B5EF4-FFF2-40B4-BE49-F238E27FC236}">
                    <a16:creationId xmlns:a16="http://schemas.microsoft.com/office/drawing/2014/main" id="{6B41B175-1C22-3E51-CD30-11D4829963A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20243" y="954176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1" name="Freeform: Shape 920">
                <a:extLst>
                  <a:ext uri="{FF2B5EF4-FFF2-40B4-BE49-F238E27FC236}">
                    <a16:creationId xmlns:a16="http://schemas.microsoft.com/office/drawing/2014/main" id="{BEE37CFA-EA2C-1AE7-AF3A-7C1647FA13E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38333" y="13324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2" name="Freeform: Shape 921">
                <a:extLst>
                  <a:ext uri="{FF2B5EF4-FFF2-40B4-BE49-F238E27FC236}">
                    <a16:creationId xmlns:a16="http://schemas.microsoft.com/office/drawing/2014/main" id="{7DE21A4B-DFC2-B672-5066-BB254E09C1D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04259" y="1933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3" name="Freeform: Shape 922">
                <a:extLst>
                  <a:ext uri="{FF2B5EF4-FFF2-40B4-BE49-F238E27FC236}">
                    <a16:creationId xmlns:a16="http://schemas.microsoft.com/office/drawing/2014/main" id="{E3822AF9-2721-EF74-AC4D-6766138CD9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234809" y="244636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4" name="Freeform: Shape 923">
                <a:extLst>
                  <a:ext uri="{FF2B5EF4-FFF2-40B4-BE49-F238E27FC236}">
                    <a16:creationId xmlns:a16="http://schemas.microsoft.com/office/drawing/2014/main" id="{53E73FA7-FFAF-2D8B-E12F-65B66BDD020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54152" y="26715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5" name="Freeform: Shape 924">
                <a:extLst>
                  <a:ext uri="{FF2B5EF4-FFF2-40B4-BE49-F238E27FC236}">
                    <a16:creationId xmlns:a16="http://schemas.microsoft.com/office/drawing/2014/main" id="{930E8E4B-105D-AA39-15B0-B27C1E3658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93097" y="2854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6" name="Freeform: Shape 925">
                <a:extLst>
                  <a:ext uri="{FF2B5EF4-FFF2-40B4-BE49-F238E27FC236}">
                    <a16:creationId xmlns:a16="http://schemas.microsoft.com/office/drawing/2014/main" id="{DAE78521-F64A-CE1C-E1CC-48E0F34457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13771" y="334942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7" name="Freeform: Shape 926">
                <a:extLst>
                  <a:ext uri="{FF2B5EF4-FFF2-40B4-BE49-F238E27FC236}">
                    <a16:creationId xmlns:a16="http://schemas.microsoft.com/office/drawing/2014/main" id="{76DF8A56-D35C-428C-9E01-8D42757D564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31595" y="339819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8" name="Freeform: Shape 927">
                <a:extLst>
                  <a:ext uri="{FF2B5EF4-FFF2-40B4-BE49-F238E27FC236}">
                    <a16:creationId xmlns:a16="http://schemas.microsoft.com/office/drawing/2014/main" id="{4A0F68B7-2930-74AD-2560-258CF37BCFA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57353" y="27055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9" name="Freeform: Shape 928">
                <a:extLst>
                  <a:ext uri="{FF2B5EF4-FFF2-40B4-BE49-F238E27FC236}">
                    <a16:creationId xmlns:a16="http://schemas.microsoft.com/office/drawing/2014/main" id="{FA1E2471-5D84-6812-4DB3-60A721ADE93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31470" y="31078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0" name="Freeform: Shape 929">
                <a:extLst>
                  <a:ext uri="{FF2B5EF4-FFF2-40B4-BE49-F238E27FC236}">
                    <a16:creationId xmlns:a16="http://schemas.microsoft.com/office/drawing/2014/main" id="{26FB8B7B-5DBE-65A4-143B-F56A02D26D3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20815" y="3261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1" name="Freeform: Shape 930">
                <a:extLst>
                  <a:ext uri="{FF2B5EF4-FFF2-40B4-BE49-F238E27FC236}">
                    <a16:creationId xmlns:a16="http://schemas.microsoft.com/office/drawing/2014/main" id="{8D14E965-52E5-B482-DD00-1E1C37F0FC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30758" y="3540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2" name="Freeform: Shape 931">
                <a:extLst>
                  <a:ext uri="{FF2B5EF4-FFF2-40B4-BE49-F238E27FC236}">
                    <a16:creationId xmlns:a16="http://schemas.microsoft.com/office/drawing/2014/main" id="{20139412-B1D0-AB55-788B-4AF9F4E16E0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22294" y="35590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3" name="Freeform: Shape 932">
                <a:extLst>
                  <a:ext uri="{FF2B5EF4-FFF2-40B4-BE49-F238E27FC236}">
                    <a16:creationId xmlns:a16="http://schemas.microsoft.com/office/drawing/2014/main" id="{28DA90A5-9E64-00B5-0033-6B964F2AEB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14699" y="3401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4" name="Freeform: Shape 933">
                <a:extLst>
                  <a:ext uri="{FF2B5EF4-FFF2-40B4-BE49-F238E27FC236}">
                    <a16:creationId xmlns:a16="http://schemas.microsoft.com/office/drawing/2014/main" id="{F45F606C-3CC8-C839-7400-DBE7F28854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79982" y="3009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5" name="Freeform: Shape 934">
                <a:extLst>
                  <a:ext uri="{FF2B5EF4-FFF2-40B4-BE49-F238E27FC236}">
                    <a16:creationId xmlns:a16="http://schemas.microsoft.com/office/drawing/2014/main" id="{B0271546-E64A-EE99-3A9B-153D39A5C7A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01426" y="278545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6" name="Freeform: Shape 935">
                <a:extLst>
                  <a:ext uri="{FF2B5EF4-FFF2-40B4-BE49-F238E27FC236}">
                    <a16:creationId xmlns:a16="http://schemas.microsoft.com/office/drawing/2014/main" id="{2CD4CC39-1472-0AF7-2E0E-056FE432A63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52799" y="3630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7" name="Freeform: Shape 936">
                <a:extLst>
                  <a:ext uri="{FF2B5EF4-FFF2-40B4-BE49-F238E27FC236}">
                    <a16:creationId xmlns:a16="http://schemas.microsoft.com/office/drawing/2014/main" id="{82693E7C-CA8D-DEE3-2120-D5030EA30976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049583" y="384792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8" name="Freeform: Shape 937">
                <a:extLst>
                  <a:ext uri="{FF2B5EF4-FFF2-40B4-BE49-F238E27FC236}">
                    <a16:creationId xmlns:a16="http://schemas.microsoft.com/office/drawing/2014/main" id="{7C4D107B-06E2-D6E5-C26D-81585E797C0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06279" y="408456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9" name="Freeform: Shape 938">
                <a:extLst>
                  <a:ext uri="{FF2B5EF4-FFF2-40B4-BE49-F238E27FC236}">
                    <a16:creationId xmlns:a16="http://schemas.microsoft.com/office/drawing/2014/main" id="{F4963D39-F10A-83CB-2944-FFA297828A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76802" y="43155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0" name="Freeform: Shape 939">
                <a:extLst>
                  <a:ext uri="{FF2B5EF4-FFF2-40B4-BE49-F238E27FC236}">
                    <a16:creationId xmlns:a16="http://schemas.microsoft.com/office/drawing/2014/main" id="{D1548236-3BE4-0F68-90B0-F2CB5568668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52360" y="4048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1" name="Freeform: Shape 940">
                <a:extLst>
                  <a:ext uri="{FF2B5EF4-FFF2-40B4-BE49-F238E27FC236}">
                    <a16:creationId xmlns:a16="http://schemas.microsoft.com/office/drawing/2014/main" id="{47B9063A-1674-EFCA-689F-19053ADA50E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27976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2" name="Freeform: Shape 941">
                <a:extLst>
                  <a:ext uri="{FF2B5EF4-FFF2-40B4-BE49-F238E27FC236}">
                    <a16:creationId xmlns:a16="http://schemas.microsoft.com/office/drawing/2014/main" id="{31433761-4F74-7499-E410-CCF49B9249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39133" y="2644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3" name="Freeform: Shape 942">
                <a:extLst>
                  <a:ext uri="{FF2B5EF4-FFF2-40B4-BE49-F238E27FC236}">
                    <a16:creationId xmlns:a16="http://schemas.microsoft.com/office/drawing/2014/main" id="{6D686F7B-1924-77F8-0070-1F9F1E2C4A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39621" y="202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4" name="Freeform: Shape 943">
                <a:extLst>
                  <a:ext uri="{FF2B5EF4-FFF2-40B4-BE49-F238E27FC236}">
                    <a16:creationId xmlns:a16="http://schemas.microsoft.com/office/drawing/2014/main" id="{9D4B4A54-0850-8165-B0C0-203B624081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18393" y="1492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5" name="Freeform: Shape 944">
                <a:extLst>
                  <a:ext uri="{FF2B5EF4-FFF2-40B4-BE49-F238E27FC236}">
                    <a16:creationId xmlns:a16="http://schemas.microsoft.com/office/drawing/2014/main" id="{B3F35628-EFD4-A310-5336-61020327BC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06246" y="984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6" name="Freeform: Shape 945">
                <a:extLst>
                  <a:ext uri="{FF2B5EF4-FFF2-40B4-BE49-F238E27FC236}">
                    <a16:creationId xmlns:a16="http://schemas.microsoft.com/office/drawing/2014/main" id="{586210EC-4C3E-D6C5-C4C0-9991274FDBD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94509" y="104399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7" name="Freeform: Shape 946">
                <a:extLst>
                  <a:ext uri="{FF2B5EF4-FFF2-40B4-BE49-F238E27FC236}">
                    <a16:creationId xmlns:a16="http://schemas.microsoft.com/office/drawing/2014/main" id="{A0C68F52-6326-D6B1-3D8A-51283EFA9AA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2817" y="1289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8" name="Freeform: Shape 947">
                <a:extLst>
                  <a:ext uri="{FF2B5EF4-FFF2-40B4-BE49-F238E27FC236}">
                    <a16:creationId xmlns:a16="http://schemas.microsoft.com/office/drawing/2014/main" id="{FCB8B279-68F1-94BF-2F9D-96BA96DB4D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17931" y="106828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9" name="Freeform: Shape 948">
                <a:extLst>
                  <a:ext uri="{FF2B5EF4-FFF2-40B4-BE49-F238E27FC236}">
                    <a16:creationId xmlns:a16="http://schemas.microsoft.com/office/drawing/2014/main" id="{9820ABA2-A1F9-6D6B-BDF2-65DAA78AAF8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28225" y="9271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0" name="Freeform: Shape 949">
                <a:extLst>
                  <a:ext uri="{FF2B5EF4-FFF2-40B4-BE49-F238E27FC236}">
                    <a16:creationId xmlns:a16="http://schemas.microsoft.com/office/drawing/2014/main" id="{4F4FE05F-8442-3C66-0090-C0A5EA998E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82277" y="917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1" name="Freeform: Shape 950">
                <a:extLst>
                  <a:ext uri="{FF2B5EF4-FFF2-40B4-BE49-F238E27FC236}">
                    <a16:creationId xmlns:a16="http://schemas.microsoft.com/office/drawing/2014/main" id="{2A8CAA28-95F8-646D-F5FD-61835413D4A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29256" y="11859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2" name="Freeform: Shape 951">
                <a:extLst>
                  <a:ext uri="{FF2B5EF4-FFF2-40B4-BE49-F238E27FC236}">
                    <a16:creationId xmlns:a16="http://schemas.microsoft.com/office/drawing/2014/main" id="{51F1B81E-6963-538C-B0ED-6AAA3A3F1B9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29877" y="16599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3" name="Freeform: Shape 952">
                <a:extLst>
                  <a:ext uri="{FF2B5EF4-FFF2-40B4-BE49-F238E27FC236}">
                    <a16:creationId xmlns:a16="http://schemas.microsoft.com/office/drawing/2014/main" id="{E2493D05-CA83-D9D0-BA1D-89211C4FFC4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9298" y="1716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4" name="Freeform: Shape 953">
                <a:extLst>
                  <a:ext uri="{FF2B5EF4-FFF2-40B4-BE49-F238E27FC236}">
                    <a16:creationId xmlns:a16="http://schemas.microsoft.com/office/drawing/2014/main" id="{D6A57450-F763-CE91-94F6-087F30E5A43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27632" y="1675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5" name="Freeform: Shape 954">
                <a:extLst>
                  <a:ext uri="{FF2B5EF4-FFF2-40B4-BE49-F238E27FC236}">
                    <a16:creationId xmlns:a16="http://schemas.microsoft.com/office/drawing/2014/main" id="{BB450C60-6EAA-BDF7-916D-36D503BCB4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55312" y="17980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6" name="Freeform: Shape 955">
                <a:extLst>
                  <a:ext uri="{FF2B5EF4-FFF2-40B4-BE49-F238E27FC236}">
                    <a16:creationId xmlns:a16="http://schemas.microsoft.com/office/drawing/2014/main" id="{ECAD1601-96EB-F0A5-C601-00600D54179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5444" y="27082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7" name="Freeform: Shape 956">
                <a:extLst>
                  <a:ext uri="{FF2B5EF4-FFF2-40B4-BE49-F238E27FC236}">
                    <a16:creationId xmlns:a16="http://schemas.microsoft.com/office/drawing/2014/main" id="{D5866444-DD52-3512-AF9E-7B528063723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93684" y="2646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8" name="Freeform: Shape 957">
                <a:extLst>
                  <a:ext uri="{FF2B5EF4-FFF2-40B4-BE49-F238E27FC236}">
                    <a16:creationId xmlns:a16="http://schemas.microsoft.com/office/drawing/2014/main" id="{AC3FC895-E006-8CCC-C8DC-4D3BB65191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81442" y="2436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9" name="Freeform: Shape 958">
                <a:extLst>
                  <a:ext uri="{FF2B5EF4-FFF2-40B4-BE49-F238E27FC236}">
                    <a16:creationId xmlns:a16="http://schemas.microsoft.com/office/drawing/2014/main" id="{740D757B-95D7-CE4F-F68C-0B760BB5BED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40008" y="18148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0" name="Freeform: Shape 959">
                <a:extLst>
                  <a:ext uri="{FF2B5EF4-FFF2-40B4-BE49-F238E27FC236}">
                    <a16:creationId xmlns:a16="http://schemas.microsoft.com/office/drawing/2014/main" id="{503961D5-24E0-2310-1425-50DBAC429C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37341" y="126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1" name="Freeform: Shape 960">
                <a:extLst>
                  <a:ext uri="{FF2B5EF4-FFF2-40B4-BE49-F238E27FC236}">
                    <a16:creationId xmlns:a16="http://schemas.microsoft.com/office/drawing/2014/main" id="{45331D2E-9C03-FB67-F88B-48E9F40456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85715" y="1177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2" name="Freeform: Shape 961">
                <a:extLst>
                  <a:ext uri="{FF2B5EF4-FFF2-40B4-BE49-F238E27FC236}">
                    <a16:creationId xmlns:a16="http://schemas.microsoft.com/office/drawing/2014/main" id="{9DC86F12-A6A6-E13D-55E0-29DA8F3494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90475" y="24345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3" name="Freeform: Shape 962">
                <a:extLst>
                  <a:ext uri="{FF2B5EF4-FFF2-40B4-BE49-F238E27FC236}">
                    <a16:creationId xmlns:a16="http://schemas.microsoft.com/office/drawing/2014/main" id="{6BFA759C-100C-013D-6C7F-EE80D24B42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26907" y="27874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4" name="Freeform: Shape 963">
                <a:extLst>
                  <a:ext uri="{FF2B5EF4-FFF2-40B4-BE49-F238E27FC236}">
                    <a16:creationId xmlns:a16="http://schemas.microsoft.com/office/drawing/2014/main" id="{15E5FD91-E7C2-EAC9-664E-6D2A9B8F3B0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30532" y="28331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5" name="Freeform: Shape 964">
                <a:extLst>
                  <a:ext uri="{FF2B5EF4-FFF2-40B4-BE49-F238E27FC236}">
                    <a16:creationId xmlns:a16="http://schemas.microsoft.com/office/drawing/2014/main" id="{F66DE776-E12D-50AA-D137-15E4A324ADA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12451" y="287708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6" name="Freeform: Shape 965">
                <a:extLst>
                  <a:ext uri="{FF2B5EF4-FFF2-40B4-BE49-F238E27FC236}">
                    <a16:creationId xmlns:a16="http://schemas.microsoft.com/office/drawing/2014/main" id="{9DF88D7D-8BF8-D72A-F366-F49127CA670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90561" y="27972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7" name="Freeform: Shape 966">
                <a:extLst>
                  <a:ext uri="{FF2B5EF4-FFF2-40B4-BE49-F238E27FC236}">
                    <a16:creationId xmlns:a16="http://schemas.microsoft.com/office/drawing/2014/main" id="{2208CC6B-25C2-3B98-C9EF-32B8CA0CA5A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92980" y="30656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8" name="Freeform: Shape 967">
                <a:extLst>
                  <a:ext uri="{FF2B5EF4-FFF2-40B4-BE49-F238E27FC236}">
                    <a16:creationId xmlns:a16="http://schemas.microsoft.com/office/drawing/2014/main" id="{FA43E67E-521B-245F-C467-7547D3B3F6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55679" y="361222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9" name="Freeform: Shape 968">
                <a:extLst>
                  <a:ext uri="{FF2B5EF4-FFF2-40B4-BE49-F238E27FC236}">
                    <a16:creationId xmlns:a16="http://schemas.microsoft.com/office/drawing/2014/main" id="{4CFA251E-164C-F8F3-4DEB-AFA9BFB482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12912" y="3782911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0" name="Freeform: Shape 969">
                <a:extLst>
                  <a:ext uri="{FF2B5EF4-FFF2-40B4-BE49-F238E27FC236}">
                    <a16:creationId xmlns:a16="http://schemas.microsoft.com/office/drawing/2014/main" id="{E929020B-795F-931E-1953-812CE4DEC1A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26125" y="38781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1" name="Freeform: Shape 970">
                <a:extLst>
                  <a:ext uri="{FF2B5EF4-FFF2-40B4-BE49-F238E27FC236}">
                    <a16:creationId xmlns:a16="http://schemas.microsoft.com/office/drawing/2014/main" id="{BCEA4E77-5D62-DBDE-BB53-062F09545D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61934" y="3900925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2" name="Freeform: Shape 971">
                <a:extLst>
                  <a:ext uri="{FF2B5EF4-FFF2-40B4-BE49-F238E27FC236}">
                    <a16:creationId xmlns:a16="http://schemas.microsoft.com/office/drawing/2014/main" id="{17F7582B-6504-34A0-774C-E69CA13DE7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8746" y="39196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3" name="Freeform: Shape 972">
                <a:extLst>
                  <a:ext uri="{FF2B5EF4-FFF2-40B4-BE49-F238E27FC236}">
                    <a16:creationId xmlns:a16="http://schemas.microsoft.com/office/drawing/2014/main" id="{68C86ED5-F385-A26B-5E63-51AE134C7EC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40303" y="285565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4" name="Freeform: Shape 973">
                <a:extLst>
                  <a:ext uri="{FF2B5EF4-FFF2-40B4-BE49-F238E27FC236}">
                    <a16:creationId xmlns:a16="http://schemas.microsoft.com/office/drawing/2014/main" id="{2F8F2236-BC6B-08D2-DA90-C6707B7A7CF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14420" y="32822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5" name="Freeform: Shape 974">
                <a:extLst>
                  <a:ext uri="{FF2B5EF4-FFF2-40B4-BE49-F238E27FC236}">
                    <a16:creationId xmlns:a16="http://schemas.microsoft.com/office/drawing/2014/main" id="{6374BCCD-E017-1B00-41AA-32266C3A195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54773" y="35685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6" name="Freeform: Shape 975">
                <a:extLst>
                  <a:ext uri="{FF2B5EF4-FFF2-40B4-BE49-F238E27FC236}">
                    <a16:creationId xmlns:a16="http://schemas.microsoft.com/office/drawing/2014/main" id="{4A4CAD04-63F2-2DB5-369D-BEF05EDA7D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19225" y="369413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7" name="Freeform: Shape 976">
                <a:extLst>
                  <a:ext uri="{FF2B5EF4-FFF2-40B4-BE49-F238E27FC236}">
                    <a16:creationId xmlns:a16="http://schemas.microsoft.com/office/drawing/2014/main" id="{5B6F1D8C-C70C-B0A4-D59D-F5ECCC4AF4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850612" y="38417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8" name="Freeform: Shape 977">
                <a:extLst>
                  <a:ext uri="{FF2B5EF4-FFF2-40B4-BE49-F238E27FC236}">
                    <a16:creationId xmlns:a16="http://schemas.microsoft.com/office/drawing/2014/main" id="{B8A9ABEF-5DBD-5037-1202-79FD28D7D27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61292" y="432116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9" name="Freeform: Shape 978">
                <a:extLst>
                  <a:ext uri="{FF2B5EF4-FFF2-40B4-BE49-F238E27FC236}">
                    <a16:creationId xmlns:a16="http://schemas.microsoft.com/office/drawing/2014/main" id="{72FA10A9-46D2-9A0D-2396-56224983C2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73808" y="4587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0" name="Freeform: Shape 979">
                <a:extLst>
                  <a:ext uri="{FF2B5EF4-FFF2-40B4-BE49-F238E27FC236}">
                    <a16:creationId xmlns:a16="http://schemas.microsoft.com/office/drawing/2014/main" id="{78FD05D3-8302-3BF1-C84B-B5E3E15CCB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55226" y="47658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1" name="Freeform: Shape 980">
                <a:extLst>
                  <a:ext uri="{FF2B5EF4-FFF2-40B4-BE49-F238E27FC236}">
                    <a16:creationId xmlns:a16="http://schemas.microsoft.com/office/drawing/2014/main" id="{9208BFA5-D158-2CEB-7A5C-7E5DF50EFFF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13640" y="4887525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2" name="Freeform: Shape 981">
                <a:extLst>
                  <a:ext uri="{FF2B5EF4-FFF2-40B4-BE49-F238E27FC236}">
                    <a16:creationId xmlns:a16="http://schemas.microsoft.com/office/drawing/2014/main" id="{60033385-527C-0569-FACC-2B0440B913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14940" y="4481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3" name="Freeform: Shape 982">
                <a:extLst>
                  <a:ext uri="{FF2B5EF4-FFF2-40B4-BE49-F238E27FC236}">
                    <a16:creationId xmlns:a16="http://schemas.microsoft.com/office/drawing/2014/main" id="{BE332C49-88F0-51DF-71FC-AF7E4963F86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05593" y="419020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4" name="Freeform: Shape 983">
                <a:extLst>
                  <a:ext uri="{FF2B5EF4-FFF2-40B4-BE49-F238E27FC236}">
                    <a16:creationId xmlns:a16="http://schemas.microsoft.com/office/drawing/2014/main" id="{437603B3-1363-5776-04ED-288B55F383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52742" y="396236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5" name="Freeform: Shape 984">
                <a:extLst>
                  <a:ext uri="{FF2B5EF4-FFF2-40B4-BE49-F238E27FC236}">
                    <a16:creationId xmlns:a16="http://schemas.microsoft.com/office/drawing/2014/main" id="{97BC391A-D5EE-3343-5ED2-5E8FF123C0F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39420" y="3594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6" name="Freeform: Shape 985">
                <a:extLst>
                  <a:ext uri="{FF2B5EF4-FFF2-40B4-BE49-F238E27FC236}">
                    <a16:creationId xmlns:a16="http://schemas.microsoft.com/office/drawing/2014/main" id="{024D24B6-14AB-D5CE-185B-79EF43481F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40197" y="35435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7" name="Freeform: Shape 986">
                <a:extLst>
                  <a:ext uri="{FF2B5EF4-FFF2-40B4-BE49-F238E27FC236}">
                    <a16:creationId xmlns:a16="http://schemas.microsoft.com/office/drawing/2014/main" id="{6E52F795-DEB2-14A6-9B93-C8256D86FA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3964" y="452500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4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4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8" name="Freeform: Shape 987">
                <a:extLst>
                  <a:ext uri="{FF2B5EF4-FFF2-40B4-BE49-F238E27FC236}">
                    <a16:creationId xmlns:a16="http://schemas.microsoft.com/office/drawing/2014/main" id="{A31768A4-D1E2-C72F-1A67-AF3E103718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271016" y="48410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9" name="Freeform: Shape 988">
                <a:extLst>
                  <a:ext uri="{FF2B5EF4-FFF2-40B4-BE49-F238E27FC236}">
                    <a16:creationId xmlns:a16="http://schemas.microsoft.com/office/drawing/2014/main" id="{2E6B2D58-F0BF-0C8F-D8A8-7D59C48E4A9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57220" y="471388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0" name="Freeform: Shape 989">
                <a:extLst>
                  <a:ext uri="{FF2B5EF4-FFF2-40B4-BE49-F238E27FC236}">
                    <a16:creationId xmlns:a16="http://schemas.microsoft.com/office/drawing/2014/main" id="{F3707EAF-C54A-8C38-D065-B4BB352234C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13207" y="344658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1" name="Freeform: Shape 990">
                <a:extLst>
                  <a:ext uri="{FF2B5EF4-FFF2-40B4-BE49-F238E27FC236}">
                    <a16:creationId xmlns:a16="http://schemas.microsoft.com/office/drawing/2014/main" id="{95B8A197-22C4-7C1A-50F6-5F4F9A07E4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09868" y="38472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2" name="Freeform: Shape 991">
                <a:extLst>
                  <a:ext uri="{FF2B5EF4-FFF2-40B4-BE49-F238E27FC236}">
                    <a16:creationId xmlns:a16="http://schemas.microsoft.com/office/drawing/2014/main" id="{A35E0F99-66C0-7B0B-11FD-2EFDE856A3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11297" y="4772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3" name="Freeform: Shape 992">
                <a:extLst>
                  <a:ext uri="{FF2B5EF4-FFF2-40B4-BE49-F238E27FC236}">
                    <a16:creationId xmlns:a16="http://schemas.microsoft.com/office/drawing/2014/main" id="{7A5B372E-CBF3-87CF-38C6-B39C60EF22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37822" y="46488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4" name="Freeform: Shape 993">
                <a:extLst>
                  <a:ext uri="{FF2B5EF4-FFF2-40B4-BE49-F238E27FC236}">
                    <a16:creationId xmlns:a16="http://schemas.microsoft.com/office/drawing/2014/main" id="{9570C7F8-756C-0E49-4E4C-B1EF3D3B8A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7159" y="475074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5" name="Freeform: Shape 994">
                <a:extLst>
                  <a:ext uri="{FF2B5EF4-FFF2-40B4-BE49-F238E27FC236}">
                    <a16:creationId xmlns:a16="http://schemas.microsoft.com/office/drawing/2014/main" id="{A8FB7222-9A47-E7BF-99A7-206C777FFC1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32347" y="40358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6" name="Freeform: Shape 995">
                <a:extLst>
                  <a:ext uri="{FF2B5EF4-FFF2-40B4-BE49-F238E27FC236}">
                    <a16:creationId xmlns:a16="http://schemas.microsoft.com/office/drawing/2014/main" id="{26965390-202B-EA92-475C-4FA3D86DB5C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87327" y="499268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7" name="Freeform: Shape 996">
                <a:extLst>
                  <a:ext uri="{FF2B5EF4-FFF2-40B4-BE49-F238E27FC236}">
                    <a16:creationId xmlns:a16="http://schemas.microsoft.com/office/drawing/2014/main" id="{14D23B52-5476-AC5B-1A36-AED8AE95E6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12009" y="5098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8" name="Freeform: Shape 997">
                <a:extLst>
                  <a:ext uri="{FF2B5EF4-FFF2-40B4-BE49-F238E27FC236}">
                    <a16:creationId xmlns:a16="http://schemas.microsoft.com/office/drawing/2014/main" id="{412E5ED4-687F-C373-975E-1F471D42D9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7382" y="32671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9" name="Freeform: Shape 998">
                <a:extLst>
                  <a:ext uri="{FF2B5EF4-FFF2-40B4-BE49-F238E27FC236}">
                    <a16:creationId xmlns:a16="http://schemas.microsoft.com/office/drawing/2014/main" id="{8796CE2F-0B03-5A5E-62F6-989680CED97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01208" y="2902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0" name="Freeform: Shape 999">
                <a:extLst>
                  <a:ext uri="{FF2B5EF4-FFF2-40B4-BE49-F238E27FC236}">
                    <a16:creationId xmlns:a16="http://schemas.microsoft.com/office/drawing/2014/main" id="{5CDC1A1F-B72D-11CB-9AA1-380FA3DD29A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00053" y="41160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1" name="Freeform: Shape 1000">
                <a:extLst>
                  <a:ext uri="{FF2B5EF4-FFF2-40B4-BE49-F238E27FC236}">
                    <a16:creationId xmlns:a16="http://schemas.microsoft.com/office/drawing/2014/main" id="{FD2157DD-6BBF-4C89-006F-5C52F8BBEB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80825" y="525280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2" name="Freeform: Shape 1001">
                <a:extLst>
                  <a:ext uri="{FF2B5EF4-FFF2-40B4-BE49-F238E27FC236}">
                    <a16:creationId xmlns:a16="http://schemas.microsoft.com/office/drawing/2014/main" id="{CA91F96D-8689-FD88-2883-DC73785440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56777" y="56645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3" name="Freeform: Shape 1002">
                <a:extLst>
                  <a:ext uri="{FF2B5EF4-FFF2-40B4-BE49-F238E27FC236}">
                    <a16:creationId xmlns:a16="http://schemas.microsoft.com/office/drawing/2014/main" id="{96680F82-BE30-3184-3120-4CD60B67792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13803" y="4600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4" name="Freeform: Shape 1003">
                <a:extLst>
                  <a:ext uri="{FF2B5EF4-FFF2-40B4-BE49-F238E27FC236}">
                    <a16:creationId xmlns:a16="http://schemas.microsoft.com/office/drawing/2014/main" id="{CB7E9213-F66F-5EED-76A9-AC7199352C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09149" y="437784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5" name="Freeform: Shape 1004">
                <a:extLst>
                  <a:ext uri="{FF2B5EF4-FFF2-40B4-BE49-F238E27FC236}">
                    <a16:creationId xmlns:a16="http://schemas.microsoft.com/office/drawing/2014/main" id="{FF0E49CD-AEE1-4322-C875-7864A27E9A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90417" y="544864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6" name="Freeform: Shape 1005">
                <a:extLst>
                  <a:ext uri="{FF2B5EF4-FFF2-40B4-BE49-F238E27FC236}">
                    <a16:creationId xmlns:a16="http://schemas.microsoft.com/office/drawing/2014/main" id="{69D44BA3-AF80-D944-1B7B-F25B36EB893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20905" y="572743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7" name="Freeform: Shape 1006">
                <a:extLst>
                  <a:ext uri="{FF2B5EF4-FFF2-40B4-BE49-F238E27FC236}">
                    <a16:creationId xmlns:a16="http://schemas.microsoft.com/office/drawing/2014/main" id="{9194BF99-8E10-B58C-FE90-235F9F04DF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68467" y="5921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8" name="Freeform: Shape 1007">
                <a:extLst>
                  <a:ext uri="{FF2B5EF4-FFF2-40B4-BE49-F238E27FC236}">
                    <a16:creationId xmlns:a16="http://schemas.microsoft.com/office/drawing/2014/main" id="{BD92B819-5F04-7618-A489-C273080A363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39421" y="58315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9" name="Freeform: Shape 1008">
                <a:extLst>
                  <a:ext uri="{FF2B5EF4-FFF2-40B4-BE49-F238E27FC236}">
                    <a16:creationId xmlns:a16="http://schemas.microsoft.com/office/drawing/2014/main" id="{05C8A775-09E4-1C93-1ADA-54EEF25893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97388" y="548560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0" name="Freeform: Shape 1009">
                <a:extLst>
                  <a:ext uri="{FF2B5EF4-FFF2-40B4-BE49-F238E27FC236}">
                    <a16:creationId xmlns:a16="http://schemas.microsoft.com/office/drawing/2014/main" id="{B5545794-314C-8791-6DDB-A7385176A2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89374" y="5751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1" name="Freeform: Shape 1010">
                <a:extLst>
                  <a:ext uri="{FF2B5EF4-FFF2-40B4-BE49-F238E27FC236}">
                    <a16:creationId xmlns:a16="http://schemas.microsoft.com/office/drawing/2014/main" id="{44D9BA0C-3B04-6D40-4A87-BBF736E547A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08312" y="3566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2" name="Freeform: Shape 1011">
                <a:extLst>
                  <a:ext uri="{FF2B5EF4-FFF2-40B4-BE49-F238E27FC236}">
                    <a16:creationId xmlns:a16="http://schemas.microsoft.com/office/drawing/2014/main" id="{E9AD103C-98CF-E0EC-A5E2-7B7F68A85FE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19924" y="385930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3" name="Freeform: Shape 1012">
                <a:extLst>
                  <a:ext uri="{FF2B5EF4-FFF2-40B4-BE49-F238E27FC236}">
                    <a16:creationId xmlns:a16="http://schemas.microsoft.com/office/drawing/2014/main" id="{12AAB63D-D9A1-0CB3-AEB7-A646A8859BF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95631" y="36935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4" name="Freeform: Shape 1013">
                <a:extLst>
                  <a:ext uri="{FF2B5EF4-FFF2-40B4-BE49-F238E27FC236}">
                    <a16:creationId xmlns:a16="http://schemas.microsoft.com/office/drawing/2014/main" id="{53ECCA71-544E-CB79-08A7-44AB882D4E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78323" y="3431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5" name="Freeform: Shape 1014">
                <a:extLst>
                  <a:ext uri="{FF2B5EF4-FFF2-40B4-BE49-F238E27FC236}">
                    <a16:creationId xmlns:a16="http://schemas.microsoft.com/office/drawing/2014/main" id="{41EBE635-0390-B615-C13D-4E471DB9419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64545" y="45436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6" name="Freeform: Shape 1015">
                <a:extLst>
                  <a:ext uri="{FF2B5EF4-FFF2-40B4-BE49-F238E27FC236}">
                    <a16:creationId xmlns:a16="http://schemas.microsoft.com/office/drawing/2014/main" id="{3ABFC07C-85A3-C756-A877-D20B38D6EB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48199" y="5191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7" name="Freeform: Shape 1016">
                <a:extLst>
                  <a:ext uri="{FF2B5EF4-FFF2-40B4-BE49-F238E27FC236}">
                    <a16:creationId xmlns:a16="http://schemas.microsoft.com/office/drawing/2014/main" id="{D617BF31-FD8B-5B6F-F703-7F536F7AD35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87720" y="53008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8" name="Freeform: Shape 1017">
                <a:extLst>
                  <a:ext uri="{FF2B5EF4-FFF2-40B4-BE49-F238E27FC236}">
                    <a16:creationId xmlns:a16="http://schemas.microsoft.com/office/drawing/2014/main" id="{9D203CC9-C2E3-B01D-AA61-A99B9089C368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2421478" y="472320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9" name="Freeform: Shape 1018">
                <a:extLst>
                  <a:ext uri="{FF2B5EF4-FFF2-40B4-BE49-F238E27FC236}">
                    <a16:creationId xmlns:a16="http://schemas.microsoft.com/office/drawing/2014/main" id="{3A16C50A-CA73-72A4-BC38-A1487B870E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93506" y="648124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0" name="Freeform: Shape 1019">
                <a:extLst>
                  <a:ext uri="{FF2B5EF4-FFF2-40B4-BE49-F238E27FC236}">
                    <a16:creationId xmlns:a16="http://schemas.microsoft.com/office/drawing/2014/main" id="{658B343F-7561-1E07-FB86-12541BF9A4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69927" y="5848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1" name="Freeform: Shape 1020">
                <a:extLst>
                  <a:ext uri="{FF2B5EF4-FFF2-40B4-BE49-F238E27FC236}">
                    <a16:creationId xmlns:a16="http://schemas.microsoft.com/office/drawing/2014/main" id="{124D53F3-0B4F-9184-2343-1E08002B2F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15424" y="5363204"/>
                <a:ext cx="16273" cy="15410"/>
              </a:xfrm>
              <a:custGeom>
                <a:avLst/>
                <a:gdLst>
                  <a:gd name="connsiteX0" fmla="*/ 15423 w 16273"/>
                  <a:gd name="connsiteY0" fmla="*/ 4133 h 15410"/>
                  <a:gd name="connsiteX1" fmla="*/ 4375 w 16273"/>
                  <a:gd name="connsiteY1" fmla="*/ 14611 h 15410"/>
                  <a:gd name="connsiteX2" fmla="*/ 850 w 16273"/>
                  <a:gd name="connsiteY2" fmla="*/ 11277 h 15410"/>
                  <a:gd name="connsiteX3" fmla="*/ 11899 w 16273"/>
                  <a:gd name="connsiteY3" fmla="*/ 800 h 15410"/>
                  <a:gd name="connsiteX4" fmla="*/ 15423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4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2" name="Freeform: Shape 1021">
                <a:extLst>
                  <a:ext uri="{FF2B5EF4-FFF2-40B4-BE49-F238E27FC236}">
                    <a16:creationId xmlns:a16="http://schemas.microsoft.com/office/drawing/2014/main" id="{8F848107-05FC-FDC7-B670-051906A5FF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45970" y="5849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3" name="Freeform: Shape 1022">
                <a:extLst>
                  <a:ext uri="{FF2B5EF4-FFF2-40B4-BE49-F238E27FC236}">
                    <a16:creationId xmlns:a16="http://schemas.microsoft.com/office/drawing/2014/main" id="{D59F20A1-AC83-3634-9D23-2FF13B932D5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03824" y="50119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4" name="Freeform: Shape 1023">
                <a:extLst>
                  <a:ext uri="{FF2B5EF4-FFF2-40B4-BE49-F238E27FC236}">
                    <a16:creationId xmlns:a16="http://schemas.microsoft.com/office/drawing/2014/main" id="{B1666F74-6C67-2721-B1DD-2DF3C201C9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05448" y="563057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5" name="Freeform: Shape 1024">
                <a:extLst>
                  <a:ext uri="{FF2B5EF4-FFF2-40B4-BE49-F238E27FC236}">
                    <a16:creationId xmlns:a16="http://schemas.microsoft.com/office/drawing/2014/main" id="{C7E44DC1-7EB2-7325-925E-A3BA674415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30850" y="51581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6" name="Freeform: Shape 1025">
                <a:extLst>
                  <a:ext uri="{FF2B5EF4-FFF2-40B4-BE49-F238E27FC236}">
                    <a16:creationId xmlns:a16="http://schemas.microsoft.com/office/drawing/2014/main" id="{01784048-2773-20E5-12DC-FA4DF9FC7E1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98529" y="5561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7" name="Freeform: Shape 1026">
                <a:extLst>
                  <a:ext uri="{FF2B5EF4-FFF2-40B4-BE49-F238E27FC236}">
                    <a16:creationId xmlns:a16="http://schemas.microsoft.com/office/drawing/2014/main" id="{D96FF8A4-C131-8AB9-DA76-1DBC8831A7C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997672" y="63488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8" name="Freeform: Shape 1027">
                <a:extLst>
                  <a:ext uri="{FF2B5EF4-FFF2-40B4-BE49-F238E27FC236}">
                    <a16:creationId xmlns:a16="http://schemas.microsoft.com/office/drawing/2014/main" id="{D4681D14-20E8-3F78-9D25-880C2F2406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31932" y="5566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9" name="Freeform: Shape 1028">
                <a:extLst>
                  <a:ext uri="{FF2B5EF4-FFF2-40B4-BE49-F238E27FC236}">
                    <a16:creationId xmlns:a16="http://schemas.microsoft.com/office/drawing/2014/main" id="{9D21FECD-0F00-6FE9-EAA7-DA8FB8BB8A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11215" y="58905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0" name="Freeform: Shape 1029">
                <a:extLst>
                  <a:ext uri="{FF2B5EF4-FFF2-40B4-BE49-F238E27FC236}">
                    <a16:creationId xmlns:a16="http://schemas.microsoft.com/office/drawing/2014/main" id="{5C4A383D-3100-962C-F55B-E095C7A02B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17915" y="492638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1" name="Freeform: Shape 1030">
                <a:extLst>
                  <a:ext uri="{FF2B5EF4-FFF2-40B4-BE49-F238E27FC236}">
                    <a16:creationId xmlns:a16="http://schemas.microsoft.com/office/drawing/2014/main" id="{18AB3BFE-53E5-1794-2FEC-3DAF362D5F7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36704" y="38172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2" name="Freeform: Shape 1031">
                <a:extLst>
                  <a:ext uri="{FF2B5EF4-FFF2-40B4-BE49-F238E27FC236}">
                    <a16:creationId xmlns:a16="http://schemas.microsoft.com/office/drawing/2014/main" id="{8137A7BE-D5E1-DF49-733E-270D2F84144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23735" y="48786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3" name="Freeform: Shape 1032">
                <a:extLst>
                  <a:ext uri="{FF2B5EF4-FFF2-40B4-BE49-F238E27FC236}">
                    <a16:creationId xmlns:a16="http://schemas.microsoft.com/office/drawing/2014/main" id="{677D28C7-272F-A5B8-978F-A95DB2008E93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251386" y="577907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4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4" name="Freeform: Shape 1033">
                <a:extLst>
                  <a:ext uri="{FF2B5EF4-FFF2-40B4-BE49-F238E27FC236}">
                    <a16:creationId xmlns:a16="http://schemas.microsoft.com/office/drawing/2014/main" id="{95AA98E0-0C4E-93D0-CDCB-933BE6300F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05890" y="603566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5" name="Freeform: Shape 1034">
                <a:extLst>
                  <a:ext uri="{FF2B5EF4-FFF2-40B4-BE49-F238E27FC236}">
                    <a16:creationId xmlns:a16="http://schemas.microsoft.com/office/drawing/2014/main" id="{EC4CC973-7031-3D7E-6EED-7CCB8B2D169B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688192" y="486233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4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6" name="Freeform: Shape 1035">
                <a:extLst>
                  <a:ext uri="{FF2B5EF4-FFF2-40B4-BE49-F238E27FC236}">
                    <a16:creationId xmlns:a16="http://schemas.microsoft.com/office/drawing/2014/main" id="{8BFD0978-C36B-5976-6C42-9D4939791CF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49299" y="4643494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7" name="Freeform: Shape 1036">
                <a:extLst>
                  <a:ext uri="{FF2B5EF4-FFF2-40B4-BE49-F238E27FC236}">
                    <a16:creationId xmlns:a16="http://schemas.microsoft.com/office/drawing/2014/main" id="{E9C5BECA-2FCC-BFEE-2FD3-8EC4C8AFBA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61702" y="5826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8" name="Freeform: Shape 1037">
                <a:extLst>
                  <a:ext uri="{FF2B5EF4-FFF2-40B4-BE49-F238E27FC236}">
                    <a16:creationId xmlns:a16="http://schemas.microsoft.com/office/drawing/2014/main" id="{DB7E93E7-528B-F305-20F8-7BC50307300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93937" y="4976298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9" name="Freeform: Shape 1038">
                <a:extLst>
                  <a:ext uri="{FF2B5EF4-FFF2-40B4-BE49-F238E27FC236}">
                    <a16:creationId xmlns:a16="http://schemas.microsoft.com/office/drawing/2014/main" id="{E29868CA-CF21-B1AF-8F1C-B4F5735B700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89726" y="43392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0" name="Freeform: Shape 1039">
                <a:extLst>
                  <a:ext uri="{FF2B5EF4-FFF2-40B4-BE49-F238E27FC236}">
                    <a16:creationId xmlns:a16="http://schemas.microsoft.com/office/drawing/2014/main" id="{02D0A730-3685-99E3-D4D5-FC7D5DC38A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29159" y="249655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1" name="Freeform: Shape 1040">
                <a:extLst>
                  <a:ext uri="{FF2B5EF4-FFF2-40B4-BE49-F238E27FC236}">
                    <a16:creationId xmlns:a16="http://schemas.microsoft.com/office/drawing/2014/main" id="{138CE8D1-270A-A159-BC46-82FA5AB34A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27009" y="19403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2" name="Freeform: Shape 1041">
                <a:extLst>
                  <a:ext uri="{FF2B5EF4-FFF2-40B4-BE49-F238E27FC236}">
                    <a16:creationId xmlns:a16="http://schemas.microsoft.com/office/drawing/2014/main" id="{554CE8BF-A0AB-D32D-5B0D-AAC18137720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89977" y="212384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3" name="Freeform: Shape 1042">
                <a:extLst>
                  <a:ext uri="{FF2B5EF4-FFF2-40B4-BE49-F238E27FC236}">
                    <a16:creationId xmlns:a16="http://schemas.microsoft.com/office/drawing/2014/main" id="{47C61FA9-4158-191E-31BE-81E7ABBC36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82788" y="25615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4" name="Freeform: Shape 1043">
                <a:extLst>
                  <a:ext uri="{FF2B5EF4-FFF2-40B4-BE49-F238E27FC236}">
                    <a16:creationId xmlns:a16="http://schemas.microsoft.com/office/drawing/2014/main" id="{9BF76C7C-EF1B-9A42-15F9-02FF742AB98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38292" y="16893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5" name="Freeform: Shape 1044">
                <a:extLst>
                  <a:ext uri="{FF2B5EF4-FFF2-40B4-BE49-F238E27FC236}">
                    <a16:creationId xmlns:a16="http://schemas.microsoft.com/office/drawing/2014/main" id="{825347C3-8128-A6E7-5502-729B7832C946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4317973" y="2549265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6" name="Freeform: Shape 1045">
                <a:extLst>
                  <a:ext uri="{FF2B5EF4-FFF2-40B4-BE49-F238E27FC236}">
                    <a16:creationId xmlns:a16="http://schemas.microsoft.com/office/drawing/2014/main" id="{8EFAEC78-93A9-CE5A-D005-7FE55C55ADF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74577" y="30526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7" name="Freeform: Shape 1046">
                <a:extLst>
                  <a:ext uri="{FF2B5EF4-FFF2-40B4-BE49-F238E27FC236}">
                    <a16:creationId xmlns:a16="http://schemas.microsoft.com/office/drawing/2014/main" id="{3B688D07-884E-B67E-4360-212F24D5C3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90684" y="164692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8" name="Freeform: Shape 1047">
                <a:extLst>
                  <a:ext uri="{FF2B5EF4-FFF2-40B4-BE49-F238E27FC236}">
                    <a16:creationId xmlns:a16="http://schemas.microsoft.com/office/drawing/2014/main" id="{94691FDA-AE30-5E4D-4879-ED57E39C23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63691" y="2517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9" name="Freeform: Shape 1048">
                <a:extLst>
                  <a:ext uri="{FF2B5EF4-FFF2-40B4-BE49-F238E27FC236}">
                    <a16:creationId xmlns:a16="http://schemas.microsoft.com/office/drawing/2014/main" id="{0AC25D71-3A7D-3056-537F-EF5309A01C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85614" y="20465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0" name="Freeform: Shape 1049">
                <a:extLst>
                  <a:ext uri="{FF2B5EF4-FFF2-40B4-BE49-F238E27FC236}">
                    <a16:creationId xmlns:a16="http://schemas.microsoft.com/office/drawing/2014/main" id="{E30D3A40-7F5E-91FC-6D65-529EE62ED0B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019270" y="22464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1" name="Freeform: Shape 1050">
                <a:extLst>
                  <a:ext uri="{FF2B5EF4-FFF2-40B4-BE49-F238E27FC236}">
                    <a16:creationId xmlns:a16="http://schemas.microsoft.com/office/drawing/2014/main" id="{9D7A162B-B070-5BCA-F36F-443EC973BE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73678" y="12285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2" name="Freeform: Shape 1051">
                <a:extLst>
                  <a:ext uri="{FF2B5EF4-FFF2-40B4-BE49-F238E27FC236}">
                    <a16:creationId xmlns:a16="http://schemas.microsoft.com/office/drawing/2014/main" id="{480B1FFC-2412-96FC-94D2-C2937768610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860393" y="14131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3" name="Freeform: Shape 1052">
                <a:extLst>
                  <a:ext uri="{FF2B5EF4-FFF2-40B4-BE49-F238E27FC236}">
                    <a16:creationId xmlns:a16="http://schemas.microsoft.com/office/drawing/2014/main" id="{7374B332-5819-3B5C-523E-E90147EF606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49282" y="18981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4" name="Freeform: Shape 1053">
                <a:extLst>
                  <a:ext uri="{FF2B5EF4-FFF2-40B4-BE49-F238E27FC236}">
                    <a16:creationId xmlns:a16="http://schemas.microsoft.com/office/drawing/2014/main" id="{159528FE-E3A3-C094-040B-CF51ED24C615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3240431" y="188678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5" name="Freeform: Shape 1054">
                <a:extLst>
                  <a:ext uri="{FF2B5EF4-FFF2-40B4-BE49-F238E27FC236}">
                    <a16:creationId xmlns:a16="http://schemas.microsoft.com/office/drawing/2014/main" id="{9F7E458F-B23E-246C-771F-E030815999D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71901" y="1308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6" name="Freeform: Shape 1055">
                <a:extLst>
                  <a:ext uri="{FF2B5EF4-FFF2-40B4-BE49-F238E27FC236}">
                    <a16:creationId xmlns:a16="http://schemas.microsoft.com/office/drawing/2014/main" id="{0B6D6244-334D-3588-F657-8562234665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89692" y="19127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7" name="Freeform: Shape 1056">
                <a:extLst>
                  <a:ext uri="{FF2B5EF4-FFF2-40B4-BE49-F238E27FC236}">
                    <a16:creationId xmlns:a16="http://schemas.microsoft.com/office/drawing/2014/main" id="{8D9907CF-5ADF-A2C3-60C0-ADCFF5729E4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45472" y="18228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8" name="Freeform: Shape 1057">
                <a:extLst>
                  <a:ext uri="{FF2B5EF4-FFF2-40B4-BE49-F238E27FC236}">
                    <a16:creationId xmlns:a16="http://schemas.microsoft.com/office/drawing/2014/main" id="{460B61F2-A55E-E5E9-D205-388B4294EBE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65785" y="18095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9" name="Freeform: Shape 1058">
                <a:extLst>
                  <a:ext uri="{FF2B5EF4-FFF2-40B4-BE49-F238E27FC236}">
                    <a16:creationId xmlns:a16="http://schemas.microsoft.com/office/drawing/2014/main" id="{87051D54-3970-9548-5BD7-53D3FF43E2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08833" y="11379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0" name="Freeform: Shape 1059">
                <a:extLst>
                  <a:ext uri="{FF2B5EF4-FFF2-40B4-BE49-F238E27FC236}">
                    <a16:creationId xmlns:a16="http://schemas.microsoft.com/office/drawing/2014/main" id="{1DEA4221-179B-1FF0-F5F6-09637F607CB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49600" y="13329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1" name="Freeform: Shape 1060">
                <a:extLst>
                  <a:ext uri="{FF2B5EF4-FFF2-40B4-BE49-F238E27FC236}">
                    <a16:creationId xmlns:a16="http://schemas.microsoft.com/office/drawing/2014/main" id="{FDACAC0F-B44D-7011-97FE-53CA83931F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46535" y="18679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2" name="Freeform: Shape 1061">
                <a:extLst>
                  <a:ext uri="{FF2B5EF4-FFF2-40B4-BE49-F238E27FC236}">
                    <a16:creationId xmlns:a16="http://schemas.microsoft.com/office/drawing/2014/main" id="{0E550C61-3A5C-8EBA-7CF7-F08EA1D7E1A3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2526094" y="229036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3" name="Freeform: Shape 1062">
                <a:extLst>
                  <a:ext uri="{FF2B5EF4-FFF2-40B4-BE49-F238E27FC236}">
                    <a16:creationId xmlns:a16="http://schemas.microsoft.com/office/drawing/2014/main" id="{FB23858E-F1AF-D976-BB9F-F07EC7E4C7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52433" y="18499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4" name="Freeform: Shape 1063">
                <a:extLst>
                  <a:ext uri="{FF2B5EF4-FFF2-40B4-BE49-F238E27FC236}">
                    <a16:creationId xmlns:a16="http://schemas.microsoft.com/office/drawing/2014/main" id="{293A92DF-4E24-5355-D9B1-DB58B32723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24893" y="17202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5" name="Freeform: Shape 1064">
                <a:extLst>
                  <a:ext uri="{FF2B5EF4-FFF2-40B4-BE49-F238E27FC236}">
                    <a16:creationId xmlns:a16="http://schemas.microsoft.com/office/drawing/2014/main" id="{2E10DB2A-4DC3-CA23-1BDA-29002011197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03462" y="21592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6" name="Freeform: Shape 1065">
                <a:extLst>
                  <a:ext uri="{FF2B5EF4-FFF2-40B4-BE49-F238E27FC236}">
                    <a16:creationId xmlns:a16="http://schemas.microsoft.com/office/drawing/2014/main" id="{91BEFA49-48E8-76BE-0848-D42990AA9D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04244" y="20043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7" name="Freeform: Shape 1066">
                <a:extLst>
                  <a:ext uri="{FF2B5EF4-FFF2-40B4-BE49-F238E27FC236}">
                    <a16:creationId xmlns:a16="http://schemas.microsoft.com/office/drawing/2014/main" id="{FAB2A9B4-706E-4094-542B-5F173FCE66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31879" y="1340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8" name="Freeform: Shape 1067">
                <a:extLst>
                  <a:ext uri="{FF2B5EF4-FFF2-40B4-BE49-F238E27FC236}">
                    <a16:creationId xmlns:a16="http://schemas.microsoft.com/office/drawing/2014/main" id="{BA959E14-0D0A-3695-51BC-07516DB65A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01138" y="17203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9" name="Freeform: Shape 1068">
                <a:extLst>
                  <a:ext uri="{FF2B5EF4-FFF2-40B4-BE49-F238E27FC236}">
                    <a16:creationId xmlns:a16="http://schemas.microsoft.com/office/drawing/2014/main" id="{98CFBE8D-C073-3880-96FE-A7FAC5AA48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51343" y="1370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0" name="Freeform: Shape 1069">
                <a:extLst>
                  <a:ext uri="{FF2B5EF4-FFF2-40B4-BE49-F238E27FC236}">
                    <a16:creationId xmlns:a16="http://schemas.microsoft.com/office/drawing/2014/main" id="{8742D91E-43D3-7535-423A-50086A7741F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00599" y="10262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1" name="Freeform: Shape 1070">
                <a:extLst>
                  <a:ext uri="{FF2B5EF4-FFF2-40B4-BE49-F238E27FC236}">
                    <a16:creationId xmlns:a16="http://schemas.microsoft.com/office/drawing/2014/main" id="{52501229-340C-1E3C-6F22-81218973031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38592" y="141271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2" name="Freeform: Shape 1071">
                <a:extLst>
                  <a:ext uri="{FF2B5EF4-FFF2-40B4-BE49-F238E27FC236}">
                    <a16:creationId xmlns:a16="http://schemas.microsoft.com/office/drawing/2014/main" id="{8BDBBDF4-9A46-B207-D0E6-67DE65C3653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1135" y="21893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3" name="Freeform: Shape 1072">
                <a:extLst>
                  <a:ext uri="{FF2B5EF4-FFF2-40B4-BE49-F238E27FC236}">
                    <a16:creationId xmlns:a16="http://schemas.microsoft.com/office/drawing/2014/main" id="{5E81B2DA-4996-300D-B9C9-C23BECEA9A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42121" y="1896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4" name="Freeform: Shape 1073">
                <a:extLst>
                  <a:ext uri="{FF2B5EF4-FFF2-40B4-BE49-F238E27FC236}">
                    <a16:creationId xmlns:a16="http://schemas.microsoft.com/office/drawing/2014/main" id="{E2FA8CE6-D171-296B-3310-AD9062F8E0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85828" y="5967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5" name="Freeform: Shape 1074">
                <a:extLst>
                  <a:ext uri="{FF2B5EF4-FFF2-40B4-BE49-F238E27FC236}">
                    <a16:creationId xmlns:a16="http://schemas.microsoft.com/office/drawing/2014/main" id="{FFAD81C3-CC21-3D17-09B1-0E5641D6240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89808" y="7661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6" name="Freeform: Shape 1075">
                <a:extLst>
                  <a:ext uri="{FF2B5EF4-FFF2-40B4-BE49-F238E27FC236}">
                    <a16:creationId xmlns:a16="http://schemas.microsoft.com/office/drawing/2014/main" id="{A607CC3F-1428-6DC5-A8F6-D1710267AC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64948" y="8991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7" name="Freeform: Shape 1076">
                <a:extLst>
                  <a:ext uri="{FF2B5EF4-FFF2-40B4-BE49-F238E27FC236}">
                    <a16:creationId xmlns:a16="http://schemas.microsoft.com/office/drawing/2014/main" id="{05A9DA84-15F2-D3F5-521A-CD6A9E80F49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01760" y="7171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8" name="Freeform: Shape 1077">
                <a:extLst>
                  <a:ext uri="{FF2B5EF4-FFF2-40B4-BE49-F238E27FC236}">
                    <a16:creationId xmlns:a16="http://schemas.microsoft.com/office/drawing/2014/main" id="{712CBFE8-D7E7-80FB-E82C-A1FDA28FC2B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31846" y="13670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9" name="Freeform: Shape 1078">
                <a:extLst>
                  <a:ext uri="{FF2B5EF4-FFF2-40B4-BE49-F238E27FC236}">
                    <a16:creationId xmlns:a16="http://schemas.microsoft.com/office/drawing/2014/main" id="{A3C1EACC-D87C-55A2-AB9F-25D4E35447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28673" y="15770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0" name="Freeform: Shape 1079">
                <a:extLst>
                  <a:ext uri="{FF2B5EF4-FFF2-40B4-BE49-F238E27FC236}">
                    <a16:creationId xmlns:a16="http://schemas.microsoft.com/office/drawing/2014/main" id="{6BB138EE-8099-A006-35BD-C7DAAF2720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7729" y="8859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1" name="Freeform: Shape 1080">
                <a:extLst>
                  <a:ext uri="{FF2B5EF4-FFF2-40B4-BE49-F238E27FC236}">
                    <a16:creationId xmlns:a16="http://schemas.microsoft.com/office/drawing/2014/main" id="{06E63893-5B4A-55E6-2EA1-8ACCCAF037B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33957" y="9386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2" name="Freeform: Shape 1081">
                <a:extLst>
                  <a:ext uri="{FF2B5EF4-FFF2-40B4-BE49-F238E27FC236}">
                    <a16:creationId xmlns:a16="http://schemas.microsoft.com/office/drawing/2014/main" id="{BCDEB9B5-8AA0-06DD-6747-F20722928CA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37055" y="8326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3" name="Freeform: Shape 1082">
                <a:extLst>
                  <a:ext uri="{FF2B5EF4-FFF2-40B4-BE49-F238E27FC236}">
                    <a16:creationId xmlns:a16="http://schemas.microsoft.com/office/drawing/2014/main" id="{3CCC8566-9331-2D1F-77EA-5E7FF58882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5693" y="13286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4" name="Freeform: Shape 1083">
                <a:extLst>
                  <a:ext uri="{FF2B5EF4-FFF2-40B4-BE49-F238E27FC236}">
                    <a16:creationId xmlns:a16="http://schemas.microsoft.com/office/drawing/2014/main" id="{EE276DE0-64A8-CC68-5D86-82A6E2F9FB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9281" y="2805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5" name="Freeform: Shape 1084">
                <a:extLst>
                  <a:ext uri="{FF2B5EF4-FFF2-40B4-BE49-F238E27FC236}">
                    <a16:creationId xmlns:a16="http://schemas.microsoft.com/office/drawing/2014/main" id="{57BD9AD9-7371-11B4-2C4D-5FDC9CC45B8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46149" y="30126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6" name="Freeform: Shape 1085">
                <a:extLst>
                  <a:ext uri="{FF2B5EF4-FFF2-40B4-BE49-F238E27FC236}">
                    <a16:creationId xmlns:a16="http://schemas.microsoft.com/office/drawing/2014/main" id="{E527EBD4-E7E9-24DD-95A3-3CE77852A0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0784" y="375081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7" name="Freeform: Shape 1086">
                <a:extLst>
                  <a:ext uri="{FF2B5EF4-FFF2-40B4-BE49-F238E27FC236}">
                    <a16:creationId xmlns:a16="http://schemas.microsoft.com/office/drawing/2014/main" id="{73021B0C-0C4F-1147-D3E9-7A1F41D2A9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95559" y="39987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8" name="Freeform: Shape 1087">
                <a:extLst>
                  <a:ext uri="{FF2B5EF4-FFF2-40B4-BE49-F238E27FC236}">
                    <a16:creationId xmlns:a16="http://schemas.microsoft.com/office/drawing/2014/main" id="{3A3C3575-6337-CB4A-DC83-21C60567611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08721" y="25792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9" name="Freeform: Shape 1088">
                <a:extLst>
                  <a:ext uri="{FF2B5EF4-FFF2-40B4-BE49-F238E27FC236}">
                    <a16:creationId xmlns:a16="http://schemas.microsoft.com/office/drawing/2014/main" id="{74121535-2A27-06B9-1360-DAE30C2BF1D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976158" y="303186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0" name="Freeform: Shape 1089">
                <a:extLst>
                  <a:ext uri="{FF2B5EF4-FFF2-40B4-BE49-F238E27FC236}">
                    <a16:creationId xmlns:a16="http://schemas.microsoft.com/office/drawing/2014/main" id="{CCAD14B8-35E8-F976-D0DF-F92FB137D1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21153" y="18955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1" name="Freeform: Shape 1090">
                <a:extLst>
                  <a:ext uri="{FF2B5EF4-FFF2-40B4-BE49-F238E27FC236}">
                    <a16:creationId xmlns:a16="http://schemas.microsoft.com/office/drawing/2014/main" id="{15B0ACBE-1E64-5F8D-8E11-2A1060C8C5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59937" y="11814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2" name="Freeform: Shape 1091">
                <a:extLst>
                  <a:ext uri="{FF2B5EF4-FFF2-40B4-BE49-F238E27FC236}">
                    <a16:creationId xmlns:a16="http://schemas.microsoft.com/office/drawing/2014/main" id="{EAB61546-188D-0EF9-B5A7-BB5757092C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78769" y="9088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3" name="Freeform: Shape 1092">
                <a:extLst>
                  <a:ext uri="{FF2B5EF4-FFF2-40B4-BE49-F238E27FC236}">
                    <a16:creationId xmlns:a16="http://schemas.microsoft.com/office/drawing/2014/main" id="{4B204A08-899C-BD8E-9D72-8D33A5CCEFF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88567" y="10973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4" name="Freeform: Shape 1093">
                <a:extLst>
                  <a:ext uri="{FF2B5EF4-FFF2-40B4-BE49-F238E27FC236}">
                    <a16:creationId xmlns:a16="http://schemas.microsoft.com/office/drawing/2014/main" id="{CD905F60-6683-2D65-653F-6BDE8B31B88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38027" y="16689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5" name="Freeform: Shape 1094">
                <a:extLst>
                  <a:ext uri="{FF2B5EF4-FFF2-40B4-BE49-F238E27FC236}">
                    <a16:creationId xmlns:a16="http://schemas.microsoft.com/office/drawing/2014/main" id="{61B178D8-E051-E52A-E7C8-1CCB8C40032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87614" y="14409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6" name="Freeform: Shape 1095">
                <a:extLst>
                  <a:ext uri="{FF2B5EF4-FFF2-40B4-BE49-F238E27FC236}">
                    <a16:creationId xmlns:a16="http://schemas.microsoft.com/office/drawing/2014/main" id="{A6322D54-381E-0D3D-DF22-F355D6A3F87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50790" y="12177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7" name="Freeform: Shape 1096">
                <a:extLst>
                  <a:ext uri="{FF2B5EF4-FFF2-40B4-BE49-F238E27FC236}">
                    <a16:creationId xmlns:a16="http://schemas.microsoft.com/office/drawing/2014/main" id="{BF5E94BF-8556-F702-C610-796D4C26D7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029997" y="945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8" name="Freeform: Shape 1097">
                <a:extLst>
                  <a:ext uri="{FF2B5EF4-FFF2-40B4-BE49-F238E27FC236}">
                    <a16:creationId xmlns:a16="http://schemas.microsoft.com/office/drawing/2014/main" id="{B82EC33F-E8E8-E577-2BF8-F162745B4A1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81155" y="12838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9" name="Freeform: Shape 1098">
                <a:extLst>
                  <a:ext uri="{FF2B5EF4-FFF2-40B4-BE49-F238E27FC236}">
                    <a16:creationId xmlns:a16="http://schemas.microsoft.com/office/drawing/2014/main" id="{C0C2AF62-4987-A00A-E0EC-617F982AF7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29977" y="14887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0" name="Freeform: Shape 1099">
                <a:extLst>
                  <a:ext uri="{FF2B5EF4-FFF2-40B4-BE49-F238E27FC236}">
                    <a16:creationId xmlns:a16="http://schemas.microsoft.com/office/drawing/2014/main" id="{48E0FE0D-7FED-17AD-D435-4C7930123E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67208" y="19323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1" name="Freeform: Shape 1100">
                <a:extLst>
                  <a:ext uri="{FF2B5EF4-FFF2-40B4-BE49-F238E27FC236}">
                    <a16:creationId xmlns:a16="http://schemas.microsoft.com/office/drawing/2014/main" id="{9641BA7B-BC0F-776A-20AF-6DA0673369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69155" y="17757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2" name="Freeform: Shape 1101">
                <a:extLst>
                  <a:ext uri="{FF2B5EF4-FFF2-40B4-BE49-F238E27FC236}">
                    <a16:creationId xmlns:a16="http://schemas.microsoft.com/office/drawing/2014/main" id="{69F7F212-D354-22CA-40EF-C0AC1BC095F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86879" y="9300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3" name="Freeform: Shape 1102">
                <a:extLst>
                  <a:ext uri="{FF2B5EF4-FFF2-40B4-BE49-F238E27FC236}">
                    <a16:creationId xmlns:a16="http://schemas.microsoft.com/office/drawing/2014/main" id="{C91CBF8A-D7AA-ED5C-6A25-A34AFF21B79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19993" y="148281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4" name="Freeform: Shape 1103">
                <a:extLst>
                  <a:ext uri="{FF2B5EF4-FFF2-40B4-BE49-F238E27FC236}">
                    <a16:creationId xmlns:a16="http://schemas.microsoft.com/office/drawing/2014/main" id="{27A94827-5865-03CD-C88A-D51094B370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88644" y="16312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5" name="Freeform: Shape 1104">
                <a:extLst>
                  <a:ext uri="{FF2B5EF4-FFF2-40B4-BE49-F238E27FC236}">
                    <a16:creationId xmlns:a16="http://schemas.microsoft.com/office/drawing/2014/main" id="{52AD4472-AB07-7EFD-34A8-1AF345D9CD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97763" y="1815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6" name="Freeform: Shape 1105">
                <a:extLst>
                  <a:ext uri="{FF2B5EF4-FFF2-40B4-BE49-F238E27FC236}">
                    <a16:creationId xmlns:a16="http://schemas.microsoft.com/office/drawing/2014/main" id="{B1BB7682-DF39-C4E5-6577-93B03094F33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31742" y="1346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7" name="Freeform: Shape 1106">
                <a:extLst>
                  <a:ext uri="{FF2B5EF4-FFF2-40B4-BE49-F238E27FC236}">
                    <a16:creationId xmlns:a16="http://schemas.microsoft.com/office/drawing/2014/main" id="{2AB508B5-FE18-E4B2-050D-73DCBF881D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94752" y="7381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8" name="Freeform: Shape 1107">
                <a:extLst>
                  <a:ext uri="{FF2B5EF4-FFF2-40B4-BE49-F238E27FC236}">
                    <a16:creationId xmlns:a16="http://schemas.microsoft.com/office/drawing/2014/main" id="{927FCD44-64B1-0854-4F25-9390F51C994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06212" y="10028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9" name="Freeform: Shape 1108">
                <a:extLst>
                  <a:ext uri="{FF2B5EF4-FFF2-40B4-BE49-F238E27FC236}">
                    <a16:creationId xmlns:a16="http://schemas.microsoft.com/office/drawing/2014/main" id="{A79D0B4D-FAD4-4EFC-716E-9F63CA9AAB6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68017" y="1054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0" name="Freeform: Shape 1109">
                <a:extLst>
                  <a:ext uri="{FF2B5EF4-FFF2-40B4-BE49-F238E27FC236}">
                    <a16:creationId xmlns:a16="http://schemas.microsoft.com/office/drawing/2014/main" id="{BD7EB4AC-417A-3DB7-9022-3314A66A47B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53887" y="838447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1" name="Freeform: Shape 1110">
                <a:extLst>
                  <a:ext uri="{FF2B5EF4-FFF2-40B4-BE49-F238E27FC236}">
                    <a16:creationId xmlns:a16="http://schemas.microsoft.com/office/drawing/2014/main" id="{76851462-7A53-2C7D-9A3D-83CC6D0D8AE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25412" y="1530058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2" name="Freeform: Shape 1111">
                <a:extLst>
                  <a:ext uri="{FF2B5EF4-FFF2-40B4-BE49-F238E27FC236}">
                    <a16:creationId xmlns:a16="http://schemas.microsoft.com/office/drawing/2014/main" id="{63628E69-2C24-23AB-4CA4-4F409066A7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36183" y="17954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3" name="Freeform: Shape 1112">
                <a:extLst>
                  <a:ext uri="{FF2B5EF4-FFF2-40B4-BE49-F238E27FC236}">
                    <a16:creationId xmlns:a16="http://schemas.microsoft.com/office/drawing/2014/main" id="{98F8EA9B-0ECA-3214-E09C-8739AD57438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06304" y="21067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4" name="Freeform: Shape 1113">
                <a:extLst>
                  <a:ext uri="{FF2B5EF4-FFF2-40B4-BE49-F238E27FC236}">
                    <a16:creationId xmlns:a16="http://schemas.microsoft.com/office/drawing/2014/main" id="{1ECAAD4F-0192-401E-F377-E8A4613C2A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63740" y="241235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5" name="Freeform: Shape 1114">
                <a:extLst>
                  <a:ext uri="{FF2B5EF4-FFF2-40B4-BE49-F238E27FC236}">
                    <a16:creationId xmlns:a16="http://schemas.microsoft.com/office/drawing/2014/main" id="{BD85C0DF-4A91-C6F6-EDB0-6CC2DE3876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65284" y="7982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6" name="Freeform: Shape 1115">
                <a:extLst>
                  <a:ext uri="{FF2B5EF4-FFF2-40B4-BE49-F238E27FC236}">
                    <a16:creationId xmlns:a16="http://schemas.microsoft.com/office/drawing/2014/main" id="{8965FE20-F2DA-3E48-9C25-0D0D5A11EEA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94373" y="16797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7" name="Freeform: Shape 1116">
                <a:extLst>
                  <a:ext uri="{FF2B5EF4-FFF2-40B4-BE49-F238E27FC236}">
                    <a16:creationId xmlns:a16="http://schemas.microsoft.com/office/drawing/2014/main" id="{48BA2C9D-3E87-1A95-9A96-DD0E5F7E21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28555" y="1903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8" name="Freeform: Shape 1117">
                <a:extLst>
                  <a:ext uri="{FF2B5EF4-FFF2-40B4-BE49-F238E27FC236}">
                    <a16:creationId xmlns:a16="http://schemas.microsoft.com/office/drawing/2014/main" id="{993D0B16-7491-827E-46DC-30B384E92A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26402" y="28188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9" name="Freeform: Shape 1118">
                <a:extLst>
                  <a:ext uri="{FF2B5EF4-FFF2-40B4-BE49-F238E27FC236}">
                    <a16:creationId xmlns:a16="http://schemas.microsoft.com/office/drawing/2014/main" id="{4FF19E24-D568-6CBB-58E0-0F90672F2E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20642" y="24096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0" name="Freeform: Shape 1119">
                <a:extLst>
                  <a:ext uri="{FF2B5EF4-FFF2-40B4-BE49-F238E27FC236}">
                    <a16:creationId xmlns:a16="http://schemas.microsoft.com/office/drawing/2014/main" id="{C85E6582-3AC9-CDB9-CC05-B4C1AE2CFBC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59706" y="36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1" name="Freeform: Shape 1120">
                <a:extLst>
                  <a:ext uri="{FF2B5EF4-FFF2-40B4-BE49-F238E27FC236}">
                    <a16:creationId xmlns:a16="http://schemas.microsoft.com/office/drawing/2014/main" id="{9A501E61-EE22-41A8-6611-07F96E48A3E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21263" y="858545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8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2" name="Freeform: Shape 1121">
                <a:extLst>
                  <a:ext uri="{FF2B5EF4-FFF2-40B4-BE49-F238E27FC236}">
                    <a16:creationId xmlns:a16="http://schemas.microsoft.com/office/drawing/2014/main" id="{EEB1AD83-55E6-A20B-47BA-BC3096DEEDC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75937" y="1247832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3" name="Freeform: Shape 1122">
                <a:extLst>
                  <a:ext uri="{FF2B5EF4-FFF2-40B4-BE49-F238E27FC236}">
                    <a16:creationId xmlns:a16="http://schemas.microsoft.com/office/drawing/2014/main" id="{6E7A4D9E-ACDF-DB44-5040-8B8D0B38288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58804" y="10060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4" name="Freeform: Shape 1123">
                <a:extLst>
                  <a:ext uri="{FF2B5EF4-FFF2-40B4-BE49-F238E27FC236}">
                    <a16:creationId xmlns:a16="http://schemas.microsoft.com/office/drawing/2014/main" id="{EF346C76-BAAA-C31C-F54C-26CF273B474B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978150" y="236413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5" name="Freeform: Shape 1124">
                <a:extLst>
                  <a:ext uri="{FF2B5EF4-FFF2-40B4-BE49-F238E27FC236}">
                    <a16:creationId xmlns:a16="http://schemas.microsoft.com/office/drawing/2014/main" id="{9CA758D2-2893-2116-FF6B-EA2C3CAF7FA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51756" y="22647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6" name="Freeform: Shape 1125">
                <a:extLst>
                  <a:ext uri="{FF2B5EF4-FFF2-40B4-BE49-F238E27FC236}">
                    <a16:creationId xmlns:a16="http://schemas.microsoft.com/office/drawing/2014/main" id="{96A5BAAC-D8FE-1506-65C4-C308A1542D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80389" y="3961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7" name="Freeform: Shape 1126">
                <a:extLst>
                  <a:ext uri="{FF2B5EF4-FFF2-40B4-BE49-F238E27FC236}">
                    <a16:creationId xmlns:a16="http://schemas.microsoft.com/office/drawing/2014/main" id="{38CDD776-4275-AF1C-7263-54DD022B801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34942" y="351821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8" name="Freeform: Shape 1127">
                <a:extLst>
                  <a:ext uri="{FF2B5EF4-FFF2-40B4-BE49-F238E27FC236}">
                    <a16:creationId xmlns:a16="http://schemas.microsoft.com/office/drawing/2014/main" id="{A1411ED6-17B7-7DB0-D9A0-631EEA90B7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05058" y="37160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9" name="Freeform: Shape 1128">
                <a:extLst>
                  <a:ext uri="{FF2B5EF4-FFF2-40B4-BE49-F238E27FC236}">
                    <a16:creationId xmlns:a16="http://schemas.microsoft.com/office/drawing/2014/main" id="{1C5264FD-BD60-688E-9FBB-6C7D8B5596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83416" y="44109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8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0" name="Freeform: Shape 1129">
                <a:extLst>
                  <a:ext uri="{FF2B5EF4-FFF2-40B4-BE49-F238E27FC236}">
                    <a16:creationId xmlns:a16="http://schemas.microsoft.com/office/drawing/2014/main" id="{15BCB66A-BB99-F2B5-C38E-AC9DDC5FB5A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77606" y="33299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1" name="Freeform: Shape 1130">
                <a:extLst>
                  <a:ext uri="{FF2B5EF4-FFF2-40B4-BE49-F238E27FC236}">
                    <a16:creationId xmlns:a16="http://schemas.microsoft.com/office/drawing/2014/main" id="{DFF5D53A-FD7F-08CA-26D1-39233123591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220551" y="517756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2" name="Freeform: Shape 1131">
                <a:extLst>
                  <a:ext uri="{FF2B5EF4-FFF2-40B4-BE49-F238E27FC236}">
                    <a16:creationId xmlns:a16="http://schemas.microsoft.com/office/drawing/2014/main" id="{8CAFD2EA-3FF9-6F35-7D76-9DBC1E389F9B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1223300" y="435331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3" name="Freeform: Shape 1132">
                <a:extLst>
                  <a:ext uri="{FF2B5EF4-FFF2-40B4-BE49-F238E27FC236}">
                    <a16:creationId xmlns:a16="http://schemas.microsoft.com/office/drawing/2014/main" id="{9E463ECA-4C5F-13D7-3764-1F25645AF5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857458" y="568724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4" name="Freeform: Shape 1133">
                <a:extLst>
                  <a:ext uri="{FF2B5EF4-FFF2-40B4-BE49-F238E27FC236}">
                    <a16:creationId xmlns:a16="http://schemas.microsoft.com/office/drawing/2014/main" id="{F5C2ED28-E5F4-AFB6-0264-F5082534BFD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46727" y="54470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5" name="Freeform: Shape 1134">
                <a:extLst>
                  <a:ext uri="{FF2B5EF4-FFF2-40B4-BE49-F238E27FC236}">
                    <a16:creationId xmlns:a16="http://schemas.microsoft.com/office/drawing/2014/main" id="{3BC00B34-F7A8-1832-35C7-2AB02CD4B39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20268" y="4256684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6" name="Freeform: Shape 1135">
                <a:extLst>
                  <a:ext uri="{FF2B5EF4-FFF2-40B4-BE49-F238E27FC236}">
                    <a16:creationId xmlns:a16="http://schemas.microsoft.com/office/drawing/2014/main" id="{6FB2B786-3747-02BC-6E39-90890EAC70D9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888397" y="410795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3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7" name="Freeform: Shape 1136">
                <a:extLst>
                  <a:ext uri="{FF2B5EF4-FFF2-40B4-BE49-F238E27FC236}">
                    <a16:creationId xmlns:a16="http://schemas.microsoft.com/office/drawing/2014/main" id="{D8A67D6D-12E5-1CDA-744D-ADE18C170D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313390" y="441318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8" name="Freeform: Shape 1137">
                <a:extLst>
                  <a:ext uri="{FF2B5EF4-FFF2-40B4-BE49-F238E27FC236}">
                    <a16:creationId xmlns:a16="http://schemas.microsoft.com/office/drawing/2014/main" id="{D67E500D-963F-8521-C356-A534DE4417C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849142" y="520737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9" name="Freeform: Shape 1138">
                <a:extLst>
                  <a:ext uri="{FF2B5EF4-FFF2-40B4-BE49-F238E27FC236}">
                    <a16:creationId xmlns:a16="http://schemas.microsoft.com/office/drawing/2014/main" id="{21EE8B51-CBE8-0599-E218-B92A54E2CEA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26402" y="50653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0" name="Freeform: Shape 1139">
                <a:extLst>
                  <a:ext uri="{FF2B5EF4-FFF2-40B4-BE49-F238E27FC236}">
                    <a16:creationId xmlns:a16="http://schemas.microsoft.com/office/drawing/2014/main" id="{B700027E-EF3E-0358-D97A-4DB39522DF8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04983" y="44409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1" name="Freeform: Shape 1140">
                <a:extLst>
                  <a:ext uri="{FF2B5EF4-FFF2-40B4-BE49-F238E27FC236}">
                    <a16:creationId xmlns:a16="http://schemas.microsoft.com/office/drawing/2014/main" id="{9D7C20C6-751C-2C7C-6332-C9709342BE7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70398" y="26501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2" name="Freeform: Shape 1141">
                <a:extLst>
                  <a:ext uri="{FF2B5EF4-FFF2-40B4-BE49-F238E27FC236}">
                    <a16:creationId xmlns:a16="http://schemas.microsoft.com/office/drawing/2014/main" id="{2AD36061-BA8D-D7A1-9FB4-B27E742F9B0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81174" y="27804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3" name="Freeform: Shape 1142">
                <a:extLst>
                  <a:ext uri="{FF2B5EF4-FFF2-40B4-BE49-F238E27FC236}">
                    <a16:creationId xmlns:a16="http://schemas.microsoft.com/office/drawing/2014/main" id="{199FD3CF-E81E-5452-A115-90758451F28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18938" y="23868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4" name="Freeform: Shape 1143">
                <a:extLst>
                  <a:ext uri="{FF2B5EF4-FFF2-40B4-BE49-F238E27FC236}">
                    <a16:creationId xmlns:a16="http://schemas.microsoft.com/office/drawing/2014/main" id="{89A9199C-F339-FB68-91AE-8BF5255B3E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722400" y="261867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5" name="Freeform: Shape 1144">
                <a:extLst>
                  <a:ext uri="{FF2B5EF4-FFF2-40B4-BE49-F238E27FC236}">
                    <a16:creationId xmlns:a16="http://schemas.microsoft.com/office/drawing/2014/main" id="{762D085E-8D7B-A3E0-5CD6-54F62EDC493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38369" y="349182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6" name="Freeform: Shape 1145">
                <a:extLst>
                  <a:ext uri="{FF2B5EF4-FFF2-40B4-BE49-F238E27FC236}">
                    <a16:creationId xmlns:a16="http://schemas.microsoft.com/office/drawing/2014/main" id="{DFCDBF01-E334-20AA-8D26-8824DD5417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61059" y="29652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7" name="Freeform: Shape 1146">
                <a:extLst>
                  <a:ext uri="{FF2B5EF4-FFF2-40B4-BE49-F238E27FC236}">
                    <a16:creationId xmlns:a16="http://schemas.microsoft.com/office/drawing/2014/main" id="{C00BD737-2070-596D-3535-464F7363FFA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22913" y="293747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8" name="Freeform: Shape 1147">
                <a:extLst>
                  <a:ext uri="{FF2B5EF4-FFF2-40B4-BE49-F238E27FC236}">
                    <a16:creationId xmlns:a16="http://schemas.microsoft.com/office/drawing/2014/main" id="{325ECF7B-B1B2-3F3B-E2F2-FF95A639F10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41257" y="21487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9" name="Freeform: Shape 1148">
                <a:extLst>
                  <a:ext uri="{FF2B5EF4-FFF2-40B4-BE49-F238E27FC236}">
                    <a16:creationId xmlns:a16="http://schemas.microsoft.com/office/drawing/2014/main" id="{655A2C1A-EB88-F631-423C-9BBCE3CA884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16116" y="2490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0" name="Freeform: Shape 1149">
                <a:extLst>
                  <a:ext uri="{FF2B5EF4-FFF2-40B4-BE49-F238E27FC236}">
                    <a16:creationId xmlns:a16="http://schemas.microsoft.com/office/drawing/2014/main" id="{92B8738D-46D2-43EF-7C7A-C4BDADEDECB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886616" y="24029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1" name="Freeform: Shape 1150">
                <a:extLst>
                  <a:ext uri="{FF2B5EF4-FFF2-40B4-BE49-F238E27FC236}">
                    <a16:creationId xmlns:a16="http://schemas.microsoft.com/office/drawing/2014/main" id="{09456D56-BCF8-A334-2BD0-5C7DBB30A93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27496" y="245284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2" name="Freeform: Shape 1151">
                <a:extLst>
                  <a:ext uri="{FF2B5EF4-FFF2-40B4-BE49-F238E27FC236}">
                    <a16:creationId xmlns:a16="http://schemas.microsoft.com/office/drawing/2014/main" id="{B1F378B4-93A9-8D2B-24B7-86C7E54E004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51555" y="301995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3" name="Freeform: Shape 1152">
                <a:extLst>
                  <a:ext uri="{FF2B5EF4-FFF2-40B4-BE49-F238E27FC236}">
                    <a16:creationId xmlns:a16="http://schemas.microsoft.com/office/drawing/2014/main" id="{D52B2BB7-A995-4171-285E-B4169BFE69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42080" y="31403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4" name="Freeform: Shape 1153">
                <a:extLst>
                  <a:ext uri="{FF2B5EF4-FFF2-40B4-BE49-F238E27FC236}">
                    <a16:creationId xmlns:a16="http://schemas.microsoft.com/office/drawing/2014/main" id="{B43516F4-65BF-0E73-DD4A-2D4CFBEFBFD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11214" y="32814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5" name="Freeform: Shape 1154">
                <a:extLst>
                  <a:ext uri="{FF2B5EF4-FFF2-40B4-BE49-F238E27FC236}">
                    <a16:creationId xmlns:a16="http://schemas.microsoft.com/office/drawing/2014/main" id="{165F0E6B-F392-5612-321C-6044399FEA4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82532" y="32316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6" name="Freeform: Shape 1155">
                <a:extLst>
                  <a:ext uri="{FF2B5EF4-FFF2-40B4-BE49-F238E27FC236}">
                    <a16:creationId xmlns:a16="http://schemas.microsoft.com/office/drawing/2014/main" id="{717F3C52-98F6-E4C2-3434-BCD294DCE5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11520" y="3808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7" name="Freeform: Shape 1156">
                <a:extLst>
                  <a:ext uri="{FF2B5EF4-FFF2-40B4-BE49-F238E27FC236}">
                    <a16:creationId xmlns:a16="http://schemas.microsoft.com/office/drawing/2014/main" id="{A7FA5FFD-E24D-A6A7-4FAC-83A311A98AF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53132" y="4804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8" name="Freeform: Shape 1157">
                <a:extLst>
                  <a:ext uri="{FF2B5EF4-FFF2-40B4-BE49-F238E27FC236}">
                    <a16:creationId xmlns:a16="http://schemas.microsoft.com/office/drawing/2014/main" id="{56F2248C-5A71-2F93-ADA5-69A26634BF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66931" y="45087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9" name="Freeform: Shape 1158">
                <a:extLst>
                  <a:ext uri="{FF2B5EF4-FFF2-40B4-BE49-F238E27FC236}">
                    <a16:creationId xmlns:a16="http://schemas.microsoft.com/office/drawing/2014/main" id="{D9063B2E-28E5-6D93-3099-C0FDFAD8072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69999" y="55210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0" name="Freeform: Shape 1159">
                <a:extLst>
                  <a:ext uri="{FF2B5EF4-FFF2-40B4-BE49-F238E27FC236}">
                    <a16:creationId xmlns:a16="http://schemas.microsoft.com/office/drawing/2014/main" id="{7C6AB36F-19F3-E149-363E-47E3D7D971E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80965" y="51266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1" name="Freeform: Shape 1160">
                <a:extLst>
                  <a:ext uri="{FF2B5EF4-FFF2-40B4-BE49-F238E27FC236}">
                    <a16:creationId xmlns:a16="http://schemas.microsoft.com/office/drawing/2014/main" id="{8E964760-6E4F-953F-FE42-64D2E5F7AEA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64963" y="5678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2" name="Freeform: Shape 1161">
                <a:extLst>
                  <a:ext uri="{FF2B5EF4-FFF2-40B4-BE49-F238E27FC236}">
                    <a16:creationId xmlns:a16="http://schemas.microsoft.com/office/drawing/2014/main" id="{C4E34548-9E46-780B-D44F-88013083C0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12017" y="566895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3" name="Freeform: Shape 1162">
                <a:extLst>
                  <a:ext uri="{FF2B5EF4-FFF2-40B4-BE49-F238E27FC236}">
                    <a16:creationId xmlns:a16="http://schemas.microsoft.com/office/drawing/2014/main" id="{40B47F20-3CFC-F746-FCC8-5048C70FE0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37483" y="537272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4" name="Freeform: Shape 1163">
                <a:extLst>
                  <a:ext uri="{FF2B5EF4-FFF2-40B4-BE49-F238E27FC236}">
                    <a16:creationId xmlns:a16="http://schemas.microsoft.com/office/drawing/2014/main" id="{D73F17E3-47D1-4272-A636-8269CA6B33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47199" y="5300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5" name="Freeform: Shape 1164">
                <a:extLst>
                  <a:ext uri="{FF2B5EF4-FFF2-40B4-BE49-F238E27FC236}">
                    <a16:creationId xmlns:a16="http://schemas.microsoft.com/office/drawing/2014/main" id="{08E0FD10-5E50-0F8C-0B65-7FAE2505A65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28477" y="52777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6" name="Freeform: Shape 1165">
                <a:extLst>
                  <a:ext uri="{FF2B5EF4-FFF2-40B4-BE49-F238E27FC236}">
                    <a16:creationId xmlns:a16="http://schemas.microsoft.com/office/drawing/2014/main" id="{5D1912AA-9E3D-389B-587E-CF4A1ED04C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831372" y="573982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7" name="Freeform: Shape 1166">
                <a:extLst>
                  <a:ext uri="{FF2B5EF4-FFF2-40B4-BE49-F238E27FC236}">
                    <a16:creationId xmlns:a16="http://schemas.microsoft.com/office/drawing/2014/main" id="{D6814E97-1D89-2011-6EF3-42039B4502C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89324" y="580240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8" name="Freeform: Shape 1167">
                <a:extLst>
                  <a:ext uri="{FF2B5EF4-FFF2-40B4-BE49-F238E27FC236}">
                    <a16:creationId xmlns:a16="http://schemas.microsoft.com/office/drawing/2014/main" id="{193C720A-1DCD-BF2A-8559-F94423EF8F8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19361" y="5626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9" name="Freeform: Shape 1168">
                <a:extLst>
                  <a:ext uri="{FF2B5EF4-FFF2-40B4-BE49-F238E27FC236}">
                    <a16:creationId xmlns:a16="http://schemas.microsoft.com/office/drawing/2014/main" id="{4945A2B3-F4A3-6154-2A2F-1604DF99BF9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72191" y="5146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0" name="Freeform: Shape 1169">
                <a:extLst>
                  <a:ext uri="{FF2B5EF4-FFF2-40B4-BE49-F238E27FC236}">
                    <a16:creationId xmlns:a16="http://schemas.microsoft.com/office/drawing/2014/main" id="{7A8D4E74-C918-B87E-61E7-ED015D753C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59511" y="47066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1" name="Freeform: Shape 1170">
                <a:extLst>
                  <a:ext uri="{FF2B5EF4-FFF2-40B4-BE49-F238E27FC236}">
                    <a16:creationId xmlns:a16="http://schemas.microsoft.com/office/drawing/2014/main" id="{8B590F16-B292-BBAA-BD2E-B29D34B56F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235869" y="47824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2" name="Freeform: Shape 1171">
                <a:extLst>
                  <a:ext uri="{FF2B5EF4-FFF2-40B4-BE49-F238E27FC236}">
                    <a16:creationId xmlns:a16="http://schemas.microsoft.com/office/drawing/2014/main" id="{5D7EBA50-3095-AB0D-A91F-DF7B6D38820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46163" y="5299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3" name="Freeform: Shape 1172">
                <a:extLst>
                  <a:ext uri="{FF2B5EF4-FFF2-40B4-BE49-F238E27FC236}">
                    <a16:creationId xmlns:a16="http://schemas.microsoft.com/office/drawing/2014/main" id="{5B69A814-7304-26B7-968D-97DDEC7C9E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87510" y="4951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4" name="Freeform: Shape 1173">
                <a:extLst>
                  <a:ext uri="{FF2B5EF4-FFF2-40B4-BE49-F238E27FC236}">
                    <a16:creationId xmlns:a16="http://schemas.microsoft.com/office/drawing/2014/main" id="{CFFD6B11-07C7-7445-FF77-62588C39EB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15886" y="50690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5" name="Freeform: Shape 1174">
                <a:extLst>
                  <a:ext uri="{FF2B5EF4-FFF2-40B4-BE49-F238E27FC236}">
                    <a16:creationId xmlns:a16="http://schemas.microsoft.com/office/drawing/2014/main" id="{6A342B40-4064-D16C-5AD2-4D061F348B7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911703" y="4658830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6" name="Freeform: Shape 1175">
                <a:extLst>
                  <a:ext uri="{FF2B5EF4-FFF2-40B4-BE49-F238E27FC236}">
                    <a16:creationId xmlns:a16="http://schemas.microsoft.com/office/drawing/2014/main" id="{92FA8DDE-5395-446A-0FF0-D7E5297226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98919" y="39365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7" name="Freeform: Shape 1176">
                <a:extLst>
                  <a:ext uri="{FF2B5EF4-FFF2-40B4-BE49-F238E27FC236}">
                    <a16:creationId xmlns:a16="http://schemas.microsoft.com/office/drawing/2014/main" id="{07E23E30-B9E1-CB80-9B48-7D1BD39445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743045" y="433307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8" name="Freeform: Shape 1177">
                <a:extLst>
                  <a:ext uri="{FF2B5EF4-FFF2-40B4-BE49-F238E27FC236}">
                    <a16:creationId xmlns:a16="http://schemas.microsoft.com/office/drawing/2014/main" id="{1AED75CD-CAA0-928F-FB5F-6A3A5CF1EBD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512826" y="37765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9" name="Freeform: Shape 1178">
                <a:extLst>
                  <a:ext uri="{FF2B5EF4-FFF2-40B4-BE49-F238E27FC236}">
                    <a16:creationId xmlns:a16="http://schemas.microsoft.com/office/drawing/2014/main" id="{F5A48054-239E-4DA1-A6EB-4C464C0C193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00857" y="46170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0" name="Freeform: Shape 1179">
                <a:extLst>
                  <a:ext uri="{FF2B5EF4-FFF2-40B4-BE49-F238E27FC236}">
                    <a16:creationId xmlns:a16="http://schemas.microsoft.com/office/drawing/2014/main" id="{263D6692-DA5B-8387-71B7-3F3BB09EB0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19050" y="47545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1" name="Freeform: Shape 1180">
                <a:extLst>
                  <a:ext uri="{FF2B5EF4-FFF2-40B4-BE49-F238E27FC236}">
                    <a16:creationId xmlns:a16="http://schemas.microsoft.com/office/drawing/2014/main" id="{7864A312-16E6-5FAF-E40A-DDB5CEC835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99822" y="4402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2" name="Freeform: Shape 1181">
                <a:extLst>
                  <a:ext uri="{FF2B5EF4-FFF2-40B4-BE49-F238E27FC236}">
                    <a16:creationId xmlns:a16="http://schemas.microsoft.com/office/drawing/2014/main" id="{C0B34575-F8C9-F920-2FE5-253349B1BC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148114" y="4400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3" name="Freeform: Shape 1182">
                <a:extLst>
                  <a:ext uri="{FF2B5EF4-FFF2-40B4-BE49-F238E27FC236}">
                    <a16:creationId xmlns:a16="http://schemas.microsoft.com/office/drawing/2014/main" id="{E83ACDE2-59F7-3FAF-820F-C3DAF6C6FE9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89630" y="42204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4" name="Freeform: Shape 1183">
                <a:extLst>
                  <a:ext uri="{FF2B5EF4-FFF2-40B4-BE49-F238E27FC236}">
                    <a16:creationId xmlns:a16="http://schemas.microsoft.com/office/drawing/2014/main" id="{E41FDF96-305F-A81C-0714-96BD9C96829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74440" y="4372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5" name="Freeform: Shape 1184">
                <a:extLst>
                  <a:ext uri="{FF2B5EF4-FFF2-40B4-BE49-F238E27FC236}">
                    <a16:creationId xmlns:a16="http://schemas.microsoft.com/office/drawing/2014/main" id="{DEC69A82-AA1C-E89E-53A8-B54184999CB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42519" y="42072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6" name="Freeform: Shape 1185">
                <a:extLst>
                  <a:ext uri="{FF2B5EF4-FFF2-40B4-BE49-F238E27FC236}">
                    <a16:creationId xmlns:a16="http://schemas.microsoft.com/office/drawing/2014/main" id="{5E9294F9-CD0D-9F79-9FA0-365B8AFD73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26670" y="42905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7" name="Freeform: Shape 1186">
                <a:extLst>
                  <a:ext uri="{FF2B5EF4-FFF2-40B4-BE49-F238E27FC236}">
                    <a16:creationId xmlns:a16="http://schemas.microsoft.com/office/drawing/2014/main" id="{B3317F8E-955B-27DE-DCAE-289E88F497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05176" y="4537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8" name="Freeform: Shape 1187">
                <a:extLst>
                  <a:ext uri="{FF2B5EF4-FFF2-40B4-BE49-F238E27FC236}">
                    <a16:creationId xmlns:a16="http://schemas.microsoft.com/office/drawing/2014/main" id="{E00C3051-C56A-3141-F3E8-58C60F4CD9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54954" y="4402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9" name="Freeform: Shape 1188">
                <a:extLst>
                  <a:ext uri="{FF2B5EF4-FFF2-40B4-BE49-F238E27FC236}">
                    <a16:creationId xmlns:a16="http://schemas.microsoft.com/office/drawing/2014/main" id="{3D24BEEA-E42A-5777-93C4-E06F01C6E7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237904" y="417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0" name="Freeform: Shape 1189">
                <a:extLst>
                  <a:ext uri="{FF2B5EF4-FFF2-40B4-BE49-F238E27FC236}">
                    <a16:creationId xmlns:a16="http://schemas.microsoft.com/office/drawing/2014/main" id="{2DFFB7DE-C7AE-CBA6-4509-DBC8BCADC20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31916" y="4189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1" name="Freeform: Shape 1190">
                <a:extLst>
                  <a:ext uri="{FF2B5EF4-FFF2-40B4-BE49-F238E27FC236}">
                    <a16:creationId xmlns:a16="http://schemas.microsoft.com/office/drawing/2014/main" id="{0C2BC2B0-C878-16E9-C60C-8B22DCDA1E2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097792" y="417743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2" name="Freeform: Shape 1191">
                <a:extLst>
                  <a:ext uri="{FF2B5EF4-FFF2-40B4-BE49-F238E27FC236}">
                    <a16:creationId xmlns:a16="http://schemas.microsoft.com/office/drawing/2014/main" id="{6E512518-4B93-2472-A598-B5C359FBB3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46688" y="3816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3" name="Freeform: Shape 1192">
                <a:extLst>
                  <a:ext uri="{FF2B5EF4-FFF2-40B4-BE49-F238E27FC236}">
                    <a16:creationId xmlns:a16="http://schemas.microsoft.com/office/drawing/2014/main" id="{B3F301FF-D3E8-9C8B-0CCA-60B63515689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602016" y="37540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4" name="Freeform: Shape 1193">
                <a:extLst>
                  <a:ext uri="{FF2B5EF4-FFF2-40B4-BE49-F238E27FC236}">
                    <a16:creationId xmlns:a16="http://schemas.microsoft.com/office/drawing/2014/main" id="{1CF1CD74-8A60-BA65-ECF7-97AE342093F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92466" y="40991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5" name="Freeform: Shape 1194">
                <a:extLst>
                  <a:ext uri="{FF2B5EF4-FFF2-40B4-BE49-F238E27FC236}">
                    <a16:creationId xmlns:a16="http://schemas.microsoft.com/office/drawing/2014/main" id="{DEEA0337-CC7D-D3F0-5E31-D165509458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57521" y="4541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6" name="Freeform: Shape 1195">
                <a:extLst>
                  <a:ext uri="{FF2B5EF4-FFF2-40B4-BE49-F238E27FC236}">
                    <a16:creationId xmlns:a16="http://schemas.microsoft.com/office/drawing/2014/main" id="{6252E93A-83BC-BCF5-13A9-05937A3C3D6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53127" y="48078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7" name="Freeform: Shape 1196">
                <a:extLst>
                  <a:ext uri="{FF2B5EF4-FFF2-40B4-BE49-F238E27FC236}">
                    <a16:creationId xmlns:a16="http://schemas.microsoft.com/office/drawing/2014/main" id="{EDB72BD1-8246-4316-05D5-7CD3C3B9A0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452884" y="54495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8" name="Freeform: Shape 1197">
                <a:extLst>
                  <a:ext uri="{FF2B5EF4-FFF2-40B4-BE49-F238E27FC236}">
                    <a16:creationId xmlns:a16="http://schemas.microsoft.com/office/drawing/2014/main" id="{34904972-72F0-B6CE-8BB6-1379232A6D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63839" y="47981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9" name="Freeform: Shape 1198">
                <a:extLst>
                  <a:ext uri="{FF2B5EF4-FFF2-40B4-BE49-F238E27FC236}">
                    <a16:creationId xmlns:a16="http://schemas.microsoft.com/office/drawing/2014/main" id="{F1812021-2627-82B2-CD6D-F13C77747B4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50592" y="425954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0" name="Freeform: Shape 1199">
                <a:extLst>
                  <a:ext uri="{FF2B5EF4-FFF2-40B4-BE49-F238E27FC236}">
                    <a16:creationId xmlns:a16="http://schemas.microsoft.com/office/drawing/2014/main" id="{23C3379D-F2DD-24B0-9CD9-AC7E9E3D930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20555" y="40336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1" name="Freeform: Shape 1200">
                <a:extLst>
                  <a:ext uri="{FF2B5EF4-FFF2-40B4-BE49-F238E27FC236}">
                    <a16:creationId xmlns:a16="http://schemas.microsoft.com/office/drawing/2014/main" id="{E91E093D-7C2F-E73E-9DBC-BB7F7FC73FC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05245" y="359641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2" name="Freeform: Shape 1201">
                <a:extLst>
                  <a:ext uri="{FF2B5EF4-FFF2-40B4-BE49-F238E27FC236}">
                    <a16:creationId xmlns:a16="http://schemas.microsoft.com/office/drawing/2014/main" id="{4604FE60-7C33-2C0F-459B-076EFAEC75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121342" y="3256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3" name="Freeform: Shape 1202">
                <a:extLst>
                  <a:ext uri="{FF2B5EF4-FFF2-40B4-BE49-F238E27FC236}">
                    <a16:creationId xmlns:a16="http://schemas.microsoft.com/office/drawing/2014/main" id="{C25CCD9E-01E2-43EB-18C0-D7606B98B1D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53371" y="34957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4" name="Freeform: Shape 1203">
                <a:extLst>
                  <a:ext uri="{FF2B5EF4-FFF2-40B4-BE49-F238E27FC236}">
                    <a16:creationId xmlns:a16="http://schemas.microsoft.com/office/drawing/2014/main" id="{52221C70-1408-D1B3-C411-C7898E2FB2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48973" y="335533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5" name="Freeform: Shape 1204">
                <a:extLst>
                  <a:ext uri="{FF2B5EF4-FFF2-40B4-BE49-F238E27FC236}">
                    <a16:creationId xmlns:a16="http://schemas.microsoft.com/office/drawing/2014/main" id="{C2D74833-70CE-1129-06BA-7B5B4B4256B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40669" y="32510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6" name="Freeform: Shape 1205">
                <a:extLst>
                  <a:ext uri="{FF2B5EF4-FFF2-40B4-BE49-F238E27FC236}">
                    <a16:creationId xmlns:a16="http://schemas.microsoft.com/office/drawing/2014/main" id="{F34719FC-0D7F-1D83-095F-9CBC3E0ABCF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31214" y="31250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7" name="Freeform: Shape 1206">
                <a:extLst>
                  <a:ext uri="{FF2B5EF4-FFF2-40B4-BE49-F238E27FC236}">
                    <a16:creationId xmlns:a16="http://schemas.microsoft.com/office/drawing/2014/main" id="{E4E3AD14-634B-9CBB-83FF-ABBE1A96D18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12615" y="26430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8" name="Freeform: Shape 1207">
                <a:extLst>
                  <a:ext uri="{FF2B5EF4-FFF2-40B4-BE49-F238E27FC236}">
                    <a16:creationId xmlns:a16="http://schemas.microsoft.com/office/drawing/2014/main" id="{C3A6CF79-3FE7-A0EA-A71B-22C76752BC9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45419" y="315711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9" name="Freeform: Shape 1208">
                <a:extLst>
                  <a:ext uri="{FF2B5EF4-FFF2-40B4-BE49-F238E27FC236}">
                    <a16:creationId xmlns:a16="http://schemas.microsoft.com/office/drawing/2014/main" id="{3C930700-DF8F-34FF-EB20-A9250C824BA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52600" y="37078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0" name="Freeform: Shape 1209">
                <a:extLst>
                  <a:ext uri="{FF2B5EF4-FFF2-40B4-BE49-F238E27FC236}">
                    <a16:creationId xmlns:a16="http://schemas.microsoft.com/office/drawing/2014/main" id="{06ED64BF-3482-0FF5-8C61-C27AE71BE8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670619" y="34191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1" name="Freeform: Shape 1210">
                <a:extLst>
                  <a:ext uri="{FF2B5EF4-FFF2-40B4-BE49-F238E27FC236}">
                    <a16:creationId xmlns:a16="http://schemas.microsoft.com/office/drawing/2014/main" id="{E4DA6811-0466-7D76-7B4F-76599B9DB69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06533" y="30383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0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2" name="Freeform: Shape 1211">
                <a:extLst>
                  <a:ext uri="{FF2B5EF4-FFF2-40B4-BE49-F238E27FC236}">
                    <a16:creationId xmlns:a16="http://schemas.microsoft.com/office/drawing/2014/main" id="{BCE6554F-E17C-EC7F-70FD-77FF225EC5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23086" y="328599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3" name="Freeform: Shape 1212">
                <a:extLst>
                  <a:ext uri="{FF2B5EF4-FFF2-40B4-BE49-F238E27FC236}">
                    <a16:creationId xmlns:a16="http://schemas.microsoft.com/office/drawing/2014/main" id="{D508AB6B-F6D5-12F8-23D9-143FBB0090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42613" y="32069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4" name="Freeform: Shape 1213">
                <a:extLst>
                  <a:ext uri="{FF2B5EF4-FFF2-40B4-BE49-F238E27FC236}">
                    <a16:creationId xmlns:a16="http://schemas.microsoft.com/office/drawing/2014/main" id="{B0BCBF35-1064-95B2-3951-3048734129A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08177" y="2354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5" name="Freeform: Shape 1214">
                <a:extLst>
                  <a:ext uri="{FF2B5EF4-FFF2-40B4-BE49-F238E27FC236}">
                    <a16:creationId xmlns:a16="http://schemas.microsoft.com/office/drawing/2014/main" id="{08337EE5-9082-0CA7-9F19-0E27961CD3C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11917" y="2125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6" name="Freeform: Shape 1215">
                <a:extLst>
                  <a:ext uri="{FF2B5EF4-FFF2-40B4-BE49-F238E27FC236}">
                    <a16:creationId xmlns:a16="http://schemas.microsoft.com/office/drawing/2014/main" id="{CF115231-7A0E-E1C9-B632-4685265386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16735" y="29835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7" name="Freeform: Shape 1216">
                <a:extLst>
                  <a:ext uri="{FF2B5EF4-FFF2-40B4-BE49-F238E27FC236}">
                    <a16:creationId xmlns:a16="http://schemas.microsoft.com/office/drawing/2014/main" id="{8CED0969-CB0A-9C45-C440-B87343A10AC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11052" y="38266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8" name="Freeform: Shape 1217">
                <a:extLst>
                  <a:ext uri="{FF2B5EF4-FFF2-40B4-BE49-F238E27FC236}">
                    <a16:creationId xmlns:a16="http://schemas.microsoft.com/office/drawing/2014/main" id="{A3C9EFAD-EF09-6D4A-B51E-2BE75733E22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71233" y="42761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9" name="Freeform: Shape 1218">
                <a:extLst>
                  <a:ext uri="{FF2B5EF4-FFF2-40B4-BE49-F238E27FC236}">
                    <a16:creationId xmlns:a16="http://schemas.microsoft.com/office/drawing/2014/main" id="{97FBFDAE-3DB3-C4E5-3378-3C7F0806F88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29158" y="3815296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609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0" name="Freeform: Shape 1219">
                <a:extLst>
                  <a:ext uri="{FF2B5EF4-FFF2-40B4-BE49-F238E27FC236}">
                    <a16:creationId xmlns:a16="http://schemas.microsoft.com/office/drawing/2014/main" id="{BACB94C6-B25F-78EC-FB7F-56347257CD5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52937" y="40654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1" name="Freeform: Shape 1220">
                <a:extLst>
                  <a:ext uri="{FF2B5EF4-FFF2-40B4-BE49-F238E27FC236}">
                    <a16:creationId xmlns:a16="http://schemas.microsoft.com/office/drawing/2014/main" id="{E7FE73D7-5006-8136-E2DE-7115A17811F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68177" y="45154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2" name="Freeform: Shape 1221">
                <a:extLst>
                  <a:ext uri="{FF2B5EF4-FFF2-40B4-BE49-F238E27FC236}">
                    <a16:creationId xmlns:a16="http://schemas.microsoft.com/office/drawing/2014/main" id="{2BAEB4C5-BC10-FA31-C413-160DA33CEF7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17098" y="4717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3" name="Freeform: Shape 1222">
                <a:extLst>
                  <a:ext uri="{FF2B5EF4-FFF2-40B4-BE49-F238E27FC236}">
                    <a16:creationId xmlns:a16="http://schemas.microsoft.com/office/drawing/2014/main" id="{2AFD38E4-0EC4-E6CE-5B56-BF64D4C7447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99655" y="501601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4" name="Freeform: Shape 1223">
                <a:extLst>
                  <a:ext uri="{FF2B5EF4-FFF2-40B4-BE49-F238E27FC236}">
                    <a16:creationId xmlns:a16="http://schemas.microsoft.com/office/drawing/2014/main" id="{BAB35B78-F86C-FFE1-B6B7-B232405C08F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64570" y="52197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5" name="Freeform: Shape 1224">
                <a:extLst>
                  <a:ext uri="{FF2B5EF4-FFF2-40B4-BE49-F238E27FC236}">
                    <a16:creationId xmlns:a16="http://schemas.microsoft.com/office/drawing/2014/main" id="{464C547C-0B97-0BB9-63B1-D821DB2F80F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09769" y="430107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6" name="Freeform: Shape 1225">
                <a:extLst>
                  <a:ext uri="{FF2B5EF4-FFF2-40B4-BE49-F238E27FC236}">
                    <a16:creationId xmlns:a16="http://schemas.microsoft.com/office/drawing/2014/main" id="{570B06BD-5A96-4476-B46E-CC6F68229F3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92077" y="43448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7" name="Freeform: Shape 1226">
                <a:extLst>
                  <a:ext uri="{FF2B5EF4-FFF2-40B4-BE49-F238E27FC236}">
                    <a16:creationId xmlns:a16="http://schemas.microsoft.com/office/drawing/2014/main" id="{9E12B89B-94D2-B74C-46F2-B4F51F38C9C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24537" y="46081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8" name="Freeform: Shape 1227">
                <a:extLst>
                  <a:ext uri="{FF2B5EF4-FFF2-40B4-BE49-F238E27FC236}">
                    <a16:creationId xmlns:a16="http://schemas.microsoft.com/office/drawing/2014/main" id="{0D70B5AA-7A71-ABE4-0DB2-139CE062E86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16479" y="47633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9" name="Freeform: Shape 1228">
                <a:extLst>
                  <a:ext uri="{FF2B5EF4-FFF2-40B4-BE49-F238E27FC236}">
                    <a16:creationId xmlns:a16="http://schemas.microsoft.com/office/drawing/2014/main" id="{F86D6329-D28E-D69D-9519-7CBBC2AF1F3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59088" y="4895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0" name="Freeform: Shape 1229">
                <a:extLst>
                  <a:ext uri="{FF2B5EF4-FFF2-40B4-BE49-F238E27FC236}">
                    <a16:creationId xmlns:a16="http://schemas.microsoft.com/office/drawing/2014/main" id="{D315CF4B-3820-1956-236E-10A9AFC9A2C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49293" y="510526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1" name="Freeform: Shape 1230">
                <a:extLst>
                  <a:ext uri="{FF2B5EF4-FFF2-40B4-BE49-F238E27FC236}">
                    <a16:creationId xmlns:a16="http://schemas.microsoft.com/office/drawing/2014/main" id="{641E964A-EAD8-F686-0FC5-2FDD6701C8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36364" y="51903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2" name="Freeform: Shape 1231">
                <a:extLst>
                  <a:ext uri="{FF2B5EF4-FFF2-40B4-BE49-F238E27FC236}">
                    <a16:creationId xmlns:a16="http://schemas.microsoft.com/office/drawing/2014/main" id="{5AE63428-6873-F074-7E02-DCFC399DCE5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45131" y="4638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3" name="Freeform: Shape 1232">
                <a:extLst>
                  <a:ext uri="{FF2B5EF4-FFF2-40B4-BE49-F238E27FC236}">
                    <a16:creationId xmlns:a16="http://schemas.microsoft.com/office/drawing/2014/main" id="{FCA41E8E-281D-47EF-EE23-6788A3211A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19286" y="422239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4" name="Freeform: Shape 1233">
                <a:extLst>
                  <a:ext uri="{FF2B5EF4-FFF2-40B4-BE49-F238E27FC236}">
                    <a16:creationId xmlns:a16="http://schemas.microsoft.com/office/drawing/2014/main" id="{F20DEBB0-3D38-8A66-4F95-D84229902E8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51969" y="40506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5" name="Freeform: Shape 1234">
                <a:extLst>
                  <a:ext uri="{FF2B5EF4-FFF2-40B4-BE49-F238E27FC236}">
                    <a16:creationId xmlns:a16="http://schemas.microsoft.com/office/drawing/2014/main" id="{9AACC1BE-98EB-ED85-FF07-D302DE3F0A1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38870" y="33380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6" name="Freeform: Shape 1235">
                <a:extLst>
                  <a:ext uri="{FF2B5EF4-FFF2-40B4-BE49-F238E27FC236}">
                    <a16:creationId xmlns:a16="http://schemas.microsoft.com/office/drawing/2014/main" id="{08D0EC6E-2A9F-E5AB-A8A9-8241C02A1F0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75707" y="39958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7" name="Freeform: Shape 1236">
                <a:extLst>
                  <a:ext uri="{FF2B5EF4-FFF2-40B4-BE49-F238E27FC236}">
                    <a16:creationId xmlns:a16="http://schemas.microsoft.com/office/drawing/2014/main" id="{7153D341-9475-D10C-1200-29E4D8F65B7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46838" y="31494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8" name="Freeform: Shape 1237">
                <a:extLst>
                  <a:ext uri="{FF2B5EF4-FFF2-40B4-BE49-F238E27FC236}">
                    <a16:creationId xmlns:a16="http://schemas.microsoft.com/office/drawing/2014/main" id="{2ED30A9A-6CB5-BFEF-5B7D-DA82E067407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02941" y="3222269"/>
                <a:ext cx="16273" cy="15410"/>
              </a:xfrm>
              <a:custGeom>
                <a:avLst/>
                <a:gdLst>
                  <a:gd name="connsiteX0" fmla="*/ 15424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4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9" name="Freeform: Shape 1238">
                <a:extLst>
                  <a:ext uri="{FF2B5EF4-FFF2-40B4-BE49-F238E27FC236}">
                    <a16:creationId xmlns:a16="http://schemas.microsoft.com/office/drawing/2014/main" id="{61DBA325-E218-DD9E-7B17-34E2ABFC3EA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49187" y="40909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0" name="Freeform: Shape 1239">
                <a:extLst>
                  <a:ext uri="{FF2B5EF4-FFF2-40B4-BE49-F238E27FC236}">
                    <a16:creationId xmlns:a16="http://schemas.microsoft.com/office/drawing/2014/main" id="{0307FB96-AFD9-C0B7-E7DC-07CF0FCAA2C3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242610" y="414897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3"/>
                      <a:pt x="3625" y="0"/>
                      <a:pt x="8096" y="0"/>
                    </a:cubicBezTo>
                    <a:cubicBezTo>
                      <a:pt x="12568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1" name="Freeform: Shape 1240">
                <a:extLst>
                  <a:ext uri="{FF2B5EF4-FFF2-40B4-BE49-F238E27FC236}">
                    <a16:creationId xmlns:a16="http://schemas.microsoft.com/office/drawing/2014/main" id="{AADC4011-1610-74FE-DD32-336B1F632BF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69901" y="385606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2" name="Freeform: Shape 1241">
                <a:extLst>
                  <a:ext uri="{FF2B5EF4-FFF2-40B4-BE49-F238E27FC236}">
                    <a16:creationId xmlns:a16="http://schemas.microsoft.com/office/drawing/2014/main" id="{352238F8-877E-AC43-1329-C91362E632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83522" y="368118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3" name="Freeform: Shape 1242">
                <a:extLst>
                  <a:ext uri="{FF2B5EF4-FFF2-40B4-BE49-F238E27FC236}">
                    <a16:creationId xmlns:a16="http://schemas.microsoft.com/office/drawing/2014/main" id="{F3672688-FC85-4AC6-D884-6ABBAF7CD6D6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390915" y="361676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4" name="Freeform: Shape 1243">
                <a:extLst>
                  <a:ext uri="{FF2B5EF4-FFF2-40B4-BE49-F238E27FC236}">
                    <a16:creationId xmlns:a16="http://schemas.microsoft.com/office/drawing/2014/main" id="{2615F6C7-8D00-9E09-60F4-320153FE4FE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92455" y="4544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5" name="Freeform: Shape 1244">
                <a:extLst>
                  <a:ext uri="{FF2B5EF4-FFF2-40B4-BE49-F238E27FC236}">
                    <a16:creationId xmlns:a16="http://schemas.microsoft.com/office/drawing/2014/main" id="{DE1E9E0D-1F01-5F0D-1D12-E12FA0C8B45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477857" y="51174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2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6" name="Freeform: Shape 1245">
                <a:extLst>
                  <a:ext uri="{FF2B5EF4-FFF2-40B4-BE49-F238E27FC236}">
                    <a16:creationId xmlns:a16="http://schemas.microsoft.com/office/drawing/2014/main" id="{CEAF1AE3-02B9-3AA2-2CBF-7EF01E5C7B3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312313" y="52188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7" name="Freeform: Shape 1246">
                <a:extLst>
                  <a:ext uri="{FF2B5EF4-FFF2-40B4-BE49-F238E27FC236}">
                    <a16:creationId xmlns:a16="http://schemas.microsoft.com/office/drawing/2014/main" id="{7AFB5047-CFB5-C12A-FBD3-B1ABE25AEB0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996368" y="5467883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8" name="Freeform: Shape 1247">
                <a:extLst>
                  <a:ext uri="{FF2B5EF4-FFF2-40B4-BE49-F238E27FC236}">
                    <a16:creationId xmlns:a16="http://schemas.microsoft.com/office/drawing/2014/main" id="{A07A6F74-45C8-FB93-E441-374C73C08FB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710237" y="550626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9" name="Freeform: Shape 1248">
                <a:extLst>
                  <a:ext uri="{FF2B5EF4-FFF2-40B4-BE49-F238E27FC236}">
                    <a16:creationId xmlns:a16="http://schemas.microsoft.com/office/drawing/2014/main" id="{8BAECF9E-5E3F-C203-66AE-FDAFDAF42A4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24322" y="5572658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0" name="Freeform: Shape 1249">
                <a:extLst>
                  <a:ext uri="{FF2B5EF4-FFF2-40B4-BE49-F238E27FC236}">
                    <a16:creationId xmlns:a16="http://schemas.microsoft.com/office/drawing/2014/main" id="{484A6646-3EB9-92DA-C461-46A81AB7A1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529453" y="58094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1" name="Freeform: Shape 1250">
                <a:extLst>
                  <a:ext uri="{FF2B5EF4-FFF2-40B4-BE49-F238E27FC236}">
                    <a16:creationId xmlns:a16="http://schemas.microsoft.com/office/drawing/2014/main" id="{CA803E60-AE69-847E-B6E3-C6DF0CE7FDC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72361" y="598213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2" name="Freeform: Shape 1251">
                <a:extLst>
                  <a:ext uri="{FF2B5EF4-FFF2-40B4-BE49-F238E27FC236}">
                    <a16:creationId xmlns:a16="http://schemas.microsoft.com/office/drawing/2014/main" id="{79A4246E-15E6-A14D-4509-ED5FC4E3C4F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07578" y="6120441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3" name="Freeform: Shape 1252">
                <a:extLst>
                  <a:ext uri="{FF2B5EF4-FFF2-40B4-BE49-F238E27FC236}">
                    <a16:creationId xmlns:a16="http://schemas.microsoft.com/office/drawing/2014/main" id="{5FDD456C-ADC7-C05F-F372-F22C906C4CE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63854" y="608224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4" name="Freeform: Shape 1253">
                <a:extLst>
                  <a:ext uri="{FF2B5EF4-FFF2-40B4-BE49-F238E27FC236}">
                    <a16:creationId xmlns:a16="http://schemas.microsoft.com/office/drawing/2014/main" id="{96827738-8895-705B-1ABD-F4DB150E972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31654" y="6098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5" name="Freeform: Shape 1254">
                <a:extLst>
                  <a:ext uri="{FF2B5EF4-FFF2-40B4-BE49-F238E27FC236}">
                    <a16:creationId xmlns:a16="http://schemas.microsoft.com/office/drawing/2014/main" id="{A57656A1-7ED0-0040-A5FA-E55318FDB9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28341" y="620769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6" name="Freeform: Shape 1255">
                <a:extLst>
                  <a:ext uri="{FF2B5EF4-FFF2-40B4-BE49-F238E27FC236}">
                    <a16:creationId xmlns:a16="http://schemas.microsoft.com/office/drawing/2014/main" id="{0C019CD3-1186-880C-C9FA-2A51FE7BC2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64759" y="62638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7" name="Freeform: Shape 1256">
                <a:extLst>
                  <a:ext uri="{FF2B5EF4-FFF2-40B4-BE49-F238E27FC236}">
                    <a16:creationId xmlns:a16="http://schemas.microsoft.com/office/drawing/2014/main" id="{5BDC557D-07DF-0C47-49E1-258B36C60A8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86782" y="6291605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8" name="Freeform: Shape 1257">
                <a:extLst>
                  <a:ext uri="{FF2B5EF4-FFF2-40B4-BE49-F238E27FC236}">
                    <a16:creationId xmlns:a16="http://schemas.microsoft.com/office/drawing/2014/main" id="{33276CBE-77FB-FACF-589A-100D386650B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64882" y="6291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9" name="Freeform: Shape 1258">
                <a:extLst>
                  <a:ext uri="{FF2B5EF4-FFF2-40B4-BE49-F238E27FC236}">
                    <a16:creationId xmlns:a16="http://schemas.microsoft.com/office/drawing/2014/main" id="{913DF3F3-9C0B-1ACB-E02B-39C2934BFC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413671" y="6316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0" name="Freeform: Shape 1259">
                <a:extLst>
                  <a:ext uri="{FF2B5EF4-FFF2-40B4-BE49-F238E27FC236}">
                    <a16:creationId xmlns:a16="http://schemas.microsoft.com/office/drawing/2014/main" id="{ABE6EB87-A825-EE6C-9EFB-64A3A3B4DFA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31726" y="628179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1" name="Freeform: Shape 1260">
                <a:extLst>
                  <a:ext uri="{FF2B5EF4-FFF2-40B4-BE49-F238E27FC236}">
                    <a16:creationId xmlns:a16="http://schemas.microsoft.com/office/drawing/2014/main" id="{0D52D262-DF61-3273-5FAF-9851625A53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860429" y="628836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2" name="Freeform: Shape 1261">
                <a:extLst>
                  <a:ext uri="{FF2B5EF4-FFF2-40B4-BE49-F238E27FC236}">
                    <a16:creationId xmlns:a16="http://schemas.microsoft.com/office/drawing/2014/main" id="{C9720E7F-A2B5-DD3E-CB8E-4E0AE14349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25339" y="6285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3" name="Freeform: Shape 1262">
                <a:extLst>
                  <a:ext uri="{FF2B5EF4-FFF2-40B4-BE49-F238E27FC236}">
                    <a16:creationId xmlns:a16="http://schemas.microsoft.com/office/drawing/2014/main" id="{3B48E5EF-7454-D375-1F47-1772CA40DC6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259020" y="611482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4" name="Freeform: Shape 1263">
                <a:extLst>
                  <a:ext uri="{FF2B5EF4-FFF2-40B4-BE49-F238E27FC236}">
                    <a16:creationId xmlns:a16="http://schemas.microsoft.com/office/drawing/2014/main" id="{03461EB7-2697-81E7-B949-D0B83F6E9D7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3175" y="53991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5" name="Freeform: Shape 1264">
                <a:extLst>
                  <a:ext uri="{FF2B5EF4-FFF2-40B4-BE49-F238E27FC236}">
                    <a16:creationId xmlns:a16="http://schemas.microsoft.com/office/drawing/2014/main" id="{82E0264A-2EE9-6B31-AE80-0D97AFED0BED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968841" y="511797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6" name="Freeform: Shape 1265">
                <a:extLst>
                  <a:ext uri="{FF2B5EF4-FFF2-40B4-BE49-F238E27FC236}">
                    <a16:creationId xmlns:a16="http://schemas.microsoft.com/office/drawing/2014/main" id="{2940F252-25D7-D57F-28BE-69D04070A5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20963" y="47083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7" name="Freeform: Shape 1266">
                <a:extLst>
                  <a:ext uri="{FF2B5EF4-FFF2-40B4-BE49-F238E27FC236}">
                    <a16:creationId xmlns:a16="http://schemas.microsoft.com/office/drawing/2014/main" id="{F3FEF3C3-917E-AF34-874A-AACE7483862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11535" y="5358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8" name="Freeform: Shape 1267">
                <a:extLst>
                  <a:ext uri="{FF2B5EF4-FFF2-40B4-BE49-F238E27FC236}">
                    <a16:creationId xmlns:a16="http://schemas.microsoft.com/office/drawing/2014/main" id="{B7DFAE35-A727-D472-A68D-5F9C617FAC6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52199" y="555951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9" name="Freeform: Shape 1268">
                <a:extLst>
                  <a:ext uri="{FF2B5EF4-FFF2-40B4-BE49-F238E27FC236}">
                    <a16:creationId xmlns:a16="http://schemas.microsoft.com/office/drawing/2014/main" id="{61788E3F-E9CD-AC00-0594-F417043E1A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65202" y="52024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0" name="Freeform: Shape 1269">
                <a:extLst>
                  <a:ext uri="{FF2B5EF4-FFF2-40B4-BE49-F238E27FC236}">
                    <a16:creationId xmlns:a16="http://schemas.microsoft.com/office/drawing/2014/main" id="{30D47F1B-C204-2B92-D336-9742767922B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56753" y="588203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1" name="Freeform: Shape 1270">
                <a:extLst>
                  <a:ext uri="{FF2B5EF4-FFF2-40B4-BE49-F238E27FC236}">
                    <a16:creationId xmlns:a16="http://schemas.microsoft.com/office/drawing/2014/main" id="{241E6CA0-9C11-5D36-FD1C-3FACB4E0A5B6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4155678" y="518724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2" name="Freeform: Shape 1271">
                <a:extLst>
                  <a:ext uri="{FF2B5EF4-FFF2-40B4-BE49-F238E27FC236}">
                    <a16:creationId xmlns:a16="http://schemas.microsoft.com/office/drawing/2014/main" id="{8EBAC492-BE8F-6E02-11E0-DF3A3623D1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96026" y="440965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3" name="Freeform: Shape 1272">
                <a:extLst>
                  <a:ext uri="{FF2B5EF4-FFF2-40B4-BE49-F238E27FC236}">
                    <a16:creationId xmlns:a16="http://schemas.microsoft.com/office/drawing/2014/main" id="{878727CA-6E0C-1B2B-DCEF-28E73A3978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71990" y="50466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4" name="Freeform: Shape 1273">
                <a:extLst>
                  <a:ext uri="{FF2B5EF4-FFF2-40B4-BE49-F238E27FC236}">
                    <a16:creationId xmlns:a16="http://schemas.microsoft.com/office/drawing/2014/main" id="{FEBACF9F-EAF9-8C1B-C3F9-F4A1030C1A0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28025" y="4159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5" name="Freeform: Shape 1274">
                <a:extLst>
                  <a:ext uri="{FF2B5EF4-FFF2-40B4-BE49-F238E27FC236}">
                    <a16:creationId xmlns:a16="http://schemas.microsoft.com/office/drawing/2014/main" id="{962D09BF-D20D-00A7-CF1B-81A8B6C7B1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59338" y="45170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6" name="Freeform: Shape 1275">
                <a:extLst>
                  <a:ext uri="{FF2B5EF4-FFF2-40B4-BE49-F238E27FC236}">
                    <a16:creationId xmlns:a16="http://schemas.microsoft.com/office/drawing/2014/main" id="{4D89C53A-1CBC-5584-C6C7-D4DAB7ABE14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56716" y="4331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7" name="Freeform: Shape 1276">
                <a:extLst>
                  <a:ext uri="{FF2B5EF4-FFF2-40B4-BE49-F238E27FC236}">
                    <a16:creationId xmlns:a16="http://schemas.microsoft.com/office/drawing/2014/main" id="{06C8FD5F-3FC9-02B6-2134-993132D48C6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27574" y="38475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8" name="Freeform: Shape 1277">
                <a:extLst>
                  <a:ext uri="{FF2B5EF4-FFF2-40B4-BE49-F238E27FC236}">
                    <a16:creationId xmlns:a16="http://schemas.microsoft.com/office/drawing/2014/main" id="{9C3D13FE-5ED0-1D67-CF63-8A6B40AC76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77179" y="33359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9" name="Freeform: Shape 1278">
                <a:extLst>
                  <a:ext uri="{FF2B5EF4-FFF2-40B4-BE49-F238E27FC236}">
                    <a16:creationId xmlns:a16="http://schemas.microsoft.com/office/drawing/2014/main" id="{C598A860-9384-E266-B1C5-4F3A02A7B15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77776" y="26855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0" name="Freeform: Shape 1279">
                <a:extLst>
                  <a:ext uri="{FF2B5EF4-FFF2-40B4-BE49-F238E27FC236}">
                    <a16:creationId xmlns:a16="http://schemas.microsoft.com/office/drawing/2014/main" id="{3ECDDDA2-B769-ACAD-2890-B944F235968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77750" y="28130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1" name="Freeform: Shape 1280">
                <a:extLst>
                  <a:ext uri="{FF2B5EF4-FFF2-40B4-BE49-F238E27FC236}">
                    <a16:creationId xmlns:a16="http://schemas.microsoft.com/office/drawing/2014/main" id="{46CE1177-0AF1-0213-88F3-E9DD0919239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37791" y="300500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2" name="Freeform: Shape 1281">
                <a:extLst>
                  <a:ext uri="{FF2B5EF4-FFF2-40B4-BE49-F238E27FC236}">
                    <a16:creationId xmlns:a16="http://schemas.microsoft.com/office/drawing/2014/main" id="{6747532C-11E5-CE77-CC67-AF389FDABC2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90356" y="3188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3" name="Freeform: Shape 1282">
                <a:extLst>
                  <a:ext uri="{FF2B5EF4-FFF2-40B4-BE49-F238E27FC236}">
                    <a16:creationId xmlns:a16="http://schemas.microsoft.com/office/drawing/2014/main" id="{428D79F6-90A0-47BD-673E-427AFEA915C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14537" y="33464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4" name="Freeform: Shape 1283">
                <a:extLst>
                  <a:ext uri="{FF2B5EF4-FFF2-40B4-BE49-F238E27FC236}">
                    <a16:creationId xmlns:a16="http://schemas.microsoft.com/office/drawing/2014/main" id="{E314EC89-C82B-8EBB-06E9-83C26C00789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18442" y="2852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5" name="Freeform: Shape 1284">
                <a:extLst>
                  <a:ext uri="{FF2B5EF4-FFF2-40B4-BE49-F238E27FC236}">
                    <a16:creationId xmlns:a16="http://schemas.microsoft.com/office/drawing/2014/main" id="{3A9D723B-7D0E-4526-D950-8EF28B2CC41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116741" y="26094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6" name="Freeform: Shape 1285">
                <a:extLst>
                  <a:ext uri="{FF2B5EF4-FFF2-40B4-BE49-F238E27FC236}">
                    <a16:creationId xmlns:a16="http://schemas.microsoft.com/office/drawing/2014/main" id="{26C5B095-6B53-4EC6-763E-FE4A14BEB1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306288" y="2471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7" name="Freeform: Shape 1286">
                <a:extLst>
                  <a:ext uri="{FF2B5EF4-FFF2-40B4-BE49-F238E27FC236}">
                    <a16:creationId xmlns:a16="http://schemas.microsoft.com/office/drawing/2014/main" id="{BAD15229-80BB-316D-EF23-AB21ADAEC7C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451354" y="2254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8" name="Freeform: Shape 1287">
                <a:extLst>
                  <a:ext uri="{FF2B5EF4-FFF2-40B4-BE49-F238E27FC236}">
                    <a16:creationId xmlns:a16="http://schemas.microsoft.com/office/drawing/2014/main" id="{DE6CE0D4-E581-9145-EE0A-577AC39B7E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60220" y="203069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9" name="Freeform: Shape 1288">
                <a:extLst>
                  <a:ext uri="{FF2B5EF4-FFF2-40B4-BE49-F238E27FC236}">
                    <a16:creationId xmlns:a16="http://schemas.microsoft.com/office/drawing/2014/main" id="{C8512CE5-83BA-AA11-9D9E-918B7EE8F97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24150" y="19999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0" name="Freeform: Shape 1289">
                <a:extLst>
                  <a:ext uri="{FF2B5EF4-FFF2-40B4-BE49-F238E27FC236}">
                    <a16:creationId xmlns:a16="http://schemas.microsoft.com/office/drawing/2014/main" id="{2805FEAB-3C51-A5C7-D08A-439D17DD5E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68072" y="19573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1" name="Freeform: Shape 1290">
                <a:extLst>
                  <a:ext uri="{FF2B5EF4-FFF2-40B4-BE49-F238E27FC236}">
                    <a16:creationId xmlns:a16="http://schemas.microsoft.com/office/drawing/2014/main" id="{240DCE68-F842-4C92-AAC4-AD7A15D9C8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89877" y="21543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2" name="Freeform: Shape 1291">
                <a:extLst>
                  <a:ext uri="{FF2B5EF4-FFF2-40B4-BE49-F238E27FC236}">
                    <a16:creationId xmlns:a16="http://schemas.microsoft.com/office/drawing/2014/main" id="{F1138916-3472-12BE-BDB9-4B3C6F32D0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62781" y="2718492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3" name="Freeform: Shape 1292">
                <a:extLst>
                  <a:ext uri="{FF2B5EF4-FFF2-40B4-BE49-F238E27FC236}">
                    <a16:creationId xmlns:a16="http://schemas.microsoft.com/office/drawing/2014/main" id="{61BC2C3F-78A1-D692-348F-3B5571F0ADE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72318" y="262600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4" name="Freeform: Shape 1293">
                <a:extLst>
                  <a:ext uri="{FF2B5EF4-FFF2-40B4-BE49-F238E27FC236}">
                    <a16:creationId xmlns:a16="http://schemas.microsoft.com/office/drawing/2014/main" id="{3F71B526-2C23-AC26-8FDA-14FC6ACE298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74013" y="21834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5" name="Freeform: Shape 1294">
                <a:extLst>
                  <a:ext uri="{FF2B5EF4-FFF2-40B4-BE49-F238E27FC236}">
                    <a16:creationId xmlns:a16="http://schemas.microsoft.com/office/drawing/2014/main" id="{AF7E3A2B-61B3-AACB-F3D1-43276EDC263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403818" y="182733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6" name="Freeform: Shape 1295">
                <a:extLst>
                  <a:ext uri="{FF2B5EF4-FFF2-40B4-BE49-F238E27FC236}">
                    <a16:creationId xmlns:a16="http://schemas.microsoft.com/office/drawing/2014/main" id="{BBB191AB-61E2-C49C-DE1D-A1D325D93D1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386578" y="14644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7" name="Freeform: Shape 1296">
                <a:extLst>
                  <a:ext uri="{FF2B5EF4-FFF2-40B4-BE49-F238E27FC236}">
                    <a16:creationId xmlns:a16="http://schemas.microsoft.com/office/drawing/2014/main" id="{F9521BA9-0736-4BDA-C87F-6A53EEC38CD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36005" y="2253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8" name="Freeform: Shape 1297">
                <a:extLst>
                  <a:ext uri="{FF2B5EF4-FFF2-40B4-BE49-F238E27FC236}">
                    <a16:creationId xmlns:a16="http://schemas.microsoft.com/office/drawing/2014/main" id="{62751D1B-9D74-8CD5-B547-F41B2961CD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93834" y="23634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9" name="Freeform: Shape 1298">
                <a:extLst>
                  <a:ext uri="{FF2B5EF4-FFF2-40B4-BE49-F238E27FC236}">
                    <a16:creationId xmlns:a16="http://schemas.microsoft.com/office/drawing/2014/main" id="{5058427B-003E-D479-3B50-CDE44B6622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80346" y="2066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0" name="Freeform: Shape 1299">
                <a:extLst>
                  <a:ext uri="{FF2B5EF4-FFF2-40B4-BE49-F238E27FC236}">
                    <a16:creationId xmlns:a16="http://schemas.microsoft.com/office/drawing/2014/main" id="{D9E9E0F7-EEE3-CF48-194E-2A1725A5D90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40208" y="180247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1" name="Freeform: Shape 1300">
                <a:extLst>
                  <a:ext uri="{FF2B5EF4-FFF2-40B4-BE49-F238E27FC236}">
                    <a16:creationId xmlns:a16="http://schemas.microsoft.com/office/drawing/2014/main" id="{DB87B145-F887-7AD0-C18A-23677ADECD6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07766" y="1284027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2" name="Freeform: Shape 1301">
                <a:extLst>
                  <a:ext uri="{FF2B5EF4-FFF2-40B4-BE49-F238E27FC236}">
                    <a16:creationId xmlns:a16="http://schemas.microsoft.com/office/drawing/2014/main" id="{B644D1C8-2675-11C2-68CA-A3D7F4C21BC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409497" y="1509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3" name="Freeform: Shape 1302">
                <a:extLst>
                  <a:ext uri="{FF2B5EF4-FFF2-40B4-BE49-F238E27FC236}">
                    <a16:creationId xmlns:a16="http://schemas.microsoft.com/office/drawing/2014/main" id="{71AB470E-2A37-151D-9A06-EC651C41C17B}"/>
                  </a:ext>
                </a:extLst>
              </p:cNvPr>
              <p:cNvSpPr>
                <a:spLocks/>
              </p:cNvSpPr>
              <p:nvPr/>
            </p:nvSpPr>
            <p:spPr>
              <a:xfrm rot="-1652943">
                <a:off x="10396089" y="169484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4" name="Freeform: Shape 1303">
                <a:extLst>
                  <a:ext uri="{FF2B5EF4-FFF2-40B4-BE49-F238E27FC236}">
                    <a16:creationId xmlns:a16="http://schemas.microsoft.com/office/drawing/2014/main" id="{11A2BA1D-D29D-DB04-17D8-D5B87399BD9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179117" y="28953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5" name="Freeform: Shape 1304">
                <a:extLst>
                  <a:ext uri="{FF2B5EF4-FFF2-40B4-BE49-F238E27FC236}">
                    <a16:creationId xmlns:a16="http://schemas.microsoft.com/office/drawing/2014/main" id="{8D023C13-5EA2-C6E6-2223-6BCDE88B319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51660" y="33542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6" name="Freeform: Shape 1305">
                <a:extLst>
                  <a:ext uri="{FF2B5EF4-FFF2-40B4-BE49-F238E27FC236}">
                    <a16:creationId xmlns:a16="http://schemas.microsoft.com/office/drawing/2014/main" id="{36F0A2A2-9B25-0BE0-368B-6E33736733A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748683" y="31145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7" name="Freeform: Shape 1306">
                <a:extLst>
                  <a:ext uri="{FF2B5EF4-FFF2-40B4-BE49-F238E27FC236}">
                    <a16:creationId xmlns:a16="http://schemas.microsoft.com/office/drawing/2014/main" id="{EAC938F0-81AA-A411-3D5C-2316783CB9C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94332" y="40025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8" name="Freeform: Shape 1307">
                <a:extLst>
                  <a:ext uri="{FF2B5EF4-FFF2-40B4-BE49-F238E27FC236}">
                    <a16:creationId xmlns:a16="http://schemas.microsoft.com/office/drawing/2014/main" id="{4FB7CAF3-7D47-6DD3-EA66-DBD862A97D3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116443" y="4604251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9" name="Freeform: Shape 1308">
                <a:extLst>
                  <a:ext uri="{FF2B5EF4-FFF2-40B4-BE49-F238E27FC236}">
                    <a16:creationId xmlns:a16="http://schemas.microsoft.com/office/drawing/2014/main" id="{2039A3F6-1CA9-8164-512C-650E3940FC6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912989" y="48554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0" name="Freeform: Shape 1309">
                <a:extLst>
                  <a:ext uri="{FF2B5EF4-FFF2-40B4-BE49-F238E27FC236}">
                    <a16:creationId xmlns:a16="http://schemas.microsoft.com/office/drawing/2014/main" id="{6C00DCC6-9E91-3DE6-06A8-A4C0C15EC2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81150" y="44839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1" name="Freeform: Shape 1310">
                <a:extLst>
                  <a:ext uri="{FF2B5EF4-FFF2-40B4-BE49-F238E27FC236}">
                    <a16:creationId xmlns:a16="http://schemas.microsoft.com/office/drawing/2014/main" id="{8A15E7B7-5CE7-BD7E-1375-4209BFB3C76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83531" y="44313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2" name="Freeform: Shape 1311">
                <a:extLst>
                  <a:ext uri="{FF2B5EF4-FFF2-40B4-BE49-F238E27FC236}">
                    <a16:creationId xmlns:a16="http://schemas.microsoft.com/office/drawing/2014/main" id="{A64229CF-3F60-4495-9606-B7C7671F7A8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170706" y="5437975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3" name="Freeform: Shape 1312">
                <a:extLst>
                  <a:ext uri="{FF2B5EF4-FFF2-40B4-BE49-F238E27FC236}">
                    <a16:creationId xmlns:a16="http://schemas.microsoft.com/office/drawing/2014/main" id="{3AEA2C14-64D1-D0F6-49BB-AE072992CE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596187" y="562980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4" name="Freeform: Shape 1313">
                <a:extLst>
                  <a:ext uri="{FF2B5EF4-FFF2-40B4-BE49-F238E27FC236}">
                    <a16:creationId xmlns:a16="http://schemas.microsoft.com/office/drawing/2014/main" id="{7219C405-25D4-B15B-B7B0-322A4831952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674483" y="536110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5" name="Freeform: Shape 1314">
                <a:extLst>
                  <a:ext uri="{FF2B5EF4-FFF2-40B4-BE49-F238E27FC236}">
                    <a16:creationId xmlns:a16="http://schemas.microsoft.com/office/drawing/2014/main" id="{561402DE-9F01-7A02-0225-0899B964E0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86570" y="575363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6" name="Freeform: Shape 1315">
                <a:extLst>
                  <a:ext uri="{FF2B5EF4-FFF2-40B4-BE49-F238E27FC236}">
                    <a16:creationId xmlns:a16="http://schemas.microsoft.com/office/drawing/2014/main" id="{2595E1EF-1872-1040-E9CE-237470C1AD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260401" y="55416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7" name="Freeform: Shape 1316">
                <a:extLst>
                  <a:ext uri="{FF2B5EF4-FFF2-40B4-BE49-F238E27FC236}">
                    <a16:creationId xmlns:a16="http://schemas.microsoft.com/office/drawing/2014/main" id="{4747629E-BA16-F467-530E-7F3093D06C7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64560" y="55327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8" name="Freeform: Shape 1317">
                <a:extLst>
                  <a:ext uri="{FF2B5EF4-FFF2-40B4-BE49-F238E27FC236}">
                    <a16:creationId xmlns:a16="http://schemas.microsoft.com/office/drawing/2014/main" id="{0B291D90-CB05-87B4-DADD-D44FB45909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705504" y="55610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9" name="Freeform: Shape 1318">
                <a:extLst>
                  <a:ext uri="{FF2B5EF4-FFF2-40B4-BE49-F238E27FC236}">
                    <a16:creationId xmlns:a16="http://schemas.microsoft.com/office/drawing/2014/main" id="{B266FAD6-DF26-A28C-5BE6-A1B9AB99F2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00733" y="52243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0" name="Freeform: Shape 1319">
                <a:extLst>
                  <a:ext uri="{FF2B5EF4-FFF2-40B4-BE49-F238E27FC236}">
                    <a16:creationId xmlns:a16="http://schemas.microsoft.com/office/drawing/2014/main" id="{DB2B839A-1183-3BF6-787F-B6043FEFD97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66869" y="487961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1" name="Freeform: Shape 1320">
                <a:extLst>
                  <a:ext uri="{FF2B5EF4-FFF2-40B4-BE49-F238E27FC236}">
                    <a16:creationId xmlns:a16="http://schemas.microsoft.com/office/drawing/2014/main" id="{2FC74B03-F56B-A207-7257-488C1D9EDC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92561" y="47970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2" name="Freeform: Shape 1321">
                <a:extLst>
                  <a:ext uri="{FF2B5EF4-FFF2-40B4-BE49-F238E27FC236}">
                    <a16:creationId xmlns:a16="http://schemas.microsoft.com/office/drawing/2014/main" id="{B8620DCC-3E1B-83CD-FC72-AB51E342EB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48473" y="471055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3" name="Freeform: Shape 1322">
                <a:extLst>
                  <a:ext uri="{FF2B5EF4-FFF2-40B4-BE49-F238E27FC236}">
                    <a16:creationId xmlns:a16="http://schemas.microsoft.com/office/drawing/2014/main" id="{63A3C55A-E4EA-BC5F-DEA0-695BB5E814B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04463" y="489009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4" name="Freeform: Shape 1323">
                <a:extLst>
                  <a:ext uri="{FF2B5EF4-FFF2-40B4-BE49-F238E27FC236}">
                    <a16:creationId xmlns:a16="http://schemas.microsoft.com/office/drawing/2014/main" id="{C9899899-3E37-D0DA-69A6-9644E39EBB1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35692" y="5280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5" name="Freeform: Shape 1324">
                <a:extLst>
                  <a:ext uri="{FF2B5EF4-FFF2-40B4-BE49-F238E27FC236}">
                    <a16:creationId xmlns:a16="http://schemas.microsoft.com/office/drawing/2014/main" id="{83A37C25-AB71-904D-E9B0-B5AB7F059A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621881" y="5538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6" name="Freeform: Shape 1325">
                <a:extLst>
                  <a:ext uri="{FF2B5EF4-FFF2-40B4-BE49-F238E27FC236}">
                    <a16:creationId xmlns:a16="http://schemas.microsoft.com/office/drawing/2014/main" id="{BCE9C8DB-8443-8574-A8E3-4563928098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46037" y="5407876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7" name="Freeform: Shape 1326">
                <a:extLst>
                  <a:ext uri="{FF2B5EF4-FFF2-40B4-BE49-F238E27FC236}">
                    <a16:creationId xmlns:a16="http://schemas.microsoft.com/office/drawing/2014/main" id="{6FAB0706-7E92-23AA-A5C0-A470D55FB92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52083" y="43920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8" name="Freeform: Shape 1327">
                <a:extLst>
                  <a:ext uri="{FF2B5EF4-FFF2-40B4-BE49-F238E27FC236}">
                    <a16:creationId xmlns:a16="http://schemas.microsoft.com/office/drawing/2014/main" id="{B9CD1F41-BA30-4896-C475-A4B426C8562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04458" y="4206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sp>
        <p:nvSpPr>
          <p:cNvPr id="1767" name="Picture Placeholder 1766">
            <a:extLst>
              <a:ext uri="{FF2B5EF4-FFF2-40B4-BE49-F238E27FC236}">
                <a16:creationId xmlns:a16="http://schemas.microsoft.com/office/drawing/2014/main" id="{8BBA1B6A-B6C0-FE4E-017E-0D707A0DD8C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1838" y="404814"/>
            <a:ext cx="5461572" cy="6084887"/>
          </a:xfrm>
          <a:custGeom>
            <a:avLst/>
            <a:gdLst>
              <a:gd name="connsiteX0" fmla="*/ 0 w 4914219"/>
              <a:gd name="connsiteY0" fmla="*/ 0 h 6084887"/>
              <a:gd name="connsiteX1" fmla="*/ 4914219 w 4914219"/>
              <a:gd name="connsiteY1" fmla="*/ 0 h 6084887"/>
              <a:gd name="connsiteX2" fmla="*/ 4914219 w 4914219"/>
              <a:gd name="connsiteY2" fmla="*/ 6084887 h 6084887"/>
              <a:gd name="connsiteX3" fmla="*/ 0 w 4914219"/>
              <a:gd name="connsiteY3" fmla="*/ 6084887 h 6084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14219" h="6084887">
                <a:moveTo>
                  <a:pt x="0" y="0"/>
                </a:moveTo>
                <a:lnTo>
                  <a:pt x="4914219" y="0"/>
                </a:lnTo>
                <a:lnTo>
                  <a:pt x="4914219" y="6084887"/>
                </a:lnTo>
                <a:lnTo>
                  <a:pt x="0" y="608488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4670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9F17C2-C4DD-B51E-F686-BD2D935F0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0C2693-7D66-6EDF-D395-BD0330C418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4EA73-6D40-90DA-C504-65998BAF8A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B21304-4369-4AA5-80BB-3DA810A069BA}" type="datetimeFigureOut">
              <a:rPr lang="en-IN" smtClean="0"/>
              <a:t>13-12-2023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E0C9E-922C-9DF0-F5B8-90E4476732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BCCF0-B234-650C-470B-BED9A0292B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11AB0-16B4-4383-91FB-06B309C69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7936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1" r:id="rId4"/>
    <p:sldLayoutId id="2147483664" r:id="rId5"/>
    <p:sldLayoutId id="2147483660" r:id="rId6"/>
    <p:sldLayoutId id="2147483666" r:id="rId7"/>
    <p:sldLayoutId id="2147483665" r:id="rId8"/>
    <p:sldLayoutId id="2147483663" r:id="rId9"/>
    <p:sldLayoutId id="2147483662" r:id="rId10"/>
    <p:sldLayoutId id="2147483652" r:id="rId11"/>
    <p:sldLayoutId id="2147483653" r:id="rId12"/>
    <p:sldLayoutId id="2147483654" r:id="rId13"/>
    <p:sldLayoutId id="2147483655" r:id="rId14"/>
    <p:sldLayoutId id="2147483656" r:id="rId15"/>
    <p:sldLayoutId id="2147483657" r:id="rId16"/>
    <p:sldLayoutId id="2147483658" r:id="rId17"/>
    <p:sldLayoutId id="2147483659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Zercobra/Amongunn.git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python/python_conditions.asp" TargetMode="External"/><Relationship Id="rId2" Type="http://schemas.openxmlformats.org/officeDocument/2006/relationships/hyperlink" Target="https://youtu.be/FfWpgLFMI7w?si=2qZJCCEkegHr0GbU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youtu.be/Q-__8Xw9KTM?si=4H7rk_ER60Z9y2L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background with white dots">
            <a:extLst>
              <a:ext uri="{FF2B5EF4-FFF2-40B4-BE49-F238E27FC236}">
                <a16:creationId xmlns:a16="http://schemas.microsoft.com/office/drawing/2014/main" id="{8703EC51-6DE0-B640-8415-7EEEC583CB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8632" y="-1001233"/>
            <a:ext cx="13285271" cy="7859234"/>
          </a:xfrm>
          <a:prstGeom prst="rect">
            <a:avLst/>
          </a:prstGeom>
        </p:spPr>
      </p:pic>
      <p:sp>
        <p:nvSpPr>
          <p:cNvPr id="1034" name="Graphic 1032">
            <a:extLst>
              <a:ext uri="{FF2B5EF4-FFF2-40B4-BE49-F238E27FC236}">
                <a16:creationId xmlns:a16="http://schemas.microsoft.com/office/drawing/2014/main" id="{DA19D1C9-0642-7BE1-B9A7-43F5761628E6}"/>
              </a:ext>
            </a:extLst>
          </p:cNvPr>
          <p:cNvSpPr/>
          <p:nvPr/>
        </p:nvSpPr>
        <p:spPr>
          <a:xfrm>
            <a:off x="-5436195" y="-2912258"/>
            <a:ext cx="22092866" cy="14626829"/>
          </a:xfrm>
          <a:custGeom>
            <a:avLst/>
            <a:gdLst>
              <a:gd name="connsiteX0" fmla="*/ 17081874 w 17081873"/>
              <a:gd name="connsiteY0" fmla="*/ 5805782 h 11611564"/>
              <a:gd name="connsiteX1" fmla="*/ 8540937 w 17081873"/>
              <a:gd name="connsiteY1" fmla="*/ 11611564 h 11611564"/>
              <a:gd name="connsiteX2" fmla="*/ 0 w 17081873"/>
              <a:gd name="connsiteY2" fmla="*/ 5805782 h 11611564"/>
              <a:gd name="connsiteX3" fmla="*/ 8540937 w 17081873"/>
              <a:gd name="connsiteY3" fmla="*/ 0 h 11611564"/>
              <a:gd name="connsiteX4" fmla="*/ 17081874 w 17081873"/>
              <a:gd name="connsiteY4" fmla="*/ 5805782 h 11611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81873" h="11611564">
                <a:moveTo>
                  <a:pt x="17081874" y="5805782"/>
                </a:moveTo>
                <a:cubicBezTo>
                  <a:pt x="17081874" y="9012227"/>
                  <a:pt x="13257966" y="11611564"/>
                  <a:pt x="8540937" y="11611564"/>
                </a:cubicBezTo>
                <a:cubicBezTo>
                  <a:pt x="3823908" y="11611564"/>
                  <a:pt x="0" y="9012227"/>
                  <a:pt x="0" y="5805782"/>
                </a:cubicBezTo>
                <a:cubicBezTo>
                  <a:pt x="0" y="2599337"/>
                  <a:pt x="3823908" y="0"/>
                  <a:pt x="8540937" y="0"/>
                </a:cubicBezTo>
                <a:cubicBezTo>
                  <a:pt x="13257966" y="0"/>
                  <a:pt x="17081874" y="2599337"/>
                  <a:pt x="17081874" y="5805782"/>
                </a:cubicBezTo>
                <a:close/>
              </a:path>
            </a:pathLst>
          </a:custGeom>
          <a:gradFill flip="none" rotWithShape="1">
            <a:gsLst>
              <a:gs pos="74000">
                <a:schemeClr val="tx1">
                  <a:alpha val="0"/>
                </a:schemeClr>
              </a:gs>
              <a:gs pos="0">
                <a:srgbClr val="FEE354">
                  <a:lumMod val="34000"/>
                  <a:alpha val="40000"/>
                </a:srgbClr>
              </a:gs>
            </a:gsLst>
            <a:path path="circle">
              <a:fillToRect l="50000" t="50000" r="50000" b="50000"/>
            </a:path>
            <a:tileRect/>
          </a:gradFill>
          <a:ln w="6071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grpSp>
        <p:nvGrpSpPr>
          <p:cNvPr id="24" name="Graphic 22">
            <a:extLst>
              <a:ext uri="{FF2B5EF4-FFF2-40B4-BE49-F238E27FC236}">
                <a16:creationId xmlns:a16="http://schemas.microsoft.com/office/drawing/2014/main" id="{1A3DD57D-B8E7-0B0D-0CCC-0946CB178BE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4019550" y="-2095500"/>
            <a:ext cx="20021550" cy="12287250"/>
            <a:chOff x="890593" y="361912"/>
            <a:chExt cx="10409096" cy="6134747"/>
          </a:xfrm>
          <a:solidFill>
            <a:srgbClr val="FFFFFF"/>
          </a:solidFill>
        </p:grpSpPr>
        <p:grpSp>
          <p:nvGrpSpPr>
            <p:cNvPr id="25" name="Graphic 22">
              <a:extLst>
                <a:ext uri="{FF2B5EF4-FFF2-40B4-BE49-F238E27FC236}">
                  <a16:creationId xmlns:a16="http://schemas.microsoft.com/office/drawing/2014/main" id="{D733C112-A79A-5E8C-3437-176571140147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890593" y="361912"/>
              <a:ext cx="10408906" cy="6134747"/>
              <a:chOff x="890593" y="361912"/>
              <a:chExt cx="10408906" cy="6134747"/>
            </a:xfrm>
            <a:solidFill>
              <a:srgbClr val="FFFFFF"/>
            </a:solidFill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A55C9CA6-B4E1-7421-5580-8C1B67CAA8C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3747056">
                <a:off x="10250209" y="105600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FC7154F9-C0EE-80F4-E166-C71C63A22F9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636895" y="10956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D5BF270-F902-ADC1-DA14-9871E5A2743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381625" y="124268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33F07D8-5B71-959B-A9AF-ABCCB3826AD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340858" y="10780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60A290C3-4CDE-81B4-1E84-83D4350E874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017008" y="72357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DA596DE4-5567-FAE7-E2FC-6F9B0C495C3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176045" y="7592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4A9BEBDA-E5DF-6BD1-1FB8-266AED7EEB2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029837" y="14371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E1472CD4-73FF-CAAA-EB35-9583F84DE34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769453" y="175875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8694FF1C-DB69-39B9-6DBB-DC07BD30868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372892" y="196525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5B106B15-2417-95D2-59C5-067CB16FBB9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612636" y="17790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9763925B-4308-EACF-B777-1464DF89DC1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057834" y="1332223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F3BE604-8782-3D2D-A608-F3AD32F9FEF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201662" y="116753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1CCDEEFF-99E8-3786-7B53-E045465917A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544847" y="20258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6DA13706-36FC-9BC3-9403-6E8E99CC90F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464076" y="20823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FF5BE61A-30E2-DD68-66EA-10B2FFC6895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678674" y="19542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9A2B205D-A169-843F-5FD8-C04A6C658DC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857047" y="3545262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3410A2A1-5203-0971-3C00-E647C54DA0F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3747056">
                <a:off x="9809954" y="324657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E9825DF8-A86D-C260-3D3B-BBCD1A0ACE8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466236" y="3339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378458C3-95AE-3A56-D8F7-C8E3693A8AE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586222" y="285469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A9A071DE-7EEE-3F97-0C9B-D8C71F2B228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952839" y="24902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C6EBFCA-4598-3657-46F9-CBD003C6FC3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900166" y="24639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253DCA4A-10A4-A228-3A15-C8B638C0CF5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95943" y="12123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B7225D84-5911-6C41-E0DD-691E575B369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191768" y="111619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AE9E8338-1911-E7D4-0ED3-D9304B31094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340328" y="1353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4E27D679-6768-80B9-702F-075CC33EB0C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363664" y="17129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A53D920B-D325-3BD3-6EBF-75AA65FC826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109823" y="16964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7BF65D42-155F-790F-3EB9-948075E547E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3747056">
                <a:off x="3110543" y="15987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366F89FA-283B-BE5D-74A3-2F233DF893B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971711" y="10581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7597AEBC-2A15-5AF5-CD33-DDA53929A75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653861" y="9541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DEB959B2-8B40-4033-AB1D-A4C964EC46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935676" y="13324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DEE9DD62-1819-7854-1080-B23969AAFFC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769846" y="1933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D8453F2-6BC1-DFF4-5817-51DFB9A9BCD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939201" y="244636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7EAAEBB9-654C-7DAE-0839-5526E5913D3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619857" y="26715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520D060-5D19-7A47-8FA2-1CA21098ADB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680912" y="28542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2C0EFBAF-FE2E-6512-98D6-8D9EF0C0454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860238" y="334942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77B511C1-936D-6024-E087-B9735EC9E9C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742414" y="339819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B356E6E-4239-063D-0CBA-F81920BB39F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916656" y="27055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0E7D4B36-8622-9A7E-D50F-3E86E16B49D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742634" y="31078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A4C37ECF-7413-0508-48D9-F1A945BA7EF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653195" y="326141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1CB94C70-5E92-B1C8-9566-C95C6D30047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343251" y="35406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25E759F0-25C3-01ED-F985-2DE05123909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251716" y="35590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9E02D7E1-C9CB-81D8-E60E-B8FD98FA0B5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059406" y="3401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AFBB8B09-52A2-E87A-D3AD-E461DD69747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694027" y="300957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02968B9F-52C8-FC5F-3F7E-05F27D35949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572583" y="278545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44F4A690-0DA0-BD0C-0608-34899F1A310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021211" y="3630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2A181A89-FDEF-6459-E89D-FA9B4BE04E2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124271" y="384749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62D7CC1D-B76C-48D7-4BE7-46B7B80162C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367826" y="408456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55B9A3A-2223-E878-1FA0-6EA6515277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997208" y="431554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6D78B42C-2C03-DE24-34A7-4B8BC4A06BE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721745" y="4048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0C02829A-16FD-091B-E1C0-4AA7D1A1132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746034" y="3246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CBC2422E-E23F-DF2C-8594-95CD9CD6D84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634877" y="26445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D6532C2-3A74-3204-4C3E-95E29A633D2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534388" y="202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F70ECE87-483F-1DA8-F201-7619BDAB0A2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455712" y="1492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1D55EF44-DA3F-93AC-444F-5A9ED213C7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867763" y="984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5671EE60-41F6-5B80-EF15-1582D318263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579501" y="104399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7E9C954C-6020-65C3-8102-AAEDCE2F184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161192" y="1289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2EB25201-71CC-3579-9F88-79C7B89C3D2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156079" y="1068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1CA32FCF-A3EA-C27F-1F9E-6EBFF6E71D6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845784" y="92712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AA2F7F58-E436-4F8C-A285-57210EEB467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191732" y="9170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FC69B844-32CD-D0DC-FA46-4A9344B185E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744754" y="11859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3916D697-2863-181E-C24D-1245F507C77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344132" y="165997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7230EE8D-6794-A7C1-85C7-2F28CE1B890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04711" y="1717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59BC74AA-4BF9-5484-3C21-AF34E82F161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546377" y="1675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AAB9C241-91F3-67B3-B347-4C957E68FEF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818697" y="17980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0E6D154-D083-BA7D-F7BA-1F2ED214125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808565" y="270820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42BC7E02-C151-542B-C3E8-AEBA50871BD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180326" y="26465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0D895C8B-CB1F-67C9-21C7-00F58133178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592663" y="243636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AC43BC8E-5FC0-8AC4-10DC-2B7AAA787D5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634002" y="181485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500162AD-44A6-C895-A7F0-92C7EC440A0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636669" y="12681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CDDA9A93-7CE9-D9A0-2BB6-C2DDE901F11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688294" y="117782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8A86D66D-7C6B-B550-4446-613F30C0549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183535" y="24345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919CAA68-AFCE-4A35-0C30-2231A7233AA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247102" y="278745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B7A1CB0E-93B3-6391-BE67-A04FFE9C916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43478" y="28331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830A1325-C441-4BF4-8D0E-5882A516B3A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61558" y="287708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DB89F59C-6890-945F-018C-034713E16A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683448" y="27972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ABD242A4-0C66-1956-F286-D5BD4C68E3E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3747056">
                <a:off x="4381814" y="306535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E3CFE424-B7A4-5FA7-BB84-B528B8593AB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118425" y="361222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7F2E7876-AE5B-C1C6-F8D2-68AE0BB9601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161097" y="37829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B623CFB0-7725-C528-25ED-1C261AA6534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647884" y="387816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6C60682F-9784-CBF9-67D7-C5DCFD718CC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412075" y="3900925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4B5DC8E-2893-B369-BF29-9571B3DE774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775263" y="3919690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6A1A6492-398B-5382-EA0F-1C39A2D62E9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033706" y="2855652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D6FCA92F-D800-A54B-3486-5A4FCD8B4D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859589" y="328227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056475E6-B65A-DEC9-DD47-B6809DEB8E3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319331" y="3568503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866EC236-6AD7-D969-CC19-FF36AF1C577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754785" y="369413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F4538C51-3B87-2A20-B2D5-091AF6C3EED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323397" y="384177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581189E0-31A3-4597-96D9-5CF1E4041BC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212717" y="432116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D09A25D-5CA4-E0E2-648C-23CD86BC149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900202" y="458777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28193EA9-14D3-2F08-7CA3-982C7B70A56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218783" y="47658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8D02C16A-C086-923B-5161-3D7E367DCE1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960465" y="48875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124E5E74-C940-F975-1F9E-53AC87E9FCD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459069" y="448176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932FF0E8-80F9-17AC-2707-97FC0BD4D5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68416" y="419020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2C71C30F-D1E9-617D-7C82-D313DEAA0A6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21267" y="396236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B09F46E1-5603-722D-B715-E69E97E3BC6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434590" y="35948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5113FFDA-66B4-C95F-E038-87895DEFD07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833812" y="35435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BA088A3F-6F61-3C73-6916-27DFE716AD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10045" y="452500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E0F2927C-048F-946A-BC30-92DEA9463C1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902994" y="48410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2985981D-A190-4D21-C554-E13EE16E938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316789" y="47138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22097B33-7B8C-BA59-9443-E438BA7E37F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660802" y="34465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40CD9D60-8AA1-A16F-D3C7-E957C1B7CC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464236" y="38472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31AE2A1E-31C5-3869-857A-A913DB5367B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462712" y="477293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06F12A72-36F0-48E1-9D0F-B4BC13B5A9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836188" y="46488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6A177E8C-83C0-EC9B-A623-CF7DA87E3F3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806851" y="475074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96AEB872-E0FA-075C-CEDB-5DC8AA5710D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441662" y="403589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8B85322F-5E8B-58F7-BBB0-F5CCEDE5A5C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986683" y="49926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C173242C-79C0-2723-C407-E33E0C0C919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862000" y="5098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55E910CF-78E9-B8AD-1F5D-68C147339A5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3747056">
                <a:off x="10307353" y="326685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024D4789-CD75-891F-DF25-D69A9AF5BDE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3747056">
                <a:off x="10173575" y="290198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AAB1784F-A02F-1277-AB5F-71F3B2AC407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273956" y="41160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B54AAFE6-EA7A-7F65-4D15-0A6A767ADED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193185" y="525280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2583ED5-916A-B86C-562D-DE09D75AFD4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817233" y="566457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17C0F544-B15D-A195-DD2E-78631EAA846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460206" y="46006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B077EF07-3D5C-7177-1EE1-413565629AC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364861" y="4377842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FD70341B-5602-6C31-9A86-57692236EF2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883592" y="544864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DF0CFAA4-58AA-C1CB-C91C-4984B2D1DB6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553104" y="5727439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2943B5CF-2745-72FC-BD8F-9A58198820D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005542" y="592117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5F60B800-495D-BE95-8ED9-0A976709373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3747056">
                <a:off x="9235277" y="583113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66244D1D-3CA3-F629-444F-17E3823604D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976622" y="5485600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CA5BF2E2-9305-6B46-C3CB-21FCF0D3B2D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084635" y="57518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7ECC2269-1F4E-85A1-9A3B-4D15CF71BA2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965698" y="3566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91FE2FE3-679D-1C86-8C77-7883081F7AE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254085" y="385930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B55275C-8F91-4F0C-25F1-01AFAE55D8A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078379" y="369356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DD564FBC-36C8-1A0F-E668-2148E543F5E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395686" y="34316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484DB67F-8B87-1615-44F6-DC04F3F809F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909464" y="45436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6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8" y="12706"/>
                      <a:pt x="15424" y="11277"/>
                    </a:cubicBezTo>
                    <a:cubicBezTo>
                      <a:pt x="18757" y="4324"/>
                      <a:pt x="11709" y="-2343"/>
                      <a:pt x="4376" y="800"/>
                    </a:cubicBezTo>
                    <a:cubicBezTo>
                      <a:pt x="2851" y="1467"/>
                      <a:pt x="1518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E1702124-534E-CFF5-5A66-F5E26B2172F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625810" y="51913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48171779-098E-B99B-622F-93D830DA2A3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886289" y="53008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BC188DB0-AC51-E03C-C05A-61201E6D1B5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3747056">
                <a:off x="9753173" y="472257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3645B76-25A2-5264-8512-74CEE630DC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080504" y="648124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0273F1BA-9E84-C28A-1394-CA80BA061D9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704082" y="58480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56E9B88C-DB4A-E687-346C-D0ACD14464E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158585" y="536320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FB4970E0-D08C-4E40-DB33-BA5EE8EE4C7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128040" y="584907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8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F83008E9-352E-A861-F2A0-2AA1FD73CC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770185" y="50119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9CE872AB-32FD-44EC-EFCE-CB977F24286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968656" y="56305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09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8C29825F-6879-60FA-632B-73FCAFE19CE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943254" y="515813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2CA59B35-B254-1C74-0F55-70294A585FB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175480" y="556122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79DB028-927F-66BD-7FF4-A9AB92BC004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176337" y="63488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8BA86524-1DB1-7CA0-FD12-1645AF0D654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142077" y="5566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893F1CB2-F6D8-A723-6F0D-80D747C1CD5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262795" y="58905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D488F3F6-AE82-E23A-0230-596FFB5885F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56094" y="492638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38BE8474-C50E-C932-D41C-17695079939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537305" y="38172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C7855633-22A7-4940-EC84-A92B97611C7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150275" y="48786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FAA50603-544D-2AE2-A833-9EFF831FCFA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3747056">
                <a:off x="1923221" y="577834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855401E7-1953-1003-DF8A-9097CB2D87B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668214" y="603566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0AF5B79-038B-2C0B-DA67-D63C2172F0A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485620" y="4861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E3919D53-EAD4-B4E1-B77E-880175B63B8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824710" y="46434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E8667A9B-6DCD-CD5F-5F17-A936A63BA97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412307" y="5826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F16A3510-7C5A-00CA-AA89-594BB31287D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580072" y="49762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720ECEAA-189B-691B-1597-078E3C49F4F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984284" y="433926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363ED041-2978-5464-6BB9-82B2F58236E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944850" y="249655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3670C8FB-6971-51F9-385D-C32522BBA84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147000" y="19403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8DB5A898-2E16-5165-9041-C93B5F8291D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784032" y="212384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4D99DCC2-6066-3E74-6A97-7370096DBDB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391316" y="256152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614F5373-0323-33A4-C328-20665C7D595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835813" y="16893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2B9118B8-A86F-E089-8C35-58F2C3C5CC0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856035" y="25489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29875D89-6710-F5D7-648E-2A5E4DFE022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599432" y="305262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EF63C875-524E-A1B6-91A2-D407463F9DE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983325" y="16469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1BCEB9BF-7FB7-5F27-336E-7F1D655A5A5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310413" y="25172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DE6BD63F-C969-5708-DBBA-C2147DB482C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688395" y="204659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48963F94-2529-2C45-4F73-42380C3B41A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154835" y="22464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6D01066F-F522-0145-B1C0-D4582EAF4E9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700331" y="122859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6A1D9D13-23BB-680D-85F1-08AC0B6221F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313616" y="14131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DFB41A1-A9F4-3C56-D42E-EF2F7D8F191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824728" y="189819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1D312AB8-F970-5184-E17C-00C9EF4D75B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933599" y="188648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7F9F7E7B-7DC7-9219-678C-C712B4906F4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202108" y="1308887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8A8C25A8-0AE9-B192-94BC-B2CE2701E5A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584412" y="191277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B979D756-0AE8-BAE8-3008-04889310C69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828538" y="18228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6325A6FE-5EB4-7525-9C85-ED22CE56044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608225" y="1809521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7187E65A-1290-A3D4-09E0-C51A1F15506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365176" y="11379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43F29648-BB4C-3FE9-A07B-759A0EFAE56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324504" y="13329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5070C84B-BD07-375E-2C9A-382DAE7D99A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227475" y="18679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9C3BFAA0-85BC-8E75-8788-80C1A055ACA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3747056">
                <a:off x="9648652" y="2289737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B67B2258-09DE-8AEB-2A33-3E2CC44E19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521577" y="18499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E77107AF-4431-974B-E6F7-D8B84B46D11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649117" y="172027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C0AB2EDF-E52E-2136-11CC-4F90776DED6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670548" y="215927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80FB1AD4-20E8-3ABF-894A-758E648AD24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269766" y="200430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099E33BA-17B0-3C61-876C-3A8EAA79473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142131" y="1340224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A4E5D823-E7EC-F3DB-22DC-411BBFDF68E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3747056">
                <a:off x="9973544" y="17201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505FA9B8-9F29-A813-C775-4B989BA5CE9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622667" y="137022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FDDA2E5F-ECC7-AA73-476F-AB9C546A3F5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473410" y="10262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020424C3-ED43-AAD1-73C4-86B5D64DC5A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535418" y="141271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93796546-0494-6143-3B80-BC2C61F6AAB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3747056">
                <a:off x="10763564" y="2189138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-1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4" y="16192"/>
                      <a:pt x="7334" y="16192"/>
                    </a:cubicBezTo>
                    <a:cubicBezTo>
                      <a:pt x="3283" y="16192"/>
                      <a:pt x="-1" y="12568"/>
                      <a:pt x="-1" y="8096"/>
                    </a:cubicBezTo>
                    <a:cubicBezTo>
                      <a:pt x="-1" y="3625"/>
                      <a:pt x="3283" y="0"/>
                      <a:pt x="7334" y="0"/>
                    </a:cubicBezTo>
                    <a:cubicBezTo>
                      <a:pt x="11384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BA405F51-16C7-E7E9-007E-0395D27C134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731984" y="189686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27344C84-1B1A-E31D-35EE-92438222B21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788181" y="5967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850910FB-BE60-3988-77AB-1ECF425DC38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184201" y="76615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1A6CC4AC-CAAC-E7DE-142D-A3F9898B0E8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209061" y="8991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58359507-E8CF-020E-1E0C-0D14450AF07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572250" y="7171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8DEB4B8F-E9AC-28F7-3253-E76F52FEE3F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642259" y="136708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B853A083-59F8-CCE7-BEE6-3FB8B154B47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645336" y="157701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06E19E15-B08A-6520-D5FE-5E91785A011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576280" y="88597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2E3FF4D9-EE50-867A-DBF8-19DC3809833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040053" y="93865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629E448D-1A1F-E659-612F-52C0AE069E6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636954" y="832637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9C8B928A-B435-5A31-9450-C79012DFC74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868317" y="132869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32E073B1-9ECD-7FA8-E119-5D998C88732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114728" y="280507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8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B07B2AF1-E2E0-CDBB-ECB5-D9C143C2636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027860" y="30126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A7691E74-E9DF-D326-B429-EA9E455D3D2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283226" y="375081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F95720F-E3CF-F27E-808F-8D7833226FA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178451" y="399874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9A744C2-9A18-8AC8-5E0E-A9D73D1BDAC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265289" y="25792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5AC0DF2-BE95-DF65-6FF5-51009CE1433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197852" y="303186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41A6F71B-03D5-C9EE-D987-CE6CECE19A1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852856" y="18955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C7874670-6624-AFDE-4161-F9F7E01C94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914072" y="118144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1A5DB60C-4764-D63C-2DF0-1489B82E17A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595241" y="9088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26D9E1EE-C99E-D3E4-B3C4-36FEC6CA6B1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685443" y="109733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850AAC23-5F89-0B53-F4B6-A65B43E8499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435983" y="166893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3B088726-A13C-0AD0-8AD1-3C15A1B0F6A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686395" y="14409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57428799-4BD7-39CF-0E91-BEF827E8D80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423219" y="12177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85007758-3310-B777-2C27-629ABB8B64C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144012" y="94588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9C587AC4-F9BF-AD85-0D30-01C6A560B1A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792855" y="12838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003911FB-0240-E190-BA73-359D91EE969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44032" y="14887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3A4BA582-3D0A-4D0B-328A-124B217070C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606802" y="193239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BF6B6D96-FAC6-B39E-D801-C2E19CF05FF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504950" y="177570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9C254E91-ED42-5EA1-F28F-74E98D4C18F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187130" y="9300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4BF8F560-9A3A-304F-0A6E-4995580B461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3747056">
                <a:off x="4654732" y="1482479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5D46DEA6-7044-B2B4-745D-E155C31F5E5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785366" y="16312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31B36C4A-34C8-8F3D-BDE0-B593EF3FDBD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976247" y="18159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693F5B7A-7EC6-3051-29EB-5F24E751B55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142267" y="134660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187AA5EE-F3BF-DE0A-8EB2-216D99F7069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679352" y="7381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D8EB7067-1DEB-104A-1EE3-3E36701CB36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667798" y="10028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D5BD1717-58BB-EA36-664B-4415E10B45E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05993" y="105476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26AA536A-BBD8-72FE-AD9A-BFC8C540B94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220218" y="83844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C74765BC-4D30-2C26-7236-5FC9990CED0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448598" y="15300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8042C99D-6DD4-E471-39C8-6D0DDA121BF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137827" y="17954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4008457-CD82-97A7-1B98-8BB30B97D2F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167801" y="21067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EFE8E241-8BE9-64C6-2A06-6379D4E2F46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110270" y="241235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A75F4EE1-1C37-B1F3-77A2-A8CF94CD011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708725" y="79825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A89367D1-29DE-C196-5BE5-C3BB6467469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379637" y="16797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4431C1DC-F04E-022A-8811-CFB3998665D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445454" y="19038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C0AED0BC-D4A4-A16B-96CB-374A0EE447F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147608" y="28188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B791BD13-A4F7-9FAA-9004-5A8C45A6241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753368" y="240969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909AFDF7-63C1-3B4D-9B23-B117206D083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614303" y="36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4B3FBDED-109C-C566-6408-D064FB75803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352746" y="8585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DB178C13-630D-91CF-29AA-836DF6592BF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298073" y="12478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90CBC2B7-CAFB-DFF5-CEAF-25850A8A037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215301" y="100608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EF881FE9-BFF8-DA17-1FD2-5E32692D401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95774" y="236378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325B432C-7627-077A-A488-8ADD9FB54A4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222349" y="226472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EF8E3E0-FAF6-781E-E02A-5419749B451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493716" y="396121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B0B5666D-6787-D5FA-97A1-B3A263A8F2F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639068" y="351821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C3ACE7AE-E9C5-7D95-8FE4-92DE15051E3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469047" y="37160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EF9E46C9-4944-795D-97EA-8261E1C6975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90593" y="44109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08788DEE-1C57-282F-F4DB-3DF04DD8F1D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96499" y="332990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BD6EBE71-6DE9-D7CA-0442-196238621DB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53458" y="517756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515B73B5-1833-A167-78BA-C22DB0C54B0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50601" y="435298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D600A30C-E26B-DF80-30DE-8E77125FEA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316551" y="568724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0AE35CBC-1CEA-7376-EE74-09BBF869C11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827282" y="544702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C114F21C-6848-A29A-92A0-C7FA966643F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453741" y="425668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6059BF1D-4057-5F9A-6430-8CFABBA04D6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285434" y="410761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579FEBA8-4B79-EFA2-0ECA-BEF54315D48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860715" y="441318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E8CB78F1-AEDF-2592-AB1A-A77B1F617B6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324868" y="520737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24053EED-9CE8-0A3A-DF38-2E27515863B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147608" y="5065357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B39FD6B1-E44D-0301-9023-2537E69818E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069026" y="444099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4CAE933D-387D-B0EF-7FD5-438689E5728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03707" y="265019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F4D6798B-2C58-F902-44A1-9CD90A0590F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592836" y="27804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62D3414A-1F54-857F-C4CB-A2D05A76765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55167" y="238683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C30FBB0-FDEE-4945-C633-5A320E8219F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451610" y="261867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E36731AE-CF57-852C-85A1-0E6E20A5315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35641" y="34918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DF1CF270-0CB0-2AE1-5EF7-562D2450ABD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513046" y="29652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28531D70-A10F-1FCF-EB7A-19B5B832C5E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3747056">
                <a:off x="4151788" y="293710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E55B222D-E4D1-CDC2-2F6F-EEE4541750E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732752" y="2148706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B7602101-E17A-53AA-4051-F943F650F99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957893" y="2490178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3A21CD80-5794-D18A-53C1-9CEB03D7742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287393" y="24029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8596AF7F-AE99-3A9F-051A-ACC92EE23CA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346609" y="245284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8D725C36-1801-328F-0ED9-4D748B967F3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922454" y="3019958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9810AC5F-AE28-2E4F-0A09-9D880632A61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531929" y="314035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FC3D4E7A-045A-6C55-7F67-08793DEEFD0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362890" y="32814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8BE5E5DE-ABE7-0417-F996-C1C7CB07C89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491478" y="32316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334BA469-58EE-D1EC-EB8C-11EF80D48D2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962489" y="380891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7839E7D0-4465-5176-DB40-94E74CB723D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020972" y="480446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CB3CD78A-232C-CB5E-DD7A-44C53BB9DF3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107174" y="4508716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8346D5FB-C6E4-2141-56B5-6CE29A294D3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704106" y="552103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578035D-BA75-34B3-A075-AFA180D7DF6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593139" y="51266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A0E8740B-CFDC-44D9-4DB5-311003013C2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609046" y="567819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4F908F00-0E31-01E4-8A5E-8DB0299B0C1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561993" y="5668956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5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1D3E9CF1-356B-219D-01A2-334DE45C0C3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736621" y="5372729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8CB78479-1956-9D81-4917-56C64BD828A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726811" y="530024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59DA1B03-4222-0C49-153F-135259861C7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645533" y="527776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ABC34742-49DF-E742-0469-F8E712A52D7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342733" y="5739822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3576F089-D97D-E227-3E99-1B2A58BB11B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484685" y="5802401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0558F3F7-E075-3763-2711-8A56751AAD6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954649" y="5626760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4FDF51A0-9DAE-1881-A0AB-1EBEF88ABFA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401818" y="514622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EC8AAFE2-5BBE-359E-68BF-FF58B2E1357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514499" y="470664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1D786E46-5448-E03F-DA10-76F09B0BB60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938141" y="478246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C6F124D3-F539-0B7A-BBC6-7F8FB314453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627846" y="5299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1A7BB461-1D96-A220-97E6-CEFB321E8CD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286500" y="495191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2838C451-8EE3-93BE-46CA-5707B6D785A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558123" y="506907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5D733F9D-13CE-14AE-EC92-F655E2A5BB5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262306" y="4658830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095408F2-91B7-CB7C-07E2-B62E48BF282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675185" y="39365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EC294493-E347-1B1B-CAB5-4092C9A27C4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430964" y="433307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F74A907B-76AB-721B-CD17-2175889D296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661184" y="3776529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DDA8076C-CB17-7568-EB62-1F9B17FED5A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173152" y="461701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3838C851-4CCE-E4D1-FC8D-B68575A1716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154960" y="475455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FC86FA8B-9A01-7BB2-1CCA-535373D643D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074188" y="440289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5621000C-FCE9-1AFD-64DD-85C6F987B36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025896" y="4400893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7BBC2E32-CFA7-57AE-95BB-E36EEFF61E7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084379" y="422048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EF9869B0-9959-BC51-FA7B-AA978E5B46C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699569" y="437288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91E2B633-100C-F285-C84D-E5772B09CC5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831491" y="4207249"/>
                <a:ext cx="16273" cy="15410"/>
              </a:xfrm>
              <a:custGeom>
                <a:avLst/>
                <a:gdLst>
                  <a:gd name="connsiteX0" fmla="*/ 851 w 16273"/>
                  <a:gd name="connsiteY0" fmla="*/ 4134 h 15410"/>
                  <a:gd name="connsiteX1" fmla="*/ 11899 w 16273"/>
                  <a:gd name="connsiteY1" fmla="*/ 14611 h 15410"/>
                  <a:gd name="connsiteX2" fmla="*/ 15424 w 16273"/>
                  <a:gd name="connsiteY2" fmla="*/ 11278 h 15410"/>
                  <a:gd name="connsiteX3" fmla="*/ 4375 w 16273"/>
                  <a:gd name="connsiteY3" fmla="*/ 800 h 15410"/>
                  <a:gd name="connsiteX4" fmla="*/ 851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329108E7-2E33-F068-2254-B80DE3679A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147435" y="429059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CF937E96-F879-CB51-05BE-7EB34266111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668833" y="4537195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8DFF1604-8183-4423-D8A4-E0F5E033AF9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919055" y="4402417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EC6D6825-5FD7-BD82-201E-F1A90B312C5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936105" y="417191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F0979A63-894E-3816-84A6-24C17EDFF91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842188" y="418981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9E7D2741-3F4D-C397-CA6B-11DF51232DA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076218" y="4177436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1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831C4D38-95F8-DBAC-4157-67ED99DB6BA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527417" y="3816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4EB62A50-F350-ACD8-DC47-25169FCE9F3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571994" y="375405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98D387B2-BEA8-6BF0-3325-5788DDF66BA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781544" y="409914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16A2D75D-4DC1-AF21-B0B0-351B6468296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716488" y="4541005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3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8" y="4324"/>
                      <a:pt x="11708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03B831CF-AF5E-FBCA-E655-F09D4104762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820882" y="480780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A8318720-CBFE-64C8-B694-37867F0274B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721126" y="54495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36D1F094-2E45-3694-751A-C671D27DD94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410170" y="479818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C69958F4-127B-0AD2-6D1E-52008561AC9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723418" y="425954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01FF932E-E422-6328-2B7D-F170243F375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253454" y="40336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79305DA-46DA-A36B-694F-37544AA380A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068860" y="359641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82FCCDAB-A2A0-E75A-0401-D2363CD005D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052667" y="3256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D7E5BB26-7690-0658-7F72-DC87E8D0F23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820638" y="349573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129E831D-583E-CFAC-A3FD-3B4251B473E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725132" y="3355333"/>
                <a:ext cx="16274" cy="15410"/>
              </a:xfrm>
              <a:custGeom>
                <a:avLst/>
                <a:gdLst>
                  <a:gd name="connsiteX0" fmla="*/ 851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1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D15E3909-3138-0379-AD17-40F877518E1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633341" y="32510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7776AB4D-4F4A-BCDC-B8DE-4B1E7C5A9C0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842795" y="31250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9051148F-6840-C0AF-5A25-245A5259B78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061394" y="26430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4532478E-EA99-0413-E2DA-D404CE11EDF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728686" y="315711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8609F0DC-1202-4FC6-B7A6-9405853D355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421505" y="370785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E0DE795F-C650-1C15-8225-42141CD2700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503485" y="34191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6D0DB4B3-9631-9DA8-8612-FBF3C03A0CF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667476" y="30383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353D0DEB-541B-ACED-FF92-DBA50443080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050923" y="328599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3CB3EE32-913E-462A-5D27-157EF80801D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031492" y="320693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9E89C824-25F9-AB66-6247-87C66929BCA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465832" y="2354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838FAF3-88E2-834E-3B14-823F6C7FD5E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262092" y="21257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F2037249-1D36-50DF-203C-EE03485D75B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057275" y="29835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A7316FE-0251-4171-3E10-D42A0684411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562957" y="3826630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E65A7AF3-D833-8E6C-46E6-92BD0C20C83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402872" y="427611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C9AB19E7-49ED-4AB9-CF28-880671683B7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244852" y="38152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609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6D0EC271-A824-20A9-F9B2-AE56A48144D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721072" y="4065422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84738DC2-8E00-9683-8064-15CCD32878D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705832" y="4515478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5049582A-89CC-0F06-82C5-9F13E2AEE54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956911" y="47175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09B5583F-EF02-6E3D-6907-9D6D7A1E4BE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074354" y="501601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8" name="Freeform: Shape 357">
                <a:extLst>
                  <a:ext uri="{FF2B5EF4-FFF2-40B4-BE49-F238E27FC236}">
                    <a16:creationId xmlns:a16="http://schemas.microsoft.com/office/drawing/2014/main" id="{1FF46D77-49ED-DE0C-E238-51FD334F38B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609439" y="52197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9" name="Freeform: Shape 358">
                <a:extLst>
                  <a:ext uri="{FF2B5EF4-FFF2-40B4-BE49-F238E27FC236}">
                    <a16:creationId xmlns:a16="http://schemas.microsoft.com/office/drawing/2014/main" id="{3DE9A758-7D69-BCF3-7D9F-025010D70A0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164241" y="430107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343A3FB9-F8B0-C358-D439-B17D88B2EA5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82027" y="43448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1" name="Freeform: Shape 360">
                <a:extLst>
                  <a:ext uri="{FF2B5EF4-FFF2-40B4-BE49-F238E27FC236}">
                    <a16:creationId xmlns:a16="http://schemas.microsoft.com/office/drawing/2014/main" id="{43F1B7E1-4F49-AF0A-BD0B-0B55254D1D9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3747056">
                <a:off x="3350186" y="4607721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2" name="Freeform: Shape 361">
                <a:extLst>
                  <a:ext uri="{FF2B5EF4-FFF2-40B4-BE49-F238E27FC236}">
                    <a16:creationId xmlns:a16="http://schemas.microsoft.com/office/drawing/2014/main" id="{B85BC111-89FC-03A4-DBB0-E7F7E8FCE84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057626" y="4763319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3" name="Freeform: Shape 362">
                <a:extLst>
                  <a:ext uri="{FF2B5EF4-FFF2-40B4-BE49-F238E27FC236}">
                    <a16:creationId xmlns:a16="http://schemas.microsoft.com/office/drawing/2014/main" id="{410BE522-E978-6A73-CA1A-61EAB1C2EA7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514921" y="489543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40D52736-E519-660D-B20E-CC321C495FA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924716" y="5105266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66AB21E9-9D12-A105-70D9-6653C9D8B6C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737646" y="51903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6" name="Freeform: Shape 365">
                <a:extLst>
                  <a:ext uri="{FF2B5EF4-FFF2-40B4-BE49-F238E27FC236}">
                    <a16:creationId xmlns:a16="http://schemas.microsoft.com/office/drawing/2014/main" id="{F5936F48-EAF3-8913-39CD-0630E58D68B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28878" y="46380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7" name="Freeform: Shape 366">
                <a:extLst>
                  <a:ext uri="{FF2B5EF4-FFF2-40B4-BE49-F238E27FC236}">
                    <a16:creationId xmlns:a16="http://schemas.microsoft.com/office/drawing/2014/main" id="{5537CEE6-0500-4722-56F9-50F6B255689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454723" y="422239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8" name="Freeform: Shape 367">
                <a:extLst>
                  <a:ext uri="{FF2B5EF4-FFF2-40B4-BE49-F238E27FC236}">
                    <a16:creationId xmlns:a16="http://schemas.microsoft.com/office/drawing/2014/main" id="{AE9ABD24-39DF-2BE4-0605-0BF42A9900F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322040" y="40506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69" name="Freeform: Shape 368">
                <a:extLst>
                  <a:ext uri="{FF2B5EF4-FFF2-40B4-BE49-F238E27FC236}">
                    <a16:creationId xmlns:a16="http://schemas.microsoft.com/office/drawing/2014/main" id="{264DB1FD-C4F1-61A4-CAB9-3290F2E5CB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35139" y="333809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0" name="Freeform: Shape 369">
                <a:extLst>
                  <a:ext uri="{FF2B5EF4-FFF2-40B4-BE49-F238E27FC236}">
                    <a16:creationId xmlns:a16="http://schemas.microsoft.com/office/drawing/2014/main" id="{B20B3C28-73EA-F3D9-50EE-66C07CD5E6A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898302" y="3995890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1" name="Freeform: Shape 370">
                <a:extLst>
                  <a:ext uri="{FF2B5EF4-FFF2-40B4-BE49-F238E27FC236}">
                    <a16:creationId xmlns:a16="http://schemas.microsoft.com/office/drawing/2014/main" id="{171BED61-EDE0-3C14-C000-59EBC62A7F1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227266" y="314940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2" name="Freeform: Shape 371">
                <a:extLst>
                  <a:ext uri="{FF2B5EF4-FFF2-40B4-BE49-F238E27FC236}">
                    <a16:creationId xmlns:a16="http://schemas.microsoft.com/office/drawing/2014/main" id="{82D8D0B5-0EB0-671D-ECFE-10554E0FE59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171069" y="322226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3" name="Freeform: Shape 372">
                <a:extLst>
                  <a:ext uri="{FF2B5EF4-FFF2-40B4-BE49-F238E27FC236}">
                    <a16:creationId xmlns:a16="http://schemas.microsoft.com/office/drawing/2014/main" id="{3BA4034E-B63B-DC00-21C8-36F9C5DF0DD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724823" y="409094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4" name="Freeform: Shape 373">
                <a:extLst>
                  <a:ext uri="{FF2B5EF4-FFF2-40B4-BE49-F238E27FC236}">
                    <a16:creationId xmlns:a16="http://schemas.microsoft.com/office/drawing/2014/main" id="{78BA6971-0EFF-CBD6-C963-F9A632E2E99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3747056">
                <a:off x="2932083" y="414821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5" name="Freeform: Shape 374">
                <a:extLst>
                  <a:ext uri="{FF2B5EF4-FFF2-40B4-BE49-F238E27FC236}">
                    <a16:creationId xmlns:a16="http://schemas.microsoft.com/office/drawing/2014/main" id="{0673A085-DCBC-4A48-2686-7B541586C5B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104108" y="385606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6" name="Freeform: Shape 375">
                <a:extLst>
                  <a:ext uri="{FF2B5EF4-FFF2-40B4-BE49-F238E27FC236}">
                    <a16:creationId xmlns:a16="http://schemas.microsoft.com/office/drawing/2014/main" id="{EF4FACEC-66D5-61F2-4971-718124C2C8C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090487" y="368118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007B886F-B245-FB74-B28E-E7B582E2037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782925" y="3616414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8" name="Freeform: Shape 377">
                <a:extLst>
                  <a:ext uri="{FF2B5EF4-FFF2-40B4-BE49-F238E27FC236}">
                    <a16:creationId xmlns:a16="http://schemas.microsoft.com/office/drawing/2014/main" id="{CC628F0E-7623-84BD-B1AC-2C32770636E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481554" y="454462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C6EC81FF-11C8-782B-8E75-28F85B718F1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696152" y="511745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D5481111-5314-E5D7-BBB8-FA9656B53B0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861697" y="5218804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1" name="Freeform: Shape 380">
                <a:extLst>
                  <a:ext uri="{FF2B5EF4-FFF2-40B4-BE49-F238E27FC236}">
                    <a16:creationId xmlns:a16="http://schemas.microsoft.com/office/drawing/2014/main" id="{96E7CE56-0D05-9144-C575-E05F68CCEEC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177641" y="546788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C992B477-607E-AD93-DE3C-99870FAC5C5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463772" y="550626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3" name="Freeform: Shape 382">
                <a:extLst>
                  <a:ext uri="{FF2B5EF4-FFF2-40B4-BE49-F238E27FC236}">
                    <a16:creationId xmlns:a16="http://schemas.microsoft.com/office/drawing/2014/main" id="{37D51B06-5EC8-6BBD-74EA-975B69F983D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549783" y="557265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4" name="Freeform: Shape 383">
                <a:extLst>
                  <a:ext uri="{FF2B5EF4-FFF2-40B4-BE49-F238E27FC236}">
                    <a16:creationId xmlns:a16="http://schemas.microsoft.com/office/drawing/2014/main" id="{651E7857-8142-B0C4-9EEF-16540EAA75A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644557" y="580945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5" name="Freeform: Shape 384">
                <a:extLst>
                  <a:ext uri="{FF2B5EF4-FFF2-40B4-BE49-F238E27FC236}">
                    <a16:creationId xmlns:a16="http://schemas.microsoft.com/office/drawing/2014/main" id="{F3E296F3-1B91-B44C-EE23-A54A1AD3FD2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001744" y="598213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6" name="Freeform: Shape 385">
                <a:extLst>
                  <a:ext uri="{FF2B5EF4-FFF2-40B4-BE49-F238E27FC236}">
                    <a16:creationId xmlns:a16="http://schemas.microsoft.com/office/drawing/2014/main" id="{B8D73A0E-2044-4D56-DA40-BBC242B3141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166431" y="612044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612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7" name="Freeform: Shape 386">
                <a:extLst>
                  <a:ext uri="{FF2B5EF4-FFF2-40B4-BE49-F238E27FC236}">
                    <a16:creationId xmlns:a16="http://schemas.microsoft.com/office/drawing/2014/main" id="{F819EC5B-9A0D-47C3-F8EB-039BE01063D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010156" y="6082246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8" name="Freeform: Shape 387">
                <a:extLst>
                  <a:ext uri="{FF2B5EF4-FFF2-40B4-BE49-F238E27FC236}">
                    <a16:creationId xmlns:a16="http://schemas.microsoft.com/office/drawing/2014/main" id="{CC6C8DAB-D4D8-549A-DAAC-4769CCC2C71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842355" y="60986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9" name="Freeform: Shape 388">
                <a:extLst>
                  <a:ext uri="{FF2B5EF4-FFF2-40B4-BE49-F238E27FC236}">
                    <a16:creationId xmlns:a16="http://schemas.microsoft.com/office/drawing/2014/main" id="{40C50DE1-D462-BB06-8323-0849C067973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45669" y="620769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0" name="Freeform: Shape 389">
                <a:extLst>
                  <a:ext uri="{FF2B5EF4-FFF2-40B4-BE49-F238E27FC236}">
                    <a16:creationId xmlns:a16="http://schemas.microsoft.com/office/drawing/2014/main" id="{36F05558-267C-E2DD-788C-D0E8E90E5C1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909250" y="62638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1" name="Freeform: Shape 390">
                <a:extLst>
                  <a:ext uri="{FF2B5EF4-FFF2-40B4-BE49-F238E27FC236}">
                    <a16:creationId xmlns:a16="http://schemas.microsoft.com/office/drawing/2014/main" id="{67046350-A85B-B2A1-A606-FDC7B40ADB9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487227" y="6291605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2" name="Freeform: Shape 391">
                <a:extLst>
                  <a:ext uri="{FF2B5EF4-FFF2-40B4-BE49-F238E27FC236}">
                    <a16:creationId xmlns:a16="http://schemas.microsoft.com/office/drawing/2014/main" id="{8F86EA28-D034-6823-4C8E-75ACF34018E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209127" y="6291224"/>
                <a:ext cx="16273" cy="15411"/>
              </a:xfrm>
              <a:custGeom>
                <a:avLst/>
                <a:gdLst>
                  <a:gd name="connsiteX0" fmla="*/ 850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3" name="Freeform: Shape 392">
                <a:extLst>
                  <a:ext uri="{FF2B5EF4-FFF2-40B4-BE49-F238E27FC236}">
                    <a16:creationId xmlns:a16="http://schemas.microsoft.com/office/drawing/2014/main" id="{D6D83B9C-B41C-4826-5BAF-57C2F4DA10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760434" y="6316751"/>
                <a:ext cx="16274" cy="15411"/>
              </a:xfrm>
              <a:custGeom>
                <a:avLst/>
                <a:gdLst>
                  <a:gd name="connsiteX0" fmla="*/ 851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4" name="Freeform: Shape 393">
                <a:extLst>
                  <a:ext uri="{FF2B5EF4-FFF2-40B4-BE49-F238E27FC236}">
                    <a16:creationId xmlns:a16="http://schemas.microsoft.com/office/drawing/2014/main" id="{8773FDD9-6A1C-6B22-FC2C-BEBF880F82F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842284" y="6281795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6"/>
                      <a:pt x="1612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5" name="Freeform: Shape 394">
                <a:extLst>
                  <a:ext uri="{FF2B5EF4-FFF2-40B4-BE49-F238E27FC236}">
                    <a16:creationId xmlns:a16="http://schemas.microsoft.com/office/drawing/2014/main" id="{B1C8D2EB-54DB-ED01-DCA4-43D1F01D2C6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313581" y="6288367"/>
                <a:ext cx="16273" cy="15410"/>
              </a:xfrm>
              <a:custGeom>
                <a:avLst/>
                <a:gdLst>
                  <a:gd name="connsiteX0" fmla="*/ 850 w 16273"/>
                  <a:gd name="connsiteY0" fmla="*/ 4133 h 15410"/>
                  <a:gd name="connsiteX1" fmla="*/ 11899 w 16273"/>
                  <a:gd name="connsiteY1" fmla="*/ 14611 h 15410"/>
                  <a:gd name="connsiteX2" fmla="*/ 15423 w 16273"/>
                  <a:gd name="connsiteY2" fmla="*/ 11277 h 15410"/>
                  <a:gd name="connsiteX3" fmla="*/ 4375 w 16273"/>
                  <a:gd name="connsiteY3" fmla="*/ 800 h 15410"/>
                  <a:gd name="connsiteX4" fmla="*/ 850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6" name="Freeform: Shape 395">
                <a:extLst>
                  <a:ext uri="{FF2B5EF4-FFF2-40B4-BE49-F238E27FC236}">
                    <a16:creationId xmlns:a16="http://schemas.microsoft.com/office/drawing/2014/main" id="{34578F62-03C5-960B-1EE9-6D6342FBA7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648670" y="6285223"/>
                <a:ext cx="16273" cy="15411"/>
              </a:xfrm>
              <a:custGeom>
                <a:avLst/>
                <a:gdLst>
                  <a:gd name="connsiteX0" fmla="*/ 851 w 16273"/>
                  <a:gd name="connsiteY0" fmla="*/ 4133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3" y="11277"/>
                    </a:cubicBezTo>
                    <a:cubicBezTo>
                      <a:pt x="18757" y="4324"/>
                      <a:pt x="11708" y="-2343"/>
                      <a:pt x="4375" y="800"/>
                    </a:cubicBezTo>
                    <a:cubicBezTo>
                      <a:pt x="2851" y="1467"/>
                      <a:pt x="1612" y="2610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7" name="Freeform: Shape 396">
                <a:extLst>
                  <a:ext uri="{FF2B5EF4-FFF2-40B4-BE49-F238E27FC236}">
                    <a16:creationId xmlns:a16="http://schemas.microsoft.com/office/drawing/2014/main" id="{20FEA771-1588-8690-92C1-0EA0A64402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3747056">
                <a:off x="10915657" y="6114515"/>
                <a:ext cx="14668" cy="16192"/>
              </a:xfrm>
              <a:custGeom>
                <a:avLst/>
                <a:gdLst>
                  <a:gd name="connsiteX0" fmla="*/ 14669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1 h 16192"/>
                  <a:gd name="connsiteX4" fmla="*/ 14669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9" y="8096"/>
                    </a:moveTo>
                    <a:cubicBezTo>
                      <a:pt x="14669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1"/>
                      <a:pt x="7334" y="1"/>
                    </a:cubicBezTo>
                    <a:cubicBezTo>
                      <a:pt x="11385" y="1"/>
                      <a:pt x="14669" y="3625"/>
                      <a:pt x="14669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8" name="Freeform: Shape 397">
                <a:extLst>
                  <a:ext uri="{FF2B5EF4-FFF2-40B4-BE49-F238E27FC236}">
                    <a16:creationId xmlns:a16="http://schemas.microsoft.com/office/drawing/2014/main" id="{C95535A1-AE33-BB32-1773-0775C48861A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200835" y="539911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99" name="Freeform: Shape 398">
                <a:extLst>
                  <a:ext uri="{FF2B5EF4-FFF2-40B4-BE49-F238E27FC236}">
                    <a16:creationId xmlns:a16="http://schemas.microsoft.com/office/drawing/2014/main" id="{2CEFC313-A813-0782-E7C2-11826B55D56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205216" y="511774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0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0" name="Freeform: Shape 399">
                <a:extLst>
                  <a:ext uri="{FF2B5EF4-FFF2-40B4-BE49-F238E27FC236}">
                    <a16:creationId xmlns:a16="http://schemas.microsoft.com/office/drawing/2014/main" id="{9611A6DB-7841-A660-22E8-BEC97D2D50F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853047" y="4708360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1" name="Freeform: Shape 400">
                <a:extLst>
                  <a:ext uri="{FF2B5EF4-FFF2-40B4-BE49-F238E27FC236}">
                    <a16:creationId xmlns:a16="http://schemas.microsoft.com/office/drawing/2014/main" id="{27DAD5CA-9D88-E8DA-9866-78A2EDFF5AE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562475" y="535853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2" name="Freeform: Shape 401">
                <a:extLst>
                  <a:ext uri="{FF2B5EF4-FFF2-40B4-BE49-F238E27FC236}">
                    <a16:creationId xmlns:a16="http://schemas.microsoft.com/office/drawing/2014/main" id="{569892A4-C572-B3E4-F03D-A14C1D417EF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821811" y="5559514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3" name="Freeform: Shape 402">
                <a:extLst>
                  <a:ext uri="{FF2B5EF4-FFF2-40B4-BE49-F238E27FC236}">
                    <a16:creationId xmlns:a16="http://schemas.microsoft.com/office/drawing/2014/main" id="{45261701-FE32-E108-1775-4F7A80DFDBB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08902" y="5202421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4" name="Freeform: Shape 403">
                <a:extLst>
                  <a:ext uri="{FF2B5EF4-FFF2-40B4-BE49-F238E27FC236}">
                    <a16:creationId xmlns:a16="http://schemas.microsoft.com/office/drawing/2014/main" id="{1CBD218C-F5E5-EBD8-53F8-DC7B0C5678F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717256" y="5882030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5" name="Freeform: Shape 404">
                <a:extLst>
                  <a:ext uri="{FF2B5EF4-FFF2-40B4-BE49-F238E27FC236}">
                    <a16:creationId xmlns:a16="http://schemas.microsoft.com/office/drawing/2014/main" id="{CB075808-7FD0-D043-B1F2-86C9F4A3BDD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018341" y="5186896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6" name="Freeform: Shape 405">
                <a:extLst>
                  <a:ext uri="{FF2B5EF4-FFF2-40B4-BE49-F238E27FC236}">
                    <a16:creationId xmlns:a16="http://schemas.microsoft.com/office/drawing/2014/main" id="{592CCD4F-23D7-68DA-1CA4-E2FE8CF9134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677983" y="4409656"/>
                <a:ext cx="16273" cy="15410"/>
              </a:xfrm>
              <a:custGeom>
                <a:avLst/>
                <a:gdLst>
                  <a:gd name="connsiteX0" fmla="*/ 850 w 16273"/>
                  <a:gd name="connsiteY0" fmla="*/ 4134 h 15410"/>
                  <a:gd name="connsiteX1" fmla="*/ 11899 w 16273"/>
                  <a:gd name="connsiteY1" fmla="*/ 14611 h 15410"/>
                  <a:gd name="connsiteX2" fmla="*/ 15423 w 16273"/>
                  <a:gd name="connsiteY2" fmla="*/ 11278 h 15410"/>
                  <a:gd name="connsiteX3" fmla="*/ 4375 w 16273"/>
                  <a:gd name="connsiteY3" fmla="*/ 800 h 15410"/>
                  <a:gd name="connsiteX4" fmla="*/ 850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3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7" name="Freeform: Shape 406">
                <a:extLst>
                  <a:ext uri="{FF2B5EF4-FFF2-40B4-BE49-F238E27FC236}">
                    <a16:creationId xmlns:a16="http://schemas.microsoft.com/office/drawing/2014/main" id="{D3F37BAB-46A4-3FBE-34FA-6790CC885D9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202019" y="5046688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8" name="Freeform: Shape 407">
                <a:extLst>
                  <a:ext uri="{FF2B5EF4-FFF2-40B4-BE49-F238E27FC236}">
                    <a16:creationId xmlns:a16="http://schemas.microsoft.com/office/drawing/2014/main" id="{688E82D8-024B-5971-05E7-F0BD2C80E62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445984" y="4159529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09" name="Freeform: Shape 408">
                <a:extLst>
                  <a:ext uri="{FF2B5EF4-FFF2-40B4-BE49-F238E27FC236}">
                    <a16:creationId xmlns:a16="http://schemas.microsoft.com/office/drawing/2014/main" id="{1AAD8965-8623-BA57-3D70-258A365118C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614672" y="4517002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0" name="Freeform: Shape 409">
                <a:extLst>
                  <a:ext uri="{FF2B5EF4-FFF2-40B4-BE49-F238E27FC236}">
                    <a16:creationId xmlns:a16="http://schemas.microsoft.com/office/drawing/2014/main" id="{7736A3B6-C4CB-ED39-2096-D20C5F0EABD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017294" y="4331170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1" name="Freeform: Shape 410">
                <a:extLst>
                  <a:ext uri="{FF2B5EF4-FFF2-40B4-BE49-F238E27FC236}">
                    <a16:creationId xmlns:a16="http://schemas.microsoft.com/office/drawing/2014/main" id="{65B8850D-C0AA-2C07-EFD9-4B7DE16D4D8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246435" y="384758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2" name="Freeform: Shape 411">
                <a:extLst>
                  <a:ext uri="{FF2B5EF4-FFF2-40B4-BE49-F238E27FC236}">
                    <a16:creationId xmlns:a16="http://schemas.microsoft.com/office/drawing/2014/main" id="{3D23A748-C83B-7D8B-D8B0-E6A1D45ED05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596830" y="3335998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3" name="Freeform: Shape 412">
                <a:extLst>
                  <a:ext uri="{FF2B5EF4-FFF2-40B4-BE49-F238E27FC236}">
                    <a16:creationId xmlns:a16="http://schemas.microsoft.com/office/drawing/2014/main" id="{35830292-7BE0-037C-6392-DFC8BE3F81B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396329" y="268553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4" name="Freeform: Shape 413">
                <a:extLst>
                  <a:ext uri="{FF2B5EF4-FFF2-40B4-BE49-F238E27FC236}">
                    <a16:creationId xmlns:a16="http://schemas.microsoft.com/office/drawing/2014/main" id="{2810C90D-030F-4F7E-E7D5-AC5C69D983E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596259" y="28130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5" name="Freeform: Shape 414">
                <a:extLst>
                  <a:ext uri="{FF2B5EF4-FFF2-40B4-BE49-F238E27FC236}">
                    <a16:creationId xmlns:a16="http://schemas.microsoft.com/office/drawing/2014/main" id="{21546A65-B8C6-1AB6-0C9C-EF81F9A5427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036219" y="3005004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6" name="Freeform: Shape 415">
                <a:extLst>
                  <a:ext uri="{FF2B5EF4-FFF2-40B4-BE49-F238E27FC236}">
                    <a16:creationId xmlns:a16="http://schemas.microsoft.com/office/drawing/2014/main" id="{4AB6E7C8-13D5-75ED-E602-B93F79E54D6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083653" y="3188265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7" name="Freeform: Shape 416">
                <a:extLst>
                  <a:ext uri="{FF2B5EF4-FFF2-40B4-BE49-F238E27FC236}">
                    <a16:creationId xmlns:a16="http://schemas.microsoft.com/office/drawing/2014/main" id="{C3B9B8CD-2B37-0260-0450-18441A637FC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159472" y="3346475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6"/>
                      <a:pt x="1613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8" name="Freeform: Shape 417">
                <a:extLst>
                  <a:ext uri="{FF2B5EF4-FFF2-40B4-BE49-F238E27FC236}">
                    <a16:creationId xmlns:a16="http://schemas.microsoft.com/office/drawing/2014/main" id="{151993A4-5A7D-21D6-08C7-7DBA62B9894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155662" y="2852509"/>
                <a:ext cx="16273" cy="15411"/>
              </a:xfrm>
              <a:custGeom>
                <a:avLst/>
                <a:gdLst>
                  <a:gd name="connsiteX0" fmla="*/ 851 w 16273"/>
                  <a:gd name="connsiteY0" fmla="*/ 4134 h 15411"/>
                  <a:gd name="connsiteX1" fmla="*/ 11899 w 16273"/>
                  <a:gd name="connsiteY1" fmla="*/ 14611 h 15411"/>
                  <a:gd name="connsiteX2" fmla="*/ 15424 w 16273"/>
                  <a:gd name="connsiteY2" fmla="*/ 11277 h 15411"/>
                  <a:gd name="connsiteX3" fmla="*/ 4375 w 16273"/>
                  <a:gd name="connsiteY3" fmla="*/ 800 h 15411"/>
                  <a:gd name="connsiteX4" fmla="*/ 851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1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19" name="Freeform: Shape 418">
                <a:extLst>
                  <a:ext uri="{FF2B5EF4-FFF2-40B4-BE49-F238E27FC236}">
                    <a16:creationId xmlns:a16="http://schemas.microsoft.com/office/drawing/2014/main" id="{1337FAB5-02DE-FCF6-BDDD-71BF534347F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057269" y="2609431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7"/>
                      <a:pt x="1613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0" name="Freeform: Shape 419">
                <a:extLst>
                  <a:ext uri="{FF2B5EF4-FFF2-40B4-BE49-F238E27FC236}">
                    <a16:creationId xmlns:a16="http://schemas.microsoft.com/office/drawing/2014/main" id="{51DE3123-9996-FDA6-5C4E-E2E7C2E4BE8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867721" y="247150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1" name="Freeform: Shape 420">
                <a:extLst>
                  <a:ext uri="{FF2B5EF4-FFF2-40B4-BE49-F238E27FC236}">
                    <a16:creationId xmlns:a16="http://schemas.microsoft.com/office/drawing/2014/main" id="{DDCDBA6D-6C5E-D9FA-DEED-2CC7263F2EE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722656" y="225452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2" name="Freeform: Shape 421">
                <a:extLst>
                  <a:ext uri="{FF2B5EF4-FFF2-40B4-BE49-F238E27FC236}">
                    <a16:creationId xmlns:a16="http://schemas.microsoft.com/office/drawing/2014/main" id="{C667DD4B-321D-0B25-7C7D-173F3FC6885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413790" y="2030692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3" name="Freeform: Shape 422">
                <a:extLst>
                  <a:ext uri="{FF2B5EF4-FFF2-40B4-BE49-F238E27FC236}">
                    <a16:creationId xmlns:a16="http://schemas.microsoft.com/office/drawing/2014/main" id="{B008B4FA-012D-4311-08F5-34DB566EAB8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449860" y="19999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4" name="Freeform: Shape 423">
                <a:extLst>
                  <a:ext uri="{FF2B5EF4-FFF2-40B4-BE49-F238E27FC236}">
                    <a16:creationId xmlns:a16="http://schemas.microsoft.com/office/drawing/2014/main" id="{F01BFEAE-9D54-F47C-CE83-F02854B5552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305937" y="1957349"/>
                <a:ext cx="16273" cy="15411"/>
              </a:xfrm>
              <a:custGeom>
                <a:avLst/>
                <a:gdLst>
                  <a:gd name="connsiteX0" fmla="*/ 850 w 16273"/>
                  <a:gd name="connsiteY0" fmla="*/ 4134 h 15411"/>
                  <a:gd name="connsiteX1" fmla="*/ 11899 w 16273"/>
                  <a:gd name="connsiteY1" fmla="*/ 14611 h 15411"/>
                  <a:gd name="connsiteX2" fmla="*/ 15423 w 16273"/>
                  <a:gd name="connsiteY2" fmla="*/ 11277 h 15411"/>
                  <a:gd name="connsiteX3" fmla="*/ 4375 w 16273"/>
                  <a:gd name="connsiteY3" fmla="*/ 800 h 15411"/>
                  <a:gd name="connsiteX4" fmla="*/ 850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3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5" name="Freeform: Shape 424">
                <a:extLst>
                  <a:ext uri="{FF2B5EF4-FFF2-40B4-BE49-F238E27FC236}">
                    <a16:creationId xmlns:a16="http://schemas.microsoft.com/office/drawing/2014/main" id="{61337870-9406-513C-4FBC-77BED0F9B63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84132" y="21543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6" name="Freeform: Shape 425">
                <a:extLst>
                  <a:ext uri="{FF2B5EF4-FFF2-40B4-BE49-F238E27FC236}">
                    <a16:creationId xmlns:a16="http://schemas.microsoft.com/office/drawing/2014/main" id="{A1C1FB19-2C3C-8D56-D137-429D2BD2088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211229" y="2718492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7" name="Freeform: Shape 426">
                <a:extLst>
                  <a:ext uri="{FF2B5EF4-FFF2-40B4-BE49-F238E27FC236}">
                    <a16:creationId xmlns:a16="http://schemas.microsoft.com/office/drawing/2014/main" id="{4AD10E13-B5A2-4556-4805-AEBD13B1924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101691" y="262600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8" name="Freeform: Shape 427">
                <a:extLst>
                  <a:ext uri="{FF2B5EF4-FFF2-40B4-BE49-F238E27FC236}">
                    <a16:creationId xmlns:a16="http://schemas.microsoft.com/office/drawing/2014/main" id="{CC77277D-8B9B-32A2-8A3C-9015642E9AE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500092" y="2183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29" name="Freeform: Shape 428">
                <a:extLst>
                  <a:ext uri="{FF2B5EF4-FFF2-40B4-BE49-F238E27FC236}">
                    <a16:creationId xmlns:a16="http://schemas.microsoft.com/office/drawing/2014/main" id="{6D5B9CF4-E6FD-91FD-9AB3-31887B5135B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70287" y="1827333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562"/>
                      <a:pt x="1517" y="2705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0" name="Freeform: Shape 429">
                <a:extLst>
                  <a:ext uri="{FF2B5EF4-FFF2-40B4-BE49-F238E27FC236}">
                    <a16:creationId xmlns:a16="http://schemas.microsoft.com/office/drawing/2014/main" id="{BE098967-622E-885E-BB59-59770AAC553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3747056">
                <a:off x="3788175" y="1464123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7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1" name="Freeform: Shape 430">
                <a:extLst>
                  <a:ext uri="{FF2B5EF4-FFF2-40B4-BE49-F238E27FC236}">
                    <a16:creationId xmlns:a16="http://schemas.microsoft.com/office/drawing/2014/main" id="{F634428C-6BFB-1004-9B12-5E1E73DCFE1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038004" y="225319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2" name="Freeform: Shape 431">
                <a:extLst>
                  <a:ext uri="{FF2B5EF4-FFF2-40B4-BE49-F238E27FC236}">
                    <a16:creationId xmlns:a16="http://schemas.microsoft.com/office/drawing/2014/main" id="{E6649DB9-01AB-7890-AC22-A77951F0058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880271" y="236349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3" name="Freeform: Shape 432">
                <a:extLst>
                  <a:ext uri="{FF2B5EF4-FFF2-40B4-BE49-F238E27FC236}">
                    <a16:creationId xmlns:a16="http://schemas.microsoft.com/office/drawing/2014/main" id="{677BFE7C-722A-5BC4-BFA9-B1010B9F1E3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593663" y="20660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4" name="Freeform: Shape 433">
                <a:extLst>
                  <a:ext uri="{FF2B5EF4-FFF2-40B4-BE49-F238E27FC236}">
                    <a16:creationId xmlns:a16="http://schemas.microsoft.com/office/drawing/2014/main" id="{9BEBA81C-D485-35BF-ED9C-63B39C796FD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933896" y="18024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100D7761-1EFD-8230-4B60-7A8F09123EA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666244" y="128402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6" name="Freeform: Shape 435">
                <a:extLst>
                  <a:ext uri="{FF2B5EF4-FFF2-40B4-BE49-F238E27FC236}">
                    <a16:creationId xmlns:a16="http://schemas.microsoft.com/office/drawing/2014/main" id="{563C6852-93C9-5048-3AE1-0809C1CA895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764512" y="1509865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7" name="Freeform: Shape 436">
                <a:extLst>
                  <a:ext uri="{FF2B5EF4-FFF2-40B4-BE49-F238E27FC236}">
                    <a16:creationId xmlns:a16="http://schemas.microsoft.com/office/drawing/2014/main" id="{77DFA36C-6ABA-4CC2-9EA8-73B2F5AAA58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3747056">
                <a:off x="1778545" y="1694005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7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8" name="Freeform: Shape 437">
                <a:extLst>
                  <a:ext uri="{FF2B5EF4-FFF2-40B4-BE49-F238E27FC236}">
                    <a16:creationId xmlns:a16="http://schemas.microsoft.com/office/drawing/2014/main" id="{E46CDB1D-ECBB-B8DB-A4F9-8753EFED37E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3747056">
                <a:off x="995725" y="2894967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39" name="Freeform: Shape 438">
                <a:extLst>
                  <a:ext uri="{FF2B5EF4-FFF2-40B4-BE49-F238E27FC236}">
                    <a16:creationId xmlns:a16="http://schemas.microsoft.com/office/drawing/2014/main" id="{56A0EFEF-4D4E-2749-BBD1-C372AAAADC5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222349" y="335428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0" name="Freeform: Shape 439">
                <a:extLst>
                  <a:ext uri="{FF2B5EF4-FFF2-40B4-BE49-F238E27FC236}">
                    <a16:creationId xmlns:a16="http://schemas.microsoft.com/office/drawing/2014/main" id="{3C791720-BC9B-21B2-82AF-FA1927FDC9A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425327" y="3114541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1" name="Freeform: Shape 440">
                <a:extLst>
                  <a:ext uri="{FF2B5EF4-FFF2-40B4-BE49-F238E27FC236}">
                    <a16:creationId xmlns:a16="http://schemas.microsoft.com/office/drawing/2014/main" id="{FAD78D21-6D15-F6CE-3D4F-72620FEE67C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79772" y="400255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2" name="Freeform: Shape 441">
                <a:extLst>
                  <a:ext uri="{FF2B5EF4-FFF2-40B4-BE49-F238E27FC236}">
                    <a16:creationId xmlns:a16="http://schemas.microsoft.com/office/drawing/2014/main" id="{D39C91FC-191C-16B0-DD3A-5AB80E0CC25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57567" y="46042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562"/>
                      <a:pt x="1612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3" name="Freeform: Shape 442">
                <a:extLst>
                  <a:ext uri="{FF2B5EF4-FFF2-40B4-BE49-F238E27FC236}">
                    <a16:creationId xmlns:a16="http://schemas.microsoft.com/office/drawing/2014/main" id="{19367F6B-6832-DB44-B595-BBE2055BECA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261021" y="4855426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4" name="Freeform: Shape 443">
                <a:extLst>
                  <a:ext uri="{FF2B5EF4-FFF2-40B4-BE49-F238E27FC236}">
                    <a16:creationId xmlns:a16="http://schemas.microsoft.com/office/drawing/2014/main" id="{010DFCD6-9E87-32A2-572E-8A7AFDA5274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492954" y="4483951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5" name="Freeform: Shape 444">
                <a:extLst>
                  <a:ext uri="{FF2B5EF4-FFF2-40B4-BE49-F238E27FC236}">
                    <a16:creationId xmlns:a16="http://schemas.microsoft.com/office/drawing/2014/main" id="{808855E0-B710-9F4F-C100-7467BD72F17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490478" y="4431373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899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6" name="Freeform: Shape 445">
                <a:extLst>
                  <a:ext uri="{FF2B5EF4-FFF2-40B4-BE49-F238E27FC236}">
                    <a16:creationId xmlns:a16="http://schemas.microsoft.com/office/drawing/2014/main" id="{7BADA603-4044-6D44-764C-C8B4D299128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003304" y="5437975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610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7" name="Freeform: Shape 446">
                <a:extLst>
                  <a:ext uri="{FF2B5EF4-FFF2-40B4-BE49-F238E27FC236}">
                    <a16:creationId xmlns:a16="http://schemas.microsoft.com/office/drawing/2014/main" id="{63C28F49-503D-08C1-59CB-660FA258729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577822" y="562980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8" name="Freeform: Shape 447">
                <a:extLst>
                  <a:ext uri="{FF2B5EF4-FFF2-40B4-BE49-F238E27FC236}">
                    <a16:creationId xmlns:a16="http://schemas.microsoft.com/office/drawing/2014/main" id="{FDD0817C-3D95-DBC9-F97F-A45C57B1886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499622" y="536110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3" y="13944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9" name="Freeform: Shape 448">
                <a:extLst>
                  <a:ext uri="{FF2B5EF4-FFF2-40B4-BE49-F238E27FC236}">
                    <a16:creationId xmlns:a16="http://schemas.microsoft.com/office/drawing/2014/main" id="{B30C923F-D5C1-467F-A384-31A120EDCBF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087439" y="5753633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2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0" name="Freeform: Shape 449">
                <a:extLst>
                  <a:ext uri="{FF2B5EF4-FFF2-40B4-BE49-F238E27FC236}">
                    <a16:creationId xmlns:a16="http://schemas.microsoft.com/office/drawing/2014/main" id="{9EE76203-196C-5BD5-3AB1-5448251B248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913608" y="5541607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1" name="Freeform: Shape 450">
                <a:extLst>
                  <a:ext uri="{FF2B5EF4-FFF2-40B4-BE49-F238E27FC236}">
                    <a16:creationId xmlns:a16="http://schemas.microsoft.com/office/drawing/2014/main" id="{31507E95-500A-BC96-99E1-2FA6AECA138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409450" y="5532748"/>
                <a:ext cx="16274" cy="15411"/>
              </a:xfrm>
              <a:custGeom>
                <a:avLst/>
                <a:gdLst>
                  <a:gd name="connsiteX0" fmla="*/ 850 w 16274"/>
                  <a:gd name="connsiteY0" fmla="*/ 4133 h 15411"/>
                  <a:gd name="connsiteX1" fmla="*/ 11900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2" name="Freeform: Shape 451">
                <a:extLst>
                  <a:ext uri="{FF2B5EF4-FFF2-40B4-BE49-F238E27FC236}">
                    <a16:creationId xmlns:a16="http://schemas.microsoft.com/office/drawing/2014/main" id="{AE337100-20F8-D5F6-32A1-08656552CB2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468600" y="5561038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5"/>
                      <a:pt x="11899" y="14611"/>
                    </a:cubicBezTo>
                    <a:cubicBezTo>
                      <a:pt x="13424" y="13944"/>
                      <a:pt x="14757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6" y="1562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3" name="Freeform: Shape 452">
                <a:extLst>
                  <a:ext uri="{FF2B5EF4-FFF2-40B4-BE49-F238E27FC236}">
                    <a16:creationId xmlns:a16="http://schemas.microsoft.com/office/drawing/2014/main" id="{3B897692-4299-5C83-1930-14D0072E6DD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073372" y="5224329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8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4" name="Freeform: Shape 453">
                <a:extLst>
                  <a:ext uri="{FF2B5EF4-FFF2-40B4-BE49-F238E27FC236}">
                    <a16:creationId xmlns:a16="http://schemas.microsoft.com/office/drawing/2014/main" id="{D48872F9-8B0F-9D3F-102D-3B9BF893717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507141" y="4879619"/>
                <a:ext cx="16274" cy="15410"/>
              </a:xfrm>
              <a:custGeom>
                <a:avLst/>
                <a:gdLst>
                  <a:gd name="connsiteX0" fmla="*/ 850 w 16274"/>
                  <a:gd name="connsiteY0" fmla="*/ 4134 h 15410"/>
                  <a:gd name="connsiteX1" fmla="*/ 11900 w 16274"/>
                  <a:gd name="connsiteY1" fmla="*/ 14611 h 15410"/>
                  <a:gd name="connsiteX2" fmla="*/ 15424 w 16274"/>
                  <a:gd name="connsiteY2" fmla="*/ 11278 h 15410"/>
                  <a:gd name="connsiteX3" fmla="*/ 4375 w 16274"/>
                  <a:gd name="connsiteY3" fmla="*/ 800 h 15410"/>
                  <a:gd name="connsiteX4" fmla="*/ 850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5"/>
                      <a:pt x="14757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1" y="1467"/>
                      <a:pt x="1517" y="2610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5" name="Freeform: Shape 454">
                <a:extLst>
                  <a:ext uri="{FF2B5EF4-FFF2-40B4-BE49-F238E27FC236}">
                    <a16:creationId xmlns:a16="http://schemas.microsoft.com/office/drawing/2014/main" id="{5A5161EF-5184-6185-4041-EA2828B586F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681448" y="4797037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613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6" name="Freeform: Shape 455">
                <a:extLst>
                  <a:ext uri="{FF2B5EF4-FFF2-40B4-BE49-F238E27FC236}">
                    <a16:creationId xmlns:a16="http://schemas.microsoft.com/office/drawing/2014/main" id="{2B48BE76-E390-1479-CD13-D7E0C70CEB6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3747056">
                <a:off x="4626242" y="4710134"/>
                <a:ext cx="14668" cy="16192"/>
              </a:xfrm>
              <a:custGeom>
                <a:avLst/>
                <a:gdLst>
                  <a:gd name="connsiteX0" fmla="*/ 14668 w 14668"/>
                  <a:gd name="connsiteY0" fmla="*/ 8096 h 16192"/>
                  <a:gd name="connsiteX1" fmla="*/ 7334 w 14668"/>
                  <a:gd name="connsiteY1" fmla="*/ 16192 h 16192"/>
                  <a:gd name="connsiteX2" fmla="*/ 0 w 14668"/>
                  <a:gd name="connsiteY2" fmla="*/ 8096 h 16192"/>
                  <a:gd name="connsiteX3" fmla="*/ 7334 w 14668"/>
                  <a:gd name="connsiteY3" fmla="*/ 0 h 16192"/>
                  <a:gd name="connsiteX4" fmla="*/ 14668 w 14668"/>
                  <a:gd name="connsiteY4" fmla="*/ 8096 h 16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" h="16192">
                    <a:moveTo>
                      <a:pt x="14668" y="8096"/>
                    </a:moveTo>
                    <a:cubicBezTo>
                      <a:pt x="14668" y="12568"/>
                      <a:pt x="11385" y="16192"/>
                      <a:pt x="7334" y="16192"/>
                    </a:cubicBezTo>
                    <a:cubicBezTo>
                      <a:pt x="3284" y="16192"/>
                      <a:pt x="0" y="12568"/>
                      <a:pt x="0" y="8096"/>
                    </a:cubicBezTo>
                    <a:cubicBezTo>
                      <a:pt x="0" y="3625"/>
                      <a:pt x="3284" y="0"/>
                      <a:pt x="7334" y="0"/>
                    </a:cubicBezTo>
                    <a:cubicBezTo>
                      <a:pt x="11385" y="0"/>
                      <a:pt x="14668" y="3625"/>
                      <a:pt x="14668" y="809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FCAC5480-64E9-5395-A1B0-89F6BE1EF2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469642" y="4890097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757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6"/>
                      <a:pt x="1517" y="2705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8" name="Freeform: Shape 457">
                <a:extLst>
                  <a:ext uri="{FF2B5EF4-FFF2-40B4-BE49-F238E27FC236}">
                    <a16:creationId xmlns:a16="http://schemas.microsoft.com/office/drawing/2014/main" id="{E335160E-7E90-A535-AF25-BF6C1FBB883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38412" y="5280431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5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755" y="1467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9" name="Freeform: Shape 458">
                <a:extLst>
                  <a:ext uri="{FF2B5EF4-FFF2-40B4-BE49-F238E27FC236}">
                    <a16:creationId xmlns:a16="http://schemas.microsoft.com/office/drawing/2014/main" id="{CA28C99A-98FB-1F66-49F1-26E131E8547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52224" y="5538273"/>
                <a:ext cx="16274" cy="15410"/>
              </a:xfrm>
              <a:custGeom>
                <a:avLst/>
                <a:gdLst>
                  <a:gd name="connsiteX0" fmla="*/ 850 w 16274"/>
                  <a:gd name="connsiteY0" fmla="*/ 4133 h 15410"/>
                  <a:gd name="connsiteX1" fmla="*/ 11900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0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0" y="4133"/>
                    </a:moveTo>
                    <a:cubicBezTo>
                      <a:pt x="-2483" y="11087"/>
                      <a:pt x="4565" y="17754"/>
                      <a:pt x="11900" y="14611"/>
                    </a:cubicBezTo>
                    <a:cubicBezTo>
                      <a:pt x="13424" y="13944"/>
                      <a:pt x="14662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6"/>
                      <a:pt x="1517" y="2704"/>
                      <a:pt x="850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0" name="Freeform: Shape 459">
                <a:extLst>
                  <a:ext uri="{FF2B5EF4-FFF2-40B4-BE49-F238E27FC236}">
                    <a16:creationId xmlns:a16="http://schemas.microsoft.com/office/drawing/2014/main" id="{15EE3C2B-0333-E3D6-CB44-6C49F13B314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827972" y="5407876"/>
                <a:ext cx="16274" cy="15410"/>
              </a:xfrm>
              <a:custGeom>
                <a:avLst/>
                <a:gdLst>
                  <a:gd name="connsiteX0" fmla="*/ 851 w 16274"/>
                  <a:gd name="connsiteY0" fmla="*/ 4133 h 15410"/>
                  <a:gd name="connsiteX1" fmla="*/ 11899 w 16274"/>
                  <a:gd name="connsiteY1" fmla="*/ 14611 h 15410"/>
                  <a:gd name="connsiteX2" fmla="*/ 15424 w 16274"/>
                  <a:gd name="connsiteY2" fmla="*/ 11277 h 15410"/>
                  <a:gd name="connsiteX3" fmla="*/ 4375 w 16274"/>
                  <a:gd name="connsiteY3" fmla="*/ 800 h 15410"/>
                  <a:gd name="connsiteX4" fmla="*/ 851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851" y="4133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4"/>
                      <a:pt x="14757" y="12706"/>
                      <a:pt x="15424" y="11277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850" y="1466"/>
                      <a:pt x="1613" y="2704"/>
                      <a:pt x="851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1" name="Freeform: Shape 460">
                <a:extLst>
                  <a:ext uri="{FF2B5EF4-FFF2-40B4-BE49-F238E27FC236}">
                    <a16:creationId xmlns:a16="http://schemas.microsoft.com/office/drawing/2014/main" id="{EE3EBAC3-2494-2DDB-FA72-7145E269A9E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222021" y="4392034"/>
                <a:ext cx="16274" cy="15411"/>
              </a:xfrm>
              <a:custGeom>
                <a:avLst/>
                <a:gdLst>
                  <a:gd name="connsiteX0" fmla="*/ 851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8 h 15411"/>
                  <a:gd name="connsiteX3" fmla="*/ 4375 w 16274"/>
                  <a:gd name="connsiteY3" fmla="*/ 800 h 15411"/>
                  <a:gd name="connsiteX4" fmla="*/ 851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1" y="4134"/>
                    </a:moveTo>
                    <a:cubicBezTo>
                      <a:pt x="-2484" y="11087"/>
                      <a:pt x="4565" y="17754"/>
                      <a:pt x="11899" y="14611"/>
                    </a:cubicBezTo>
                    <a:cubicBezTo>
                      <a:pt x="13424" y="13945"/>
                      <a:pt x="14662" y="12706"/>
                      <a:pt x="15424" y="11278"/>
                    </a:cubicBezTo>
                    <a:cubicBezTo>
                      <a:pt x="18758" y="4324"/>
                      <a:pt x="11709" y="-2343"/>
                      <a:pt x="4375" y="800"/>
                    </a:cubicBezTo>
                    <a:cubicBezTo>
                      <a:pt x="2756" y="1467"/>
                      <a:pt x="1517" y="2610"/>
                      <a:pt x="851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2" name="Freeform: Shape 461">
                <a:extLst>
                  <a:ext uri="{FF2B5EF4-FFF2-40B4-BE49-F238E27FC236}">
                    <a16:creationId xmlns:a16="http://schemas.microsoft.com/office/drawing/2014/main" id="{AE0522BF-8002-389E-5A75-8E8040C6EA7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269551" y="4206773"/>
                <a:ext cx="16274" cy="15411"/>
              </a:xfrm>
              <a:custGeom>
                <a:avLst/>
                <a:gdLst>
                  <a:gd name="connsiteX0" fmla="*/ 850 w 16274"/>
                  <a:gd name="connsiteY0" fmla="*/ 4134 h 15411"/>
                  <a:gd name="connsiteX1" fmla="*/ 11899 w 16274"/>
                  <a:gd name="connsiteY1" fmla="*/ 14611 h 15411"/>
                  <a:gd name="connsiteX2" fmla="*/ 15424 w 16274"/>
                  <a:gd name="connsiteY2" fmla="*/ 11277 h 15411"/>
                  <a:gd name="connsiteX3" fmla="*/ 4375 w 16274"/>
                  <a:gd name="connsiteY3" fmla="*/ 800 h 15411"/>
                  <a:gd name="connsiteX4" fmla="*/ 850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850" y="4134"/>
                    </a:moveTo>
                    <a:cubicBezTo>
                      <a:pt x="-2483" y="11087"/>
                      <a:pt x="4565" y="17754"/>
                      <a:pt x="11899" y="14611"/>
                    </a:cubicBezTo>
                    <a:cubicBezTo>
                      <a:pt x="13423" y="13944"/>
                      <a:pt x="14662" y="12706"/>
                      <a:pt x="15424" y="11277"/>
                    </a:cubicBezTo>
                    <a:cubicBezTo>
                      <a:pt x="18757" y="4324"/>
                      <a:pt x="11709" y="-2343"/>
                      <a:pt x="4375" y="800"/>
                    </a:cubicBezTo>
                    <a:cubicBezTo>
                      <a:pt x="2851" y="1467"/>
                      <a:pt x="1517" y="2705"/>
                      <a:pt x="850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63" name="Graphic 22">
              <a:extLst>
                <a:ext uri="{FF2B5EF4-FFF2-40B4-BE49-F238E27FC236}">
                  <a16:creationId xmlns:a16="http://schemas.microsoft.com/office/drawing/2014/main" id="{79885334-E7D6-E141-381C-55AB777A561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890784" y="361912"/>
              <a:ext cx="10408906" cy="6134747"/>
              <a:chOff x="890784" y="361912"/>
              <a:chExt cx="10408906" cy="6134747"/>
            </a:xfrm>
            <a:solidFill>
              <a:srgbClr val="FFFFFF"/>
            </a:solidFill>
          </p:grpSpPr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BB6AFF56-96B0-1444-265B-4600DCA9D86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924532" y="1056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5" name="Freeform: Shape 464">
                <a:extLst>
                  <a:ext uri="{FF2B5EF4-FFF2-40B4-BE49-F238E27FC236}">
                    <a16:creationId xmlns:a16="http://schemas.microsoft.com/office/drawing/2014/main" id="{9D03F842-1FEB-D130-FB47-F1664637C21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537115" y="10956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6" name="Freeform: Shape 465">
                <a:extLst>
                  <a:ext uri="{FF2B5EF4-FFF2-40B4-BE49-F238E27FC236}">
                    <a16:creationId xmlns:a16="http://schemas.microsoft.com/office/drawing/2014/main" id="{593EAA0F-CB28-1D6F-F87F-FC23B044BEA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92385" y="124268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7" name="Freeform: Shape 466">
                <a:extLst>
                  <a:ext uri="{FF2B5EF4-FFF2-40B4-BE49-F238E27FC236}">
                    <a16:creationId xmlns:a16="http://schemas.microsoft.com/office/drawing/2014/main" id="{AD74F3A1-F1C9-E8F5-DBA6-5B5DAF5F5FA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833152" y="10780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8" name="Freeform: Shape 467">
                <a:extLst>
                  <a:ext uri="{FF2B5EF4-FFF2-40B4-BE49-F238E27FC236}">
                    <a16:creationId xmlns:a16="http://schemas.microsoft.com/office/drawing/2014/main" id="{C5D27B9A-F852-5E3C-23BA-684914D14FC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157002" y="723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69" name="Freeform: Shape 468">
                <a:extLst>
                  <a:ext uri="{FF2B5EF4-FFF2-40B4-BE49-F238E27FC236}">
                    <a16:creationId xmlns:a16="http://schemas.microsoft.com/office/drawing/2014/main" id="{F3F44AE4-B13A-CFC1-C748-12142A00758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997964" y="7592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0" name="Freeform: Shape 469">
                <a:extLst>
                  <a:ext uri="{FF2B5EF4-FFF2-40B4-BE49-F238E27FC236}">
                    <a16:creationId xmlns:a16="http://schemas.microsoft.com/office/drawing/2014/main" id="{2E52DA59-15E5-4322-7DF1-DC3E0A85304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144173" y="14371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DF4BAA65-2810-9EC9-2066-BD970971D85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404652" y="17587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2" name="Freeform: Shape 471">
                <a:extLst>
                  <a:ext uri="{FF2B5EF4-FFF2-40B4-BE49-F238E27FC236}">
                    <a16:creationId xmlns:a16="http://schemas.microsoft.com/office/drawing/2014/main" id="{B26206B1-EC0E-BA7B-7C47-291D479863E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801118" y="19652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3" name="Freeform: Shape 472">
                <a:extLst>
                  <a:ext uri="{FF2B5EF4-FFF2-40B4-BE49-F238E27FC236}">
                    <a16:creationId xmlns:a16="http://schemas.microsoft.com/office/drawing/2014/main" id="{E040D5BA-C356-BBC7-968D-8615B00F0C5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561469" y="17790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4" name="Freeform: Shape 473">
                <a:extLst>
                  <a:ext uri="{FF2B5EF4-FFF2-40B4-BE49-F238E27FC236}">
                    <a16:creationId xmlns:a16="http://schemas.microsoft.com/office/drawing/2014/main" id="{BD8971A9-1D76-B748-9974-1BBFD888F8F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116270" y="1332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5" name="Freeform: Shape 474">
                <a:extLst>
                  <a:ext uri="{FF2B5EF4-FFF2-40B4-BE49-F238E27FC236}">
                    <a16:creationId xmlns:a16="http://schemas.microsoft.com/office/drawing/2014/main" id="{E336221C-62C4-DD57-DD40-7CB02B3059D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972348" y="1167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6" name="Freeform: Shape 475">
                <a:extLst>
                  <a:ext uri="{FF2B5EF4-FFF2-40B4-BE49-F238E27FC236}">
                    <a16:creationId xmlns:a16="http://schemas.microsoft.com/office/drawing/2014/main" id="{08832D4A-C8B9-B10D-D4D2-6D456F5E4B2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629162" y="20258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7" name="Freeform: Shape 476">
                <a:extLst>
                  <a:ext uri="{FF2B5EF4-FFF2-40B4-BE49-F238E27FC236}">
                    <a16:creationId xmlns:a16="http://schemas.microsoft.com/office/drawing/2014/main" id="{F6521A9D-2196-76C4-68FA-07ED6DCDBC7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709934" y="20823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8" name="Freeform: Shape 477">
                <a:extLst>
                  <a:ext uri="{FF2B5EF4-FFF2-40B4-BE49-F238E27FC236}">
                    <a16:creationId xmlns:a16="http://schemas.microsoft.com/office/drawing/2014/main" id="{3DFDCDF6-8EAB-3B08-9103-A35C2F32218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495336" y="19542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AC949099-20DE-03B0-B3A3-12460C38B86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317057" y="3545262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8EB47C39-4A5C-8F84-9245-41293BEF9F1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364778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A93B8204-8C7E-2CB9-542D-B594E0819B6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707773" y="3339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9C5947EC-228B-2949-2C4B-F8CDE9DC88C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587788" y="285469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9B95DFA7-624C-8C93-1BC3-AF5F5D35C4C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221265" y="24902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A134F1A0-47D4-365A-9D1C-AF618EFB9BD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1652943">
                <a:off x="3273803" y="246440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F6A75096-AAC0-7548-1042-A607D1ECCBC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578161" y="12123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3C5E6870-A191-F140-7086-DFDEB529141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982242" y="1116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79A6AAED-B547-07EA-16B5-1E7E53002F3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833777" y="13535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F295D74A-2C37-6C40-1E33-1FAD662953D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810345" y="1712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89" name="Freeform: Shape 488">
                <a:extLst>
                  <a:ext uri="{FF2B5EF4-FFF2-40B4-BE49-F238E27FC236}">
                    <a16:creationId xmlns:a16="http://schemas.microsoft.com/office/drawing/2014/main" id="{DD78C838-A280-035B-69E9-E2F7438C192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064186" y="169645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0" name="Freeform: Shape 489">
                <a:extLst>
                  <a:ext uri="{FF2B5EF4-FFF2-40B4-BE49-F238E27FC236}">
                    <a16:creationId xmlns:a16="http://schemas.microsoft.com/office/drawing/2014/main" id="{E4FEFFF6-E51A-7577-FCBE-A32FE36D3BE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1652943">
                <a:off x="9064128" y="1599471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1" name="Freeform: Shape 490">
                <a:extLst>
                  <a:ext uri="{FF2B5EF4-FFF2-40B4-BE49-F238E27FC236}">
                    <a16:creationId xmlns:a16="http://schemas.microsoft.com/office/drawing/2014/main" id="{83471C02-6B57-C1E3-B486-60108726B0D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1652943">
                <a:off x="9202264" y="105863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2" name="Freeform: Shape 491">
                <a:extLst>
                  <a:ext uri="{FF2B5EF4-FFF2-40B4-BE49-F238E27FC236}">
                    <a16:creationId xmlns:a16="http://schemas.microsoft.com/office/drawing/2014/main" id="{9A6AC3AA-58B1-8FF1-68F1-D5FEF701FFC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520243" y="954176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3" name="Freeform: Shape 492">
                <a:extLst>
                  <a:ext uri="{FF2B5EF4-FFF2-40B4-BE49-F238E27FC236}">
                    <a16:creationId xmlns:a16="http://schemas.microsoft.com/office/drawing/2014/main" id="{8647EFE6-F164-24F5-8019-DDEE7E86486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238333" y="13324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4" name="Freeform: Shape 493">
                <a:extLst>
                  <a:ext uri="{FF2B5EF4-FFF2-40B4-BE49-F238E27FC236}">
                    <a16:creationId xmlns:a16="http://schemas.microsoft.com/office/drawing/2014/main" id="{C4896C26-98D1-6FBF-7437-D8B4E73B794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404259" y="1933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5" name="Freeform: Shape 494">
                <a:extLst>
                  <a:ext uri="{FF2B5EF4-FFF2-40B4-BE49-F238E27FC236}">
                    <a16:creationId xmlns:a16="http://schemas.microsoft.com/office/drawing/2014/main" id="{E57BDD1C-6BA9-515E-ACD7-118CA9914BE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234809" y="244636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6" name="Freeform: Shape 495">
                <a:extLst>
                  <a:ext uri="{FF2B5EF4-FFF2-40B4-BE49-F238E27FC236}">
                    <a16:creationId xmlns:a16="http://schemas.microsoft.com/office/drawing/2014/main" id="{0C4FDDEF-8C6B-AF6C-7B62-F14B20A2592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554152" y="26715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7" name="Freeform: Shape 496">
                <a:extLst>
                  <a:ext uri="{FF2B5EF4-FFF2-40B4-BE49-F238E27FC236}">
                    <a16:creationId xmlns:a16="http://schemas.microsoft.com/office/drawing/2014/main" id="{939FF0E0-62B3-515A-B88B-9A200CBECC5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493097" y="2854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8" name="Freeform: Shape 497">
                <a:extLst>
                  <a:ext uri="{FF2B5EF4-FFF2-40B4-BE49-F238E27FC236}">
                    <a16:creationId xmlns:a16="http://schemas.microsoft.com/office/drawing/2014/main" id="{8C85EC79-8255-0B42-8A38-AEBC1F6CE5C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313771" y="334942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99" name="Freeform: Shape 498">
                <a:extLst>
                  <a:ext uri="{FF2B5EF4-FFF2-40B4-BE49-F238E27FC236}">
                    <a16:creationId xmlns:a16="http://schemas.microsoft.com/office/drawing/2014/main" id="{ACC0DF7D-DADA-C9DB-92A4-2C84A73562C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431595" y="339819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0" name="Freeform: Shape 499">
                <a:extLst>
                  <a:ext uri="{FF2B5EF4-FFF2-40B4-BE49-F238E27FC236}">
                    <a16:creationId xmlns:a16="http://schemas.microsoft.com/office/drawing/2014/main" id="{3E68DBA1-6D17-5686-B9FC-4A5334FF2A6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257353" y="27055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1" name="Freeform: Shape 500">
                <a:extLst>
                  <a:ext uri="{FF2B5EF4-FFF2-40B4-BE49-F238E27FC236}">
                    <a16:creationId xmlns:a16="http://schemas.microsoft.com/office/drawing/2014/main" id="{898DC49E-CD17-B126-04AA-55F05E9CCAA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431470" y="31078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2" name="Freeform: Shape 501">
                <a:extLst>
                  <a:ext uri="{FF2B5EF4-FFF2-40B4-BE49-F238E27FC236}">
                    <a16:creationId xmlns:a16="http://schemas.microsoft.com/office/drawing/2014/main" id="{03F4E104-5673-19B4-1A88-0E53999905A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520815" y="3261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3" name="Freeform: Shape 502">
                <a:extLst>
                  <a:ext uri="{FF2B5EF4-FFF2-40B4-BE49-F238E27FC236}">
                    <a16:creationId xmlns:a16="http://schemas.microsoft.com/office/drawing/2014/main" id="{42E57508-A47B-D524-9EDE-A87342CB11F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830758" y="3540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4" name="Freeform: Shape 503">
                <a:extLst>
                  <a:ext uri="{FF2B5EF4-FFF2-40B4-BE49-F238E27FC236}">
                    <a16:creationId xmlns:a16="http://schemas.microsoft.com/office/drawing/2014/main" id="{DDA2710A-0E9E-E468-9AE1-F11D5D900D3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922294" y="35590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5" name="Freeform: Shape 504">
                <a:extLst>
                  <a:ext uri="{FF2B5EF4-FFF2-40B4-BE49-F238E27FC236}">
                    <a16:creationId xmlns:a16="http://schemas.microsoft.com/office/drawing/2014/main" id="{F2572329-A992-F27D-46DC-79CC1C90963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114699" y="3401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6" name="Freeform: Shape 505">
                <a:extLst>
                  <a:ext uri="{FF2B5EF4-FFF2-40B4-BE49-F238E27FC236}">
                    <a16:creationId xmlns:a16="http://schemas.microsoft.com/office/drawing/2014/main" id="{0F334BD1-56C2-D7C6-BC36-199F2B05853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479982" y="300957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7" name="Freeform: Shape 506">
                <a:extLst>
                  <a:ext uri="{FF2B5EF4-FFF2-40B4-BE49-F238E27FC236}">
                    <a16:creationId xmlns:a16="http://schemas.microsoft.com/office/drawing/2014/main" id="{AAB719AF-A371-A071-0328-CC68DC86122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601426" y="278545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8" name="Freeform: Shape 507">
                <a:extLst>
                  <a:ext uri="{FF2B5EF4-FFF2-40B4-BE49-F238E27FC236}">
                    <a16:creationId xmlns:a16="http://schemas.microsoft.com/office/drawing/2014/main" id="{6343FA49-CC69-DDD2-5CD6-40DBADCB871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152799" y="3630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09" name="Freeform: Shape 508">
                <a:extLst>
                  <a:ext uri="{FF2B5EF4-FFF2-40B4-BE49-F238E27FC236}">
                    <a16:creationId xmlns:a16="http://schemas.microsoft.com/office/drawing/2014/main" id="{D3ABA739-389E-9785-BFF1-F6A819F2EA6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1652943">
                <a:off x="10049583" y="384792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0" name="Freeform: Shape 509">
                <a:extLst>
                  <a:ext uri="{FF2B5EF4-FFF2-40B4-BE49-F238E27FC236}">
                    <a16:creationId xmlns:a16="http://schemas.microsoft.com/office/drawing/2014/main" id="{AE0191AA-5904-9CC9-74AD-6FF74B895A6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806279" y="408456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1" name="Freeform: Shape 510">
                <a:extLst>
                  <a:ext uri="{FF2B5EF4-FFF2-40B4-BE49-F238E27FC236}">
                    <a16:creationId xmlns:a16="http://schemas.microsoft.com/office/drawing/2014/main" id="{99596A93-F932-495E-2284-00549AE291F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176802" y="43155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2" name="Freeform: Shape 511">
                <a:extLst>
                  <a:ext uri="{FF2B5EF4-FFF2-40B4-BE49-F238E27FC236}">
                    <a16:creationId xmlns:a16="http://schemas.microsoft.com/office/drawing/2014/main" id="{1BA05CA3-AFCD-5D0D-EFA4-793A0D47363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452360" y="4048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3" name="Freeform: Shape 512">
                <a:extLst>
                  <a:ext uri="{FF2B5EF4-FFF2-40B4-BE49-F238E27FC236}">
                    <a16:creationId xmlns:a16="http://schemas.microsoft.com/office/drawing/2014/main" id="{66E48013-DBE4-347B-638D-8135B43123C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427976" y="3246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4" name="Freeform: Shape 513">
                <a:extLst>
                  <a:ext uri="{FF2B5EF4-FFF2-40B4-BE49-F238E27FC236}">
                    <a16:creationId xmlns:a16="http://schemas.microsoft.com/office/drawing/2014/main" id="{05C65829-ABA7-78A3-C5E5-52B8A6108B8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539133" y="2644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5" name="Freeform: Shape 514">
                <a:extLst>
                  <a:ext uri="{FF2B5EF4-FFF2-40B4-BE49-F238E27FC236}">
                    <a16:creationId xmlns:a16="http://schemas.microsoft.com/office/drawing/2014/main" id="{83E847D4-E4A6-19F7-8CF5-263D7E3910A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639621" y="202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6" name="Freeform: Shape 515">
                <a:extLst>
                  <a:ext uri="{FF2B5EF4-FFF2-40B4-BE49-F238E27FC236}">
                    <a16:creationId xmlns:a16="http://schemas.microsoft.com/office/drawing/2014/main" id="{DB97FAFE-7E5E-1808-BAB2-EDD44F1B005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718393" y="1492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7" name="Freeform: Shape 516">
                <a:extLst>
                  <a:ext uri="{FF2B5EF4-FFF2-40B4-BE49-F238E27FC236}">
                    <a16:creationId xmlns:a16="http://schemas.microsoft.com/office/drawing/2014/main" id="{0B896C35-96CA-DC61-8561-29EBE1938CC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306246" y="984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8" name="Freeform: Shape 517">
                <a:extLst>
                  <a:ext uri="{FF2B5EF4-FFF2-40B4-BE49-F238E27FC236}">
                    <a16:creationId xmlns:a16="http://schemas.microsoft.com/office/drawing/2014/main" id="{D6A73167-33FC-A8F8-B44D-B7508E353F5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594509" y="104399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19" name="Freeform: Shape 518">
                <a:extLst>
                  <a:ext uri="{FF2B5EF4-FFF2-40B4-BE49-F238E27FC236}">
                    <a16:creationId xmlns:a16="http://schemas.microsoft.com/office/drawing/2014/main" id="{CCF58C42-B77E-D7D8-5454-AEE0A556279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012817" y="1289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0" name="Freeform: Shape 519">
                <a:extLst>
                  <a:ext uri="{FF2B5EF4-FFF2-40B4-BE49-F238E27FC236}">
                    <a16:creationId xmlns:a16="http://schemas.microsoft.com/office/drawing/2014/main" id="{DBADFF9B-0BC8-4EBB-1021-7C964FF9EE1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017931" y="106828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1" name="Freeform: Shape 520">
                <a:extLst>
                  <a:ext uri="{FF2B5EF4-FFF2-40B4-BE49-F238E27FC236}">
                    <a16:creationId xmlns:a16="http://schemas.microsoft.com/office/drawing/2014/main" id="{4B7914D3-317B-0990-160A-8F91D5B7E8A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328225" y="9271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2" name="Freeform: Shape 521">
                <a:extLst>
                  <a:ext uri="{FF2B5EF4-FFF2-40B4-BE49-F238E27FC236}">
                    <a16:creationId xmlns:a16="http://schemas.microsoft.com/office/drawing/2014/main" id="{F859DE23-0811-79EA-5480-292BF9F6668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982277" y="917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3" name="Freeform: Shape 522">
                <a:extLst>
                  <a:ext uri="{FF2B5EF4-FFF2-40B4-BE49-F238E27FC236}">
                    <a16:creationId xmlns:a16="http://schemas.microsoft.com/office/drawing/2014/main" id="{D748E349-0475-ED7B-B87F-1ADE2C734C0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429256" y="11859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4" name="Freeform: Shape 523">
                <a:extLst>
                  <a:ext uri="{FF2B5EF4-FFF2-40B4-BE49-F238E27FC236}">
                    <a16:creationId xmlns:a16="http://schemas.microsoft.com/office/drawing/2014/main" id="{48BEF246-8D4F-89D7-205A-5B7E6860FFA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829877" y="16599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5" name="Freeform: Shape 524">
                <a:extLst>
                  <a:ext uri="{FF2B5EF4-FFF2-40B4-BE49-F238E27FC236}">
                    <a16:creationId xmlns:a16="http://schemas.microsoft.com/office/drawing/2014/main" id="{568E40BB-1C74-B502-4DB9-ECC5B520458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769298" y="17169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6" name="Freeform: Shape 525">
                <a:extLst>
                  <a:ext uri="{FF2B5EF4-FFF2-40B4-BE49-F238E27FC236}">
                    <a16:creationId xmlns:a16="http://schemas.microsoft.com/office/drawing/2014/main" id="{6C779323-A228-D6B8-7F6E-942C6549377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627632" y="1675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7" name="Freeform: Shape 526">
                <a:extLst>
                  <a:ext uri="{FF2B5EF4-FFF2-40B4-BE49-F238E27FC236}">
                    <a16:creationId xmlns:a16="http://schemas.microsoft.com/office/drawing/2014/main" id="{167C878F-BF63-50E6-6B8D-B5DE6D4AAB9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355312" y="17980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8" name="Freeform: Shape 527">
                <a:extLst>
                  <a:ext uri="{FF2B5EF4-FFF2-40B4-BE49-F238E27FC236}">
                    <a16:creationId xmlns:a16="http://schemas.microsoft.com/office/drawing/2014/main" id="{B1802485-F4A9-43BF-BDA7-4B86793B01C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365444" y="27082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29" name="Freeform: Shape 528">
                <a:extLst>
                  <a:ext uri="{FF2B5EF4-FFF2-40B4-BE49-F238E27FC236}">
                    <a16:creationId xmlns:a16="http://schemas.microsoft.com/office/drawing/2014/main" id="{C01ED68C-591F-87C1-2E5B-1E4D39FCBF6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993684" y="26465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0" name="Freeform: Shape 529">
                <a:extLst>
                  <a:ext uri="{FF2B5EF4-FFF2-40B4-BE49-F238E27FC236}">
                    <a16:creationId xmlns:a16="http://schemas.microsoft.com/office/drawing/2014/main" id="{495F21A4-DD6E-81A0-E65A-452DE8E8F32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581442" y="24363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3875C4B9-A58A-EDA7-C93F-3D9548EBA69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540008" y="181485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4C8D7505-93B0-3FF2-7A35-3A9F0BEE3CE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537341" y="12681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3" name="Freeform: Shape 532">
                <a:extLst>
                  <a:ext uri="{FF2B5EF4-FFF2-40B4-BE49-F238E27FC236}">
                    <a16:creationId xmlns:a16="http://schemas.microsoft.com/office/drawing/2014/main" id="{67B13505-AECA-810A-9620-42EDDC406FD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485715" y="1177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4" name="Freeform: Shape 533">
                <a:extLst>
                  <a:ext uri="{FF2B5EF4-FFF2-40B4-BE49-F238E27FC236}">
                    <a16:creationId xmlns:a16="http://schemas.microsoft.com/office/drawing/2014/main" id="{99DDAC2C-5D9D-A9DC-9050-C37A4F51919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990475" y="24345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5" name="Freeform: Shape 534">
                <a:extLst>
                  <a:ext uri="{FF2B5EF4-FFF2-40B4-BE49-F238E27FC236}">
                    <a16:creationId xmlns:a16="http://schemas.microsoft.com/office/drawing/2014/main" id="{94B51C3C-61A6-83F1-C95E-747DB1C652F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926907" y="27874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6" name="Freeform: Shape 535">
                <a:extLst>
                  <a:ext uri="{FF2B5EF4-FFF2-40B4-BE49-F238E27FC236}">
                    <a16:creationId xmlns:a16="http://schemas.microsoft.com/office/drawing/2014/main" id="{A7B92D92-5CBE-9C25-E41F-A6D2B7D107A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730532" y="28331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8E06915F-09A3-74F6-DCFD-1D46A13A9F7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612451" y="287708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637F264E-DFC5-7FB0-411D-00FA68B42C5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490561" y="27972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89DD8599-01CE-5419-8679-9EDAAF1C66E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792980" y="30656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1FCD45BF-D63D-2318-5F4E-6F49E4C204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055679" y="361222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A1871041-9679-46E2-E1BF-655CEDA36FB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012912" y="3782911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2" name="Freeform: Shape 541">
                <a:extLst>
                  <a:ext uri="{FF2B5EF4-FFF2-40B4-BE49-F238E27FC236}">
                    <a16:creationId xmlns:a16="http://schemas.microsoft.com/office/drawing/2014/main" id="{376DD79B-5DC4-9A59-8BBB-B0011BFE31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26125" y="387816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3" name="Freeform: Shape 542">
                <a:extLst>
                  <a:ext uri="{FF2B5EF4-FFF2-40B4-BE49-F238E27FC236}">
                    <a16:creationId xmlns:a16="http://schemas.microsoft.com/office/drawing/2014/main" id="{4D354C21-0E90-A650-4ED6-554069CA01A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761934" y="3900925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4" name="Freeform: Shape 543">
                <a:extLst>
                  <a:ext uri="{FF2B5EF4-FFF2-40B4-BE49-F238E27FC236}">
                    <a16:creationId xmlns:a16="http://schemas.microsoft.com/office/drawing/2014/main" id="{B74CBBC2-15D0-70D8-9CAB-020125121C3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398746" y="39196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05DA714C-80DF-61DB-3A98-92627D23F95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140303" y="285565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90BBB4F1-D033-5849-CCDB-A92385BCF7A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314420" y="32822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7" name="Freeform: Shape 546">
                <a:extLst>
                  <a:ext uri="{FF2B5EF4-FFF2-40B4-BE49-F238E27FC236}">
                    <a16:creationId xmlns:a16="http://schemas.microsoft.com/office/drawing/2014/main" id="{FB9DBF16-C944-6535-B168-41541066EF6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854773" y="35685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29B3A9AD-1A72-CE2D-B8D0-F87F7937FCA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419225" y="369413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49" name="Freeform: Shape 548">
                <a:extLst>
                  <a:ext uri="{FF2B5EF4-FFF2-40B4-BE49-F238E27FC236}">
                    <a16:creationId xmlns:a16="http://schemas.microsoft.com/office/drawing/2014/main" id="{B10D0DC1-F636-82BE-AE16-FC31E524BE3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850612" y="38417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562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0" name="Freeform: Shape 549">
                <a:extLst>
                  <a:ext uri="{FF2B5EF4-FFF2-40B4-BE49-F238E27FC236}">
                    <a16:creationId xmlns:a16="http://schemas.microsoft.com/office/drawing/2014/main" id="{EDB7200D-50E4-DC94-8C86-B8AAEFBE0D0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961292" y="432116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F03B7C17-1DA1-9DFA-252F-87FE21EB01D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273808" y="4587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2" name="Freeform: Shape 551">
                <a:extLst>
                  <a:ext uri="{FF2B5EF4-FFF2-40B4-BE49-F238E27FC236}">
                    <a16:creationId xmlns:a16="http://schemas.microsoft.com/office/drawing/2014/main" id="{47FDF66A-295A-7E88-4443-C8A6CFB8554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955226" y="47658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3" name="Freeform: Shape 552">
                <a:extLst>
                  <a:ext uri="{FF2B5EF4-FFF2-40B4-BE49-F238E27FC236}">
                    <a16:creationId xmlns:a16="http://schemas.microsoft.com/office/drawing/2014/main" id="{FBF15509-D058-CA61-CEBA-F1D57F18FEE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213640" y="4887525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4" name="Freeform: Shape 553">
                <a:extLst>
                  <a:ext uri="{FF2B5EF4-FFF2-40B4-BE49-F238E27FC236}">
                    <a16:creationId xmlns:a16="http://schemas.microsoft.com/office/drawing/2014/main" id="{27F5BCF8-3FC7-AFAF-F8BC-46339AAC7ED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714940" y="4481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5" name="Freeform: Shape 554">
                <a:extLst>
                  <a:ext uri="{FF2B5EF4-FFF2-40B4-BE49-F238E27FC236}">
                    <a16:creationId xmlns:a16="http://schemas.microsoft.com/office/drawing/2014/main" id="{E0933F22-09AC-A0A6-50CD-E1194E023A7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605593" y="419020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6" name="Freeform: Shape 555">
                <a:extLst>
                  <a:ext uri="{FF2B5EF4-FFF2-40B4-BE49-F238E27FC236}">
                    <a16:creationId xmlns:a16="http://schemas.microsoft.com/office/drawing/2014/main" id="{91B246FC-243B-EBF2-F360-78B4E67FB8A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652742" y="396236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7" name="Freeform: Shape 556">
                <a:extLst>
                  <a:ext uri="{FF2B5EF4-FFF2-40B4-BE49-F238E27FC236}">
                    <a16:creationId xmlns:a16="http://schemas.microsoft.com/office/drawing/2014/main" id="{727C4329-7E18-FD5D-AAAC-A54233AA14E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739420" y="3594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02B11E50-CB80-3959-706C-AF765AA2032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340197" y="35435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59" name="Freeform: Shape 558">
                <a:extLst>
                  <a:ext uri="{FF2B5EF4-FFF2-40B4-BE49-F238E27FC236}">
                    <a16:creationId xmlns:a16="http://schemas.microsoft.com/office/drawing/2014/main" id="{511FE2F1-C4C4-E259-42AE-45218044BF1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763964" y="452500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4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4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46FCE704-8673-CC3C-CE1E-92649371479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71016" y="48410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80C58351-9E19-4E8B-242F-87DBC64EE37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857220" y="471388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2" name="Freeform: Shape 561">
                <a:extLst>
                  <a:ext uri="{FF2B5EF4-FFF2-40B4-BE49-F238E27FC236}">
                    <a16:creationId xmlns:a16="http://schemas.microsoft.com/office/drawing/2014/main" id="{80EE4BA5-29FF-3775-1F70-26F46E89132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513207" y="344658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92497745-F226-A999-ADD3-766A9F584F4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709868" y="38472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12C5839C-1880-23EE-D628-0A28957489A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711297" y="477293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5" name="Freeform: Shape 564">
                <a:extLst>
                  <a:ext uri="{FF2B5EF4-FFF2-40B4-BE49-F238E27FC236}">
                    <a16:creationId xmlns:a16="http://schemas.microsoft.com/office/drawing/2014/main" id="{DC7097BF-0DBA-548B-F3EC-55B51B9EBFA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337822" y="46488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6" name="Freeform: Shape 565">
                <a:extLst>
                  <a:ext uri="{FF2B5EF4-FFF2-40B4-BE49-F238E27FC236}">
                    <a16:creationId xmlns:a16="http://schemas.microsoft.com/office/drawing/2014/main" id="{92FC1354-974F-B9C3-E7E5-A3412E835BF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367159" y="475074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B0A61994-F0E8-92F6-3DA6-595113280E3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732347" y="40358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8" name="Freeform: Shape 567">
                <a:extLst>
                  <a:ext uri="{FF2B5EF4-FFF2-40B4-BE49-F238E27FC236}">
                    <a16:creationId xmlns:a16="http://schemas.microsoft.com/office/drawing/2014/main" id="{BCD15197-3F01-51DF-D27E-8A6A3951992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187327" y="499268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DD8B6BAF-B004-D50F-CF68-4ECAF851261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312009" y="5098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DDBB3249-9F50-7E36-8B99-80F253EE5F2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867382" y="32671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1" name="Freeform: Shape 570">
                <a:extLst>
                  <a:ext uri="{FF2B5EF4-FFF2-40B4-BE49-F238E27FC236}">
                    <a16:creationId xmlns:a16="http://schemas.microsoft.com/office/drawing/2014/main" id="{F753FA9C-E248-22ED-9BC9-4C12C786102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001208" y="2902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2" name="Freeform: Shape 571">
                <a:extLst>
                  <a:ext uri="{FF2B5EF4-FFF2-40B4-BE49-F238E27FC236}">
                    <a16:creationId xmlns:a16="http://schemas.microsoft.com/office/drawing/2014/main" id="{E4D3274E-FF56-28AA-0846-7C7D0BD5FB3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900053" y="41160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3" name="Freeform: Shape 572">
                <a:extLst>
                  <a:ext uri="{FF2B5EF4-FFF2-40B4-BE49-F238E27FC236}">
                    <a16:creationId xmlns:a16="http://schemas.microsoft.com/office/drawing/2014/main" id="{9B01E358-3FE5-72AF-708A-121D582671B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980825" y="525280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4" name="Freeform: Shape 573">
                <a:extLst>
                  <a:ext uri="{FF2B5EF4-FFF2-40B4-BE49-F238E27FC236}">
                    <a16:creationId xmlns:a16="http://schemas.microsoft.com/office/drawing/2014/main" id="{B3E62466-78E0-2223-42FD-60EF8FBDCA5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356777" y="56645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5" name="Freeform: Shape 574">
                <a:extLst>
                  <a:ext uri="{FF2B5EF4-FFF2-40B4-BE49-F238E27FC236}">
                    <a16:creationId xmlns:a16="http://schemas.microsoft.com/office/drawing/2014/main" id="{2CB29063-EB59-624A-7368-8ED617541E7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13803" y="46006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6" name="Freeform: Shape 575">
                <a:extLst>
                  <a:ext uri="{FF2B5EF4-FFF2-40B4-BE49-F238E27FC236}">
                    <a16:creationId xmlns:a16="http://schemas.microsoft.com/office/drawing/2014/main" id="{570BF9EC-A391-BF8F-AE72-43486124484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809149" y="437784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7" name="Freeform: Shape 576">
                <a:extLst>
                  <a:ext uri="{FF2B5EF4-FFF2-40B4-BE49-F238E27FC236}">
                    <a16:creationId xmlns:a16="http://schemas.microsoft.com/office/drawing/2014/main" id="{74072981-0D04-D836-44E1-F0BB6201B61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290417" y="544864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8" name="Freeform: Shape 577">
                <a:extLst>
                  <a:ext uri="{FF2B5EF4-FFF2-40B4-BE49-F238E27FC236}">
                    <a16:creationId xmlns:a16="http://schemas.microsoft.com/office/drawing/2014/main" id="{1159D771-C85F-5348-F9D6-EE7437A6C3B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620905" y="5727439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9" name="Freeform: Shape 578">
                <a:extLst>
                  <a:ext uri="{FF2B5EF4-FFF2-40B4-BE49-F238E27FC236}">
                    <a16:creationId xmlns:a16="http://schemas.microsoft.com/office/drawing/2014/main" id="{B901C900-DA7D-D9AE-2A26-0E5FF9507A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168467" y="5921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0" name="Freeform: Shape 579">
                <a:extLst>
                  <a:ext uri="{FF2B5EF4-FFF2-40B4-BE49-F238E27FC236}">
                    <a16:creationId xmlns:a16="http://schemas.microsoft.com/office/drawing/2014/main" id="{1FF8930F-816A-3E58-5578-0F1A11FEC99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939421" y="58315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1" name="Freeform: Shape 580">
                <a:extLst>
                  <a:ext uri="{FF2B5EF4-FFF2-40B4-BE49-F238E27FC236}">
                    <a16:creationId xmlns:a16="http://schemas.microsoft.com/office/drawing/2014/main" id="{960EA89B-F9B8-47A4-4208-978DE073CBF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197388" y="548560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2" name="Freeform: Shape 581">
                <a:extLst>
                  <a:ext uri="{FF2B5EF4-FFF2-40B4-BE49-F238E27FC236}">
                    <a16:creationId xmlns:a16="http://schemas.microsoft.com/office/drawing/2014/main" id="{1BC36D2E-D5B6-D4F3-9AA5-4DA5CE8B0FE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089374" y="57518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3" name="Freeform: Shape 582">
                <a:extLst>
                  <a:ext uri="{FF2B5EF4-FFF2-40B4-BE49-F238E27FC236}">
                    <a16:creationId xmlns:a16="http://schemas.microsoft.com/office/drawing/2014/main" id="{6D98DCC5-7657-63FC-809B-07E084E877F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208312" y="3566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4" name="Freeform: Shape 583">
                <a:extLst>
                  <a:ext uri="{FF2B5EF4-FFF2-40B4-BE49-F238E27FC236}">
                    <a16:creationId xmlns:a16="http://schemas.microsoft.com/office/drawing/2014/main" id="{E806F01D-05F2-09D7-521A-CF2FC7AB3B6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19924" y="385930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5" name="Freeform: Shape 584">
                <a:extLst>
                  <a:ext uri="{FF2B5EF4-FFF2-40B4-BE49-F238E27FC236}">
                    <a16:creationId xmlns:a16="http://schemas.microsoft.com/office/drawing/2014/main" id="{A07D317B-80E0-8C2A-3A70-274666F44E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095631" y="36935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6" name="Freeform: Shape 585">
                <a:extLst>
                  <a:ext uri="{FF2B5EF4-FFF2-40B4-BE49-F238E27FC236}">
                    <a16:creationId xmlns:a16="http://schemas.microsoft.com/office/drawing/2014/main" id="{32DB885F-7F1A-4574-6D07-486DB380501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778323" y="3431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7" name="Freeform: Shape 586">
                <a:extLst>
                  <a:ext uri="{FF2B5EF4-FFF2-40B4-BE49-F238E27FC236}">
                    <a16:creationId xmlns:a16="http://schemas.microsoft.com/office/drawing/2014/main" id="{0BE5D919-9D03-169E-CEFD-8CC1F80EF81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264545" y="45436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8" name="Freeform: Shape 587">
                <a:extLst>
                  <a:ext uri="{FF2B5EF4-FFF2-40B4-BE49-F238E27FC236}">
                    <a16:creationId xmlns:a16="http://schemas.microsoft.com/office/drawing/2014/main" id="{8FCFDC35-71E8-21B7-21A1-768BF2967F8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548199" y="51913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54B87493-A892-126E-887C-F36DC2FB065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287720" y="53008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0" name="Freeform: Shape 589">
                <a:extLst>
                  <a:ext uri="{FF2B5EF4-FFF2-40B4-BE49-F238E27FC236}">
                    <a16:creationId xmlns:a16="http://schemas.microsoft.com/office/drawing/2014/main" id="{F898B195-6A6F-D6A6-E419-32ED2D4F532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1652943">
                <a:off x="2421478" y="472320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1" name="Freeform: Shape 590">
                <a:extLst>
                  <a:ext uri="{FF2B5EF4-FFF2-40B4-BE49-F238E27FC236}">
                    <a16:creationId xmlns:a16="http://schemas.microsoft.com/office/drawing/2014/main" id="{DBB08580-5726-E194-97BA-F323C541ACC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093506" y="648124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2" name="Freeform: Shape 591">
                <a:extLst>
                  <a:ext uri="{FF2B5EF4-FFF2-40B4-BE49-F238E27FC236}">
                    <a16:creationId xmlns:a16="http://schemas.microsoft.com/office/drawing/2014/main" id="{761D4350-55D2-A9C9-CEE0-9891A168956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469927" y="58480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3" name="Freeform: Shape 592">
                <a:extLst>
                  <a:ext uri="{FF2B5EF4-FFF2-40B4-BE49-F238E27FC236}">
                    <a16:creationId xmlns:a16="http://schemas.microsoft.com/office/drawing/2014/main" id="{56A0B515-1487-4413-A311-7ED1F6811A0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015424" y="5363204"/>
                <a:ext cx="16273" cy="15410"/>
              </a:xfrm>
              <a:custGeom>
                <a:avLst/>
                <a:gdLst>
                  <a:gd name="connsiteX0" fmla="*/ 15423 w 16273"/>
                  <a:gd name="connsiteY0" fmla="*/ 4133 h 15410"/>
                  <a:gd name="connsiteX1" fmla="*/ 4375 w 16273"/>
                  <a:gd name="connsiteY1" fmla="*/ 14611 h 15410"/>
                  <a:gd name="connsiteX2" fmla="*/ 850 w 16273"/>
                  <a:gd name="connsiteY2" fmla="*/ 11277 h 15410"/>
                  <a:gd name="connsiteX3" fmla="*/ 11899 w 16273"/>
                  <a:gd name="connsiteY3" fmla="*/ 800 h 15410"/>
                  <a:gd name="connsiteX4" fmla="*/ 15423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4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4" name="Freeform: Shape 593">
                <a:extLst>
                  <a:ext uri="{FF2B5EF4-FFF2-40B4-BE49-F238E27FC236}">
                    <a16:creationId xmlns:a16="http://schemas.microsoft.com/office/drawing/2014/main" id="{8A0FEE10-5AD5-2691-6389-DF008572FE0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045970" y="5849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5" name="Freeform: Shape 594">
                <a:extLst>
                  <a:ext uri="{FF2B5EF4-FFF2-40B4-BE49-F238E27FC236}">
                    <a16:creationId xmlns:a16="http://schemas.microsoft.com/office/drawing/2014/main" id="{FCBFC743-6D7C-72F3-E667-A5481C5252A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403824" y="50119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6" name="Freeform: Shape 595">
                <a:extLst>
                  <a:ext uri="{FF2B5EF4-FFF2-40B4-BE49-F238E27FC236}">
                    <a16:creationId xmlns:a16="http://schemas.microsoft.com/office/drawing/2014/main" id="{28BDAEDD-63E9-DB11-5929-EFA64E6C349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205448" y="563057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09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7" name="Freeform: Shape 596">
                <a:extLst>
                  <a:ext uri="{FF2B5EF4-FFF2-40B4-BE49-F238E27FC236}">
                    <a16:creationId xmlns:a16="http://schemas.microsoft.com/office/drawing/2014/main" id="{46119977-A930-2E1A-257D-D94174532B9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230850" y="51581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8" name="Freeform: Shape 597">
                <a:extLst>
                  <a:ext uri="{FF2B5EF4-FFF2-40B4-BE49-F238E27FC236}">
                    <a16:creationId xmlns:a16="http://schemas.microsoft.com/office/drawing/2014/main" id="{E3164B75-AB16-DE1A-25FE-22B87D77E30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998529" y="5561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99" name="Freeform: Shape 598">
                <a:extLst>
                  <a:ext uri="{FF2B5EF4-FFF2-40B4-BE49-F238E27FC236}">
                    <a16:creationId xmlns:a16="http://schemas.microsoft.com/office/drawing/2014/main" id="{206CF789-8793-F83D-4B61-606B78414DB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997672" y="63488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0" name="Freeform: Shape 599">
                <a:extLst>
                  <a:ext uri="{FF2B5EF4-FFF2-40B4-BE49-F238E27FC236}">
                    <a16:creationId xmlns:a16="http://schemas.microsoft.com/office/drawing/2014/main" id="{07196F6C-783B-EFB3-182C-CB09221719F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031932" y="5566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1" name="Freeform: Shape 600">
                <a:extLst>
                  <a:ext uri="{FF2B5EF4-FFF2-40B4-BE49-F238E27FC236}">
                    <a16:creationId xmlns:a16="http://schemas.microsoft.com/office/drawing/2014/main" id="{95C17B79-E157-41B7-09A4-73A6FABE4A0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911215" y="58905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2" name="Freeform: Shape 601">
                <a:extLst>
                  <a:ext uri="{FF2B5EF4-FFF2-40B4-BE49-F238E27FC236}">
                    <a16:creationId xmlns:a16="http://schemas.microsoft.com/office/drawing/2014/main" id="{1DFCF230-07AF-9086-9229-FE17F24DB3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417915" y="492638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3" name="Freeform: Shape 602">
                <a:extLst>
                  <a:ext uri="{FF2B5EF4-FFF2-40B4-BE49-F238E27FC236}">
                    <a16:creationId xmlns:a16="http://schemas.microsoft.com/office/drawing/2014/main" id="{A4023FF8-41A0-9035-F6B1-CC19A11C43B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636704" y="38172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4" name="Freeform: Shape 603">
                <a:extLst>
                  <a:ext uri="{FF2B5EF4-FFF2-40B4-BE49-F238E27FC236}">
                    <a16:creationId xmlns:a16="http://schemas.microsoft.com/office/drawing/2014/main" id="{E2066E10-9595-2A6F-3AAC-02C545C3EDC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023735" y="48786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5" name="Freeform: Shape 604">
                <a:extLst>
                  <a:ext uri="{FF2B5EF4-FFF2-40B4-BE49-F238E27FC236}">
                    <a16:creationId xmlns:a16="http://schemas.microsoft.com/office/drawing/2014/main" id="{E3253D13-A0C9-D59A-57A2-55835CB5572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1652943">
                <a:off x="10251386" y="5779073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4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6" name="Freeform: Shape 605">
                <a:extLst>
                  <a:ext uri="{FF2B5EF4-FFF2-40B4-BE49-F238E27FC236}">
                    <a16:creationId xmlns:a16="http://schemas.microsoft.com/office/drawing/2014/main" id="{3E8464F5-DF20-B624-84FA-3D16326EE30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505890" y="603566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7" name="Freeform: Shape 606">
                <a:extLst>
                  <a:ext uri="{FF2B5EF4-FFF2-40B4-BE49-F238E27FC236}">
                    <a16:creationId xmlns:a16="http://schemas.microsoft.com/office/drawing/2014/main" id="{C3DCA97E-A3FE-1F71-5F14-5EDA9C22EAB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1652943">
                <a:off x="10688192" y="486233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4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8" name="Freeform: Shape 607">
                <a:extLst>
                  <a:ext uri="{FF2B5EF4-FFF2-40B4-BE49-F238E27FC236}">
                    <a16:creationId xmlns:a16="http://schemas.microsoft.com/office/drawing/2014/main" id="{17ADDE1A-F72E-08CD-65C7-78DC81B1672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349299" y="4643494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09" name="Freeform: Shape 608">
                <a:extLst>
                  <a:ext uri="{FF2B5EF4-FFF2-40B4-BE49-F238E27FC236}">
                    <a16:creationId xmlns:a16="http://schemas.microsoft.com/office/drawing/2014/main" id="{EAFB971B-B61B-CA78-08BE-BD5AC296612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761702" y="5826690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0" name="Freeform: Shape 609">
                <a:extLst>
                  <a:ext uri="{FF2B5EF4-FFF2-40B4-BE49-F238E27FC236}">
                    <a16:creationId xmlns:a16="http://schemas.microsoft.com/office/drawing/2014/main" id="{9CE687E9-E207-CF19-DC85-F751167957F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593937" y="4976298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1" name="Freeform: Shape 610">
                <a:extLst>
                  <a:ext uri="{FF2B5EF4-FFF2-40B4-BE49-F238E27FC236}">
                    <a16:creationId xmlns:a16="http://schemas.microsoft.com/office/drawing/2014/main" id="{D3E7D9C7-86D3-A12B-D7DE-2E7855A5446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189726" y="433926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2" name="Freeform: Shape 611">
                <a:extLst>
                  <a:ext uri="{FF2B5EF4-FFF2-40B4-BE49-F238E27FC236}">
                    <a16:creationId xmlns:a16="http://schemas.microsoft.com/office/drawing/2014/main" id="{64BBB808-9FB7-5661-8A6F-9119BF28B34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229159" y="249655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3" name="Freeform: Shape 612">
                <a:extLst>
                  <a:ext uri="{FF2B5EF4-FFF2-40B4-BE49-F238E27FC236}">
                    <a16:creationId xmlns:a16="http://schemas.microsoft.com/office/drawing/2014/main" id="{7027711B-4B4C-9AE0-E024-0EE161A02C3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027009" y="19403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4" name="Freeform: Shape 613">
                <a:extLst>
                  <a:ext uri="{FF2B5EF4-FFF2-40B4-BE49-F238E27FC236}">
                    <a16:creationId xmlns:a16="http://schemas.microsoft.com/office/drawing/2014/main" id="{F6595D2E-8AAE-8A6E-2C39-FFAA4DAA4BF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389977" y="212384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5" name="Freeform: Shape 614">
                <a:extLst>
                  <a:ext uri="{FF2B5EF4-FFF2-40B4-BE49-F238E27FC236}">
                    <a16:creationId xmlns:a16="http://schemas.microsoft.com/office/drawing/2014/main" id="{D599ABB1-110E-1720-90E8-6CE2E5E05CB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782788" y="256152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6" name="Freeform: Shape 615">
                <a:extLst>
                  <a:ext uri="{FF2B5EF4-FFF2-40B4-BE49-F238E27FC236}">
                    <a16:creationId xmlns:a16="http://schemas.microsoft.com/office/drawing/2014/main" id="{B89B2C3C-DF98-3084-F2C2-3E336CCD855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338292" y="16893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7" name="Freeform: Shape 616">
                <a:extLst>
                  <a:ext uri="{FF2B5EF4-FFF2-40B4-BE49-F238E27FC236}">
                    <a16:creationId xmlns:a16="http://schemas.microsoft.com/office/drawing/2014/main" id="{A54502D5-A631-3CB5-C2B8-F7A929E9974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1652943">
                <a:off x="4317973" y="2549265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8" name="Freeform: Shape 617">
                <a:extLst>
                  <a:ext uri="{FF2B5EF4-FFF2-40B4-BE49-F238E27FC236}">
                    <a16:creationId xmlns:a16="http://schemas.microsoft.com/office/drawing/2014/main" id="{FD79A9FF-0803-A7CF-F6A3-D4CFBF955FF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574577" y="30526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19" name="Freeform: Shape 618">
                <a:extLst>
                  <a:ext uri="{FF2B5EF4-FFF2-40B4-BE49-F238E27FC236}">
                    <a16:creationId xmlns:a16="http://schemas.microsoft.com/office/drawing/2014/main" id="{4CC04910-FEAC-9430-CF4A-20EC9098E3B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190684" y="1646929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0" name="Freeform: Shape 619">
                <a:extLst>
                  <a:ext uri="{FF2B5EF4-FFF2-40B4-BE49-F238E27FC236}">
                    <a16:creationId xmlns:a16="http://schemas.microsoft.com/office/drawing/2014/main" id="{A86AA94D-A304-4D19-3926-4C0CF034F3A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863691" y="25172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1" name="Freeform: Shape 620">
                <a:extLst>
                  <a:ext uri="{FF2B5EF4-FFF2-40B4-BE49-F238E27FC236}">
                    <a16:creationId xmlns:a16="http://schemas.microsoft.com/office/drawing/2014/main" id="{81815AA0-1196-A93A-7BE6-7E5D425CAC1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485614" y="20465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2" name="Freeform: Shape 621">
                <a:extLst>
                  <a:ext uri="{FF2B5EF4-FFF2-40B4-BE49-F238E27FC236}">
                    <a16:creationId xmlns:a16="http://schemas.microsoft.com/office/drawing/2014/main" id="{7648002E-E222-2875-B3A2-2BE9EBBEDF5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019270" y="22464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3" name="Freeform: Shape 622">
                <a:extLst>
                  <a:ext uri="{FF2B5EF4-FFF2-40B4-BE49-F238E27FC236}">
                    <a16:creationId xmlns:a16="http://schemas.microsoft.com/office/drawing/2014/main" id="{FB2453AA-85DB-6241-4D6F-074C3033503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473678" y="12285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4" name="Freeform: Shape 623">
                <a:extLst>
                  <a:ext uri="{FF2B5EF4-FFF2-40B4-BE49-F238E27FC236}">
                    <a16:creationId xmlns:a16="http://schemas.microsoft.com/office/drawing/2014/main" id="{7064E9B2-7EBF-574C-48E8-01CF057445A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860393" y="14131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5" name="Freeform: Shape 624">
                <a:extLst>
                  <a:ext uri="{FF2B5EF4-FFF2-40B4-BE49-F238E27FC236}">
                    <a16:creationId xmlns:a16="http://schemas.microsoft.com/office/drawing/2014/main" id="{9B4CFAE4-AC51-F49F-8F8C-18743D655D1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349282" y="18981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6" name="Freeform: Shape 625">
                <a:extLst>
                  <a:ext uri="{FF2B5EF4-FFF2-40B4-BE49-F238E27FC236}">
                    <a16:creationId xmlns:a16="http://schemas.microsoft.com/office/drawing/2014/main" id="{85F84E75-BE88-2A99-7034-35C7EBBBD25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1652943">
                <a:off x="3240431" y="188678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7" name="Freeform: Shape 626">
                <a:extLst>
                  <a:ext uri="{FF2B5EF4-FFF2-40B4-BE49-F238E27FC236}">
                    <a16:creationId xmlns:a16="http://schemas.microsoft.com/office/drawing/2014/main" id="{E3EFF80C-3404-F081-D7CA-A53AB1A1807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971901" y="13088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8" name="Freeform: Shape 627">
                <a:extLst>
                  <a:ext uri="{FF2B5EF4-FFF2-40B4-BE49-F238E27FC236}">
                    <a16:creationId xmlns:a16="http://schemas.microsoft.com/office/drawing/2014/main" id="{1B5F6C89-9144-C5EE-31FF-434BDBF5DC9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589692" y="19127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9" name="Freeform: Shape 628">
                <a:extLst>
                  <a:ext uri="{FF2B5EF4-FFF2-40B4-BE49-F238E27FC236}">
                    <a16:creationId xmlns:a16="http://schemas.microsoft.com/office/drawing/2014/main" id="{5836DAD3-6578-1A1E-4180-5A92E4DB50D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345472" y="18228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0" name="Freeform: Shape 629">
                <a:extLst>
                  <a:ext uri="{FF2B5EF4-FFF2-40B4-BE49-F238E27FC236}">
                    <a16:creationId xmlns:a16="http://schemas.microsoft.com/office/drawing/2014/main" id="{A77F6597-7C70-EE96-886F-3CB9986F278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565785" y="18095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1" name="Freeform: Shape 630">
                <a:extLst>
                  <a:ext uri="{FF2B5EF4-FFF2-40B4-BE49-F238E27FC236}">
                    <a16:creationId xmlns:a16="http://schemas.microsoft.com/office/drawing/2014/main" id="{970306E9-5A4E-C773-DE66-A6ECFC60C15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808833" y="11379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2" name="Freeform: Shape 631">
                <a:extLst>
                  <a:ext uri="{FF2B5EF4-FFF2-40B4-BE49-F238E27FC236}">
                    <a16:creationId xmlns:a16="http://schemas.microsoft.com/office/drawing/2014/main" id="{AF28D971-4846-36A1-361C-7533CD64A19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849600" y="13329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3" name="Freeform: Shape 632">
                <a:extLst>
                  <a:ext uri="{FF2B5EF4-FFF2-40B4-BE49-F238E27FC236}">
                    <a16:creationId xmlns:a16="http://schemas.microsoft.com/office/drawing/2014/main" id="{2743D94F-30C4-68A3-D5D5-16C04F0671C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946535" y="18679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4" name="Freeform: Shape 633">
                <a:extLst>
                  <a:ext uri="{FF2B5EF4-FFF2-40B4-BE49-F238E27FC236}">
                    <a16:creationId xmlns:a16="http://schemas.microsoft.com/office/drawing/2014/main" id="{FEF22684-20B1-58DE-2591-04251DDD7A5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1652943">
                <a:off x="2526094" y="2290369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5" name="Freeform: Shape 634">
                <a:extLst>
                  <a:ext uri="{FF2B5EF4-FFF2-40B4-BE49-F238E27FC236}">
                    <a16:creationId xmlns:a16="http://schemas.microsoft.com/office/drawing/2014/main" id="{8FBA24D4-7403-DCC2-5704-C736F330C8D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652433" y="18499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6" name="Freeform: Shape 635">
                <a:extLst>
                  <a:ext uri="{FF2B5EF4-FFF2-40B4-BE49-F238E27FC236}">
                    <a16:creationId xmlns:a16="http://schemas.microsoft.com/office/drawing/2014/main" id="{D8218C87-720A-7171-076B-376FE55D0C6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524893" y="172027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7" name="Freeform: Shape 636">
                <a:extLst>
                  <a:ext uri="{FF2B5EF4-FFF2-40B4-BE49-F238E27FC236}">
                    <a16:creationId xmlns:a16="http://schemas.microsoft.com/office/drawing/2014/main" id="{1D3EFAC0-A3CF-9B38-FEB2-62D63460FAC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503462" y="215927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8" name="Freeform: Shape 637">
                <a:extLst>
                  <a:ext uri="{FF2B5EF4-FFF2-40B4-BE49-F238E27FC236}">
                    <a16:creationId xmlns:a16="http://schemas.microsoft.com/office/drawing/2014/main" id="{79110727-E250-F1C6-5DE1-AFCC8495179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904244" y="20043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9" name="Freeform: Shape 638">
                <a:extLst>
                  <a:ext uri="{FF2B5EF4-FFF2-40B4-BE49-F238E27FC236}">
                    <a16:creationId xmlns:a16="http://schemas.microsoft.com/office/drawing/2014/main" id="{7CBDF37D-42D3-B489-49DF-3DBD5C48A1A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031879" y="1340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0" name="Freeform: Shape 639">
                <a:extLst>
                  <a:ext uri="{FF2B5EF4-FFF2-40B4-BE49-F238E27FC236}">
                    <a16:creationId xmlns:a16="http://schemas.microsoft.com/office/drawing/2014/main" id="{C0069D77-625E-647E-7DBE-17849F5ED9F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201138" y="17203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1" name="Freeform: Shape 640">
                <a:extLst>
                  <a:ext uri="{FF2B5EF4-FFF2-40B4-BE49-F238E27FC236}">
                    <a16:creationId xmlns:a16="http://schemas.microsoft.com/office/drawing/2014/main" id="{B95C5F15-ADBF-9F35-75BD-D87FC1311D2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551343" y="137022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2" name="Freeform: Shape 641">
                <a:extLst>
                  <a:ext uri="{FF2B5EF4-FFF2-40B4-BE49-F238E27FC236}">
                    <a16:creationId xmlns:a16="http://schemas.microsoft.com/office/drawing/2014/main" id="{B56E9DF6-57F2-47F7-FDB5-6674C337C67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700599" y="10262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3" name="Freeform: Shape 642">
                <a:extLst>
                  <a:ext uri="{FF2B5EF4-FFF2-40B4-BE49-F238E27FC236}">
                    <a16:creationId xmlns:a16="http://schemas.microsoft.com/office/drawing/2014/main" id="{34DD4320-CEB4-52E0-83D0-8541CFA8247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638592" y="141271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4" name="Freeform: Shape 643">
                <a:extLst>
                  <a:ext uri="{FF2B5EF4-FFF2-40B4-BE49-F238E27FC236}">
                    <a16:creationId xmlns:a16="http://schemas.microsoft.com/office/drawing/2014/main" id="{08970039-C7FA-C912-09DE-4D41BA504B6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411135" y="21893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5" name="Freeform: Shape 644">
                <a:extLst>
                  <a:ext uri="{FF2B5EF4-FFF2-40B4-BE49-F238E27FC236}">
                    <a16:creationId xmlns:a16="http://schemas.microsoft.com/office/drawing/2014/main" id="{980EB8DA-DFA6-F864-06AF-6CD21BD0D90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442121" y="1896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6" name="Freeform: Shape 645">
                <a:extLst>
                  <a:ext uri="{FF2B5EF4-FFF2-40B4-BE49-F238E27FC236}">
                    <a16:creationId xmlns:a16="http://schemas.microsoft.com/office/drawing/2014/main" id="{27D0B704-77FA-AB9B-BDD5-72DB26DC0C7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385828" y="5967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7" name="Freeform: Shape 646">
                <a:extLst>
                  <a:ext uri="{FF2B5EF4-FFF2-40B4-BE49-F238E27FC236}">
                    <a16:creationId xmlns:a16="http://schemas.microsoft.com/office/drawing/2014/main" id="{3B324DD0-2D97-B7E2-2737-F4E2F63A2D0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989808" y="76615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8" name="Freeform: Shape 647">
                <a:extLst>
                  <a:ext uri="{FF2B5EF4-FFF2-40B4-BE49-F238E27FC236}">
                    <a16:creationId xmlns:a16="http://schemas.microsoft.com/office/drawing/2014/main" id="{080FBB8E-96D4-CB98-B478-D6625187EBE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964948" y="8991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9" name="Freeform: Shape 648">
                <a:extLst>
                  <a:ext uri="{FF2B5EF4-FFF2-40B4-BE49-F238E27FC236}">
                    <a16:creationId xmlns:a16="http://schemas.microsoft.com/office/drawing/2014/main" id="{35B6F6C8-50F0-7A77-2AAD-BB811B741BE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601760" y="7171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0" name="Freeform: Shape 649">
                <a:extLst>
                  <a:ext uri="{FF2B5EF4-FFF2-40B4-BE49-F238E27FC236}">
                    <a16:creationId xmlns:a16="http://schemas.microsoft.com/office/drawing/2014/main" id="{03067E8D-07E3-169F-0830-F1AA56FF23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531846" y="13670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1" name="Freeform: Shape 650">
                <a:extLst>
                  <a:ext uri="{FF2B5EF4-FFF2-40B4-BE49-F238E27FC236}">
                    <a16:creationId xmlns:a16="http://schemas.microsoft.com/office/drawing/2014/main" id="{A99345D6-FD76-C338-41E1-A8A6A5E0942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528673" y="15770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2" name="Freeform: Shape 651">
                <a:extLst>
                  <a:ext uri="{FF2B5EF4-FFF2-40B4-BE49-F238E27FC236}">
                    <a16:creationId xmlns:a16="http://schemas.microsoft.com/office/drawing/2014/main" id="{1E71C741-21FB-FDCB-6B81-1C837938D8B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597729" y="88597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3" name="Freeform: Shape 652">
                <a:extLst>
                  <a:ext uri="{FF2B5EF4-FFF2-40B4-BE49-F238E27FC236}">
                    <a16:creationId xmlns:a16="http://schemas.microsoft.com/office/drawing/2014/main" id="{1DD9E034-703C-722C-87BF-C817DA9C298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33957" y="9386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4" name="Freeform: Shape 653">
                <a:extLst>
                  <a:ext uri="{FF2B5EF4-FFF2-40B4-BE49-F238E27FC236}">
                    <a16:creationId xmlns:a16="http://schemas.microsoft.com/office/drawing/2014/main" id="{285247EA-130C-5BE1-ABA5-DC41EA1DCAF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537055" y="8326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5" name="Freeform: Shape 654">
                <a:extLst>
                  <a:ext uri="{FF2B5EF4-FFF2-40B4-BE49-F238E27FC236}">
                    <a16:creationId xmlns:a16="http://schemas.microsoft.com/office/drawing/2014/main" id="{E9FA60CD-21C3-712D-28EE-866D5E4A4DF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305693" y="132869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6" name="Freeform: Shape 655">
                <a:extLst>
                  <a:ext uri="{FF2B5EF4-FFF2-40B4-BE49-F238E27FC236}">
                    <a16:creationId xmlns:a16="http://schemas.microsoft.com/office/drawing/2014/main" id="{0DEBDD69-C2AB-CAC9-8B95-01EC183A4E5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59281" y="280507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7" name="Freeform: Shape 656">
                <a:extLst>
                  <a:ext uri="{FF2B5EF4-FFF2-40B4-BE49-F238E27FC236}">
                    <a16:creationId xmlns:a16="http://schemas.microsoft.com/office/drawing/2014/main" id="{5528D966-81D9-1F2D-7C00-6B8E671E0E7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46149" y="30126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8" name="Freeform: Shape 657">
                <a:extLst>
                  <a:ext uri="{FF2B5EF4-FFF2-40B4-BE49-F238E27FC236}">
                    <a16:creationId xmlns:a16="http://schemas.microsoft.com/office/drawing/2014/main" id="{627DAF64-E159-8271-AE6B-F1259BD9B89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90784" y="375081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9" name="Freeform: Shape 658">
                <a:extLst>
                  <a:ext uri="{FF2B5EF4-FFF2-40B4-BE49-F238E27FC236}">
                    <a16:creationId xmlns:a16="http://schemas.microsoft.com/office/drawing/2014/main" id="{B08B5C77-3DCC-DCAF-8693-3B3A4BEFB1A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95559" y="399874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0" name="Freeform: Shape 659">
                <a:extLst>
                  <a:ext uri="{FF2B5EF4-FFF2-40B4-BE49-F238E27FC236}">
                    <a16:creationId xmlns:a16="http://schemas.microsoft.com/office/drawing/2014/main" id="{A78864A8-FDE5-E940-AB4C-658A0EDFF25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908721" y="25792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1" name="Freeform: Shape 660">
                <a:extLst>
                  <a:ext uri="{FF2B5EF4-FFF2-40B4-BE49-F238E27FC236}">
                    <a16:creationId xmlns:a16="http://schemas.microsoft.com/office/drawing/2014/main" id="{3210F2FB-99A3-2FF5-234C-C98BD9ECC17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976158" y="3031864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2" name="Freeform: Shape 661">
                <a:extLst>
                  <a:ext uri="{FF2B5EF4-FFF2-40B4-BE49-F238E27FC236}">
                    <a16:creationId xmlns:a16="http://schemas.microsoft.com/office/drawing/2014/main" id="{26BD20F6-7568-BCE5-03C8-BAD8B0ED285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321153" y="18955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3" name="Freeform: Shape 662">
                <a:extLst>
                  <a:ext uri="{FF2B5EF4-FFF2-40B4-BE49-F238E27FC236}">
                    <a16:creationId xmlns:a16="http://schemas.microsoft.com/office/drawing/2014/main" id="{E954C028-E481-04BA-6127-B96CDF78F5C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259937" y="11814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4" name="Freeform: Shape 663">
                <a:extLst>
                  <a:ext uri="{FF2B5EF4-FFF2-40B4-BE49-F238E27FC236}">
                    <a16:creationId xmlns:a16="http://schemas.microsoft.com/office/drawing/2014/main" id="{A40E69B1-9C20-164C-4AE4-868B06F62DE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578769" y="9088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5" name="Freeform: Shape 664">
                <a:extLst>
                  <a:ext uri="{FF2B5EF4-FFF2-40B4-BE49-F238E27FC236}">
                    <a16:creationId xmlns:a16="http://schemas.microsoft.com/office/drawing/2014/main" id="{9E0FE1F4-D3F6-065F-FF81-F0DAE92F81D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488567" y="10973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6" name="Freeform: Shape 665">
                <a:extLst>
                  <a:ext uri="{FF2B5EF4-FFF2-40B4-BE49-F238E27FC236}">
                    <a16:creationId xmlns:a16="http://schemas.microsoft.com/office/drawing/2014/main" id="{416975AD-8AEF-2FC8-C6C5-A3CCB2C3EF5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738027" y="16689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7" name="Freeform: Shape 666">
                <a:extLst>
                  <a:ext uri="{FF2B5EF4-FFF2-40B4-BE49-F238E27FC236}">
                    <a16:creationId xmlns:a16="http://schemas.microsoft.com/office/drawing/2014/main" id="{DF316971-1184-0C41-9893-480561F80E3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487614" y="14409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8" name="Freeform: Shape 667">
                <a:extLst>
                  <a:ext uri="{FF2B5EF4-FFF2-40B4-BE49-F238E27FC236}">
                    <a16:creationId xmlns:a16="http://schemas.microsoft.com/office/drawing/2014/main" id="{02EA1169-92DB-E9F4-119E-5DCA0916681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750790" y="12177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9" name="Freeform: Shape 668">
                <a:extLst>
                  <a:ext uri="{FF2B5EF4-FFF2-40B4-BE49-F238E27FC236}">
                    <a16:creationId xmlns:a16="http://schemas.microsoft.com/office/drawing/2014/main" id="{DFCD333F-D316-4EAD-F89A-90C41D49EF7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029997" y="945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0" name="Freeform: Shape 669">
                <a:extLst>
                  <a:ext uri="{FF2B5EF4-FFF2-40B4-BE49-F238E27FC236}">
                    <a16:creationId xmlns:a16="http://schemas.microsoft.com/office/drawing/2014/main" id="{A316A592-04DE-CEC5-7B63-B2C32520E44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381155" y="12838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1" name="Freeform: Shape 670">
                <a:extLst>
                  <a:ext uri="{FF2B5EF4-FFF2-40B4-BE49-F238E27FC236}">
                    <a16:creationId xmlns:a16="http://schemas.microsoft.com/office/drawing/2014/main" id="{691A0BF9-300F-03F1-F164-93676936D8A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629977" y="14887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2" name="Freeform: Shape 671">
                <a:extLst>
                  <a:ext uri="{FF2B5EF4-FFF2-40B4-BE49-F238E27FC236}">
                    <a16:creationId xmlns:a16="http://schemas.microsoft.com/office/drawing/2014/main" id="{EE949697-28F1-BD79-DD43-27E3F536F47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567208" y="193239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3" name="Freeform: Shape 672">
                <a:extLst>
                  <a:ext uri="{FF2B5EF4-FFF2-40B4-BE49-F238E27FC236}">
                    <a16:creationId xmlns:a16="http://schemas.microsoft.com/office/drawing/2014/main" id="{580CE979-5A5B-8913-7696-70691695407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669155" y="177570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4" name="Freeform: Shape 673">
                <a:extLst>
                  <a:ext uri="{FF2B5EF4-FFF2-40B4-BE49-F238E27FC236}">
                    <a16:creationId xmlns:a16="http://schemas.microsoft.com/office/drawing/2014/main" id="{C0665671-A535-895B-AA89-D69C14A7E61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986879" y="9300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5" name="Freeform: Shape 674">
                <a:extLst>
                  <a:ext uri="{FF2B5EF4-FFF2-40B4-BE49-F238E27FC236}">
                    <a16:creationId xmlns:a16="http://schemas.microsoft.com/office/drawing/2014/main" id="{780A6CAB-9CF4-2499-9E10-4DBDB7A666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519993" y="148281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6" name="Freeform: Shape 675">
                <a:extLst>
                  <a:ext uri="{FF2B5EF4-FFF2-40B4-BE49-F238E27FC236}">
                    <a16:creationId xmlns:a16="http://schemas.microsoft.com/office/drawing/2014/main" id="{1C544928-8C30-1628-9C35-A42F4DA9212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388644" y="16312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7" name="Freeform: Shape 676">
                <a:extLst>
                  <a:ext uri="{FF2B5EF4-FFF2-40B4-BE49-F238E27FC236}">
                    <a16:creationId xmlns:a16="http://schemas.microsoft.com/office/drawing/2014/main" id="{63261C1F-62D6-DB72-C946-8DE60DBD727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197763" y="18159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8" name="Freeform: Shape 677">
                <a:extLst>
                  <a:ext uri="{FF2B5EF4-FFF2-40B4-BE49-F238E27FC236}">
                    <a16:creationId xmlns:a16="http://schemas.microsoft.com/office/drawing/2014/main" id="{21D23511-4B5A-0BCD-1D6D-BFD35177BE5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031742" y="13466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9" name="Freeform: Shape 678">
                <a:extLst>
                  <a:ext uri="{FF2B5EF4-FFF2-40B4-BE49-F238E27FC236}">
                    <a16:creationId xmlns:a16="http://schemas.microsoft.com/office/drawing/2014/main" id="{26D1C719-391A-5E68-48A7-B093C453B8B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494752" y="7381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0" name="Freeform: Shape 679">
                <a:extLst>
                  <a:ext uri="{FF2B5EF4-FFF2-40B4-BE49-F238E27FC236}">
                    <a16:creationId xmlns:a16="http://schemas.microsoft.com/office/drawing/2014/main" id="{EF83A5FF-C7FE-DB51-2FF2-57CBF0BE9B5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506212" y="10028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1" name="Freeform: Shape 680">
                <a:extLst>
                  <a:ext uri="{FF2B5EF4-FFF2-40B4-BE49-F238E27FC236}">
                    <a16:creationId xmlns:a16="http://schemas.microsoft.com/office/drawing/2014/main" id="{714FA6D0-5839-2809-D630-3CC3E1220D3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468017" y="1054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2" name="Freeform: Shape 681">
                <a:extLst>
                  <a:ext uri="{FF2B5EF4-FFF2-40B4-BE49-F238E27FC236}">
                    <a16:creationId xmlns:a16="http://schemas.microsoft.com/office/drawing/2014/main" id="{65D6FC5E-536D-89BE-E163-EB03D1C41E3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953887" y="838447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3" name="Freeform: Shape 682">
                <a:extLst>
                  <a:ext uri="{FF2B5EF4-FFF2-40B4-BE49-F238E27FC236}">
                    <a16:creationId xmlns:a16="http://schemas.microsoft.com/office/drawing/2014/main" id="{3BB868B6-C86A-8E54-4AA8-1B9865AEE73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725412" y="1530058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4" name="Freeform: Shape 683">
                <a:extLst>
                  <a:ext uri="{FF2B5EF4-FFF2-40B4-BE49-F238E27FC236}">
                    <a16:creationId xmlns:a16="http://schemas.microsoft.com/office/drawing/2014/main" id="{E6FACBE8-06F0-8763-EB57-483D0414C82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036183" y="17954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5" name="Freeform: Shape 684">
                <a:extLst>
                  <a:ext uri="{FF2B5EF4-FFF2-40B4-BE49-F238E27FC236}">
                    <a16:creationId xmlns:a16="http://schemas.microsoft.com/office/drawing/2014/main" id="{5C2F8060-3CD9-C49F-D380-A32CF10A79C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006304" y="21067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6" name="Freeform: Shape 685">
                <a:extLst>
                  <a:ext uri="{FF2B5EF4-FFF2-40B4-BE49-F238E27FC236}">
                    <a16:creationId xmlns:a16="http://schemas.microsoft.com/office/drawing/2014/main" id="{7F04C4D5-CEB0-3A3C-303D-A64D250ACB1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063740" y="241235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7" name="Freeform: Shape 686">
                <a:extLst>
                  <a:ext uri="{FF2B5EF4-FFF2-40B4-BE49-F238E27FC236}">
                    <a16:creationId xmlns:a16="http://schemas.microsoft.com/office/drawing/2014/main" id="{561ABC18-D365-A606-039E-3C9651947C6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465284" y="79825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8" name="Freeform: Shape 687">
                <a:extLst>
                  <a:ext uri="{FF2B5EF4-FFF2-40B4-BE49-F238E27FC236}">
                    <a16:creationId xmlns:a16="http://schemas.microsoft.com/office/drawing/2014/main" id="{77022936-7625-DFC6-D0DF-0A824D373DB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794373" y="16797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9" name="Freeform: Shape 688">
                <a:extLst>
                  <a:ext uri="{FF2B5EF4-FFF2-40B4-BE49-F238E27FC236}">
                    <a16:creationId xmlns:a16="http://schemas.microsoft.com/office/drawing/2014/main" id="{DA684D09-D4CF-5E51-465F-BFB8D7E2EBF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728555" y="1903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0" name="Freeform: Shape 689">
                <a:extLst>
                  <a:ext uri="{FF2B5EF4-FFF2-40B4-BE49-F238E27FC236}">
                    <a16:creationId xmlns:a16="http://schemas.microsoft.com/office/drawing/2014/main" id="{3427E5B0-610B-54E2-BA12-65CA64D7C70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026402" y="28188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1" name="Freeform: Shape 690">
                <a:extLst>
                  <a:ext uri="{FF2B5EF4-FFF2-40B4-BE49-F238E27FC236}">
                    <a16:creationId xmlns:a16="http://schemas.microsoft.com/office/drawing/2014/main" id="{9385E111-0A60-E1A0-5596-7EFD7CD34D2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420642" y="240969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2" name="Freeform: Shape 691">
                <a:extLst>
                  <a:ext uri="{FF2B5EF4-FFF2-40B4-BE49-F238E27FC236}">
                    <a16:creationId xmlns:a16="http://schemas.microsoft.com/office/drawing/2014/main" id="{4A539F55-B0D7-6806-DDBF-DE8FF32388B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559706" y="36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3" name="Freeform: Shape 692">
                <a:extLst>
                  <a:ext uri="{FF2B5EF4-FFF2-40B4-BE49-F238E27FC236}">
                    <a16:creationId xmlns:a16="http://schemas.microsoft.com/office/drawing/2014/main" id="{A661A87B-3FEC-6BB3-55F0-76F7CF0610C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821263" y="858545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8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4" name="Freeform: Shape 693">
                <a:extLst>
                  <a:ext uri="{FF2B5EF4-FFF2-40B4-BE49-F238E27FC236}">
                    <a16:creationId xmlns:a16="http://schemas.microsoft.com/office/drawing/2014/main" id="{88C67B86-8173-D8DA-9A4F-661D55ABFAF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875937" y="1247832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5" name="Freeform: Shape 694">
                <a:extLst>
                  <a:ext uri="{FF2B5EF4-FFF2-40B4-BE49-F238E27FC236}">
                    <a16:creationId xmlns:a16="http://schemas.microsoft.com/office/drawing/2014/main" id="{6CB90D8B-F786-E1BE-ACD0-2119BD03E65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958804" y="100608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6" name="Freeform: Shape 695">
                <a:extLst>
                  <a:ext uri="{FF2B5EF4-FFF2-40B4-BE49-F238E27FC236}">
                    <a16:creationId xmlns:a16="http://schemas.microsoft.com/office/drawing/2014/main" id="{23F941D1-090C-89A2-E43C-04665B29E81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1652943">
                <a:off x="10978150" y="236413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7" name="Freeform: Shape 696">
                <a:extLst>
                  <a:ext uri="{FF2B5EF4-FFF2-40B4-BE49-F238E27FC236}">
                    <a16:creationId xmlns:a16="http://schemas.microsoft.com/office/drawing/2014/main" id="{D7C9E2CC-6B1C-CB4F-E737-2072C6709AF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951756" y="22647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8" name="Freeform: Shape 697">
                <a:extLst>
                  <a:ext uri="{FF2B5EF4-FFF2-40B4-BE49-F238E27FC236}">
                    <a16:creationId xmlns:a16="http://schemas.microsoft.com/office/drawing/2014/main" id="{3CDB55DF-7C16-E046-53E8-1A0A98B0976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680389" y="39612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9" name="Freeform: Shape 698">
                <a:extLst>
                  <a:ext uri="{FF2B5EF4-FFF2-40B4-BE49-F238E27FC236}">
                    <a16:creationId xmlns:a16="http://schemas.microsoft.com/office/drawing/2014/main" id="{EE8493F5-0365-E681-B18B-0AE8CB49687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534942" y="351821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0" name="Freeform: Shape 699">
                <a:extLst>
                  <a:ext uri="{FF2B5EF4-FFF2-40B4-BE49-F238E27FC236}">
                    <a16:creationId xmlns:a16="http://schemas.microsoft.com/office/drawing/2014/main" id="{012BF72D-D722-B651-5A6E-9377762A8A8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705058" y="37160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1" name="Freeform: Shape 700">
                <a:extLst>
                  <a:ext uri="{FF2B5EF4-FFF2-40B4-BE49-F238E27FC236}">
                    <a16:creationId xmlns:a16="http://schemas.microsoft.com/office/drawing/2014/main" id="{472802F9-9E41-D804-28A8-BB2A0EB38F7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283416" y="44109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8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2" name="Freeform: Shape 701">
                <a:extLst>
                  <a:ext uri="{FF2B5EF4-FFF2-40B4-BE49-F238E27FC236}">
                    <a16:creationId xmlns:a16="http://schemas.microsoft.com/office/drawing/2014/main" id="{33638429-194D-3A14-ADDA-2EDB9BC5853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277606" y="33299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3" name="Freeform: Shape 702">
                <a:extLst>
                  <a:ext uri="{FF2B5EF4-FFF2-40B4-BE49-F238E27FC236}">
                    <a16:creationId xmlns:a16="http://schemas.microsoft.com/office/drawing/2014/main" id="{D4251420-649C-CE6A-5221-D639630BE3F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220551" y="517756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4" name="Freeform: Shape 703">
                <a:extLst>
                  <a:ext uri="{FF2B5EF4-FFF2-40B4-BE49-F238E27FC236}">
                    <a16:creationId xmlns:a16="http://schemas.microsoft.com/office/drawing/2014/main" id="{DEBA0EAA-9397-42F6-EF56-95244DF331A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1652943">
                <a:off x="11223300" y="435331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7 w 16192"/>
                  <a:gd name="connsiteY1" fmla="*/ 14668 h 14668"/>
                  <a:gd name="connsiteX2" fmla="*/ 1 w 16192"/>
                  <a:gd name="connsiteY2" fmla="*/ 7334 h 14668"/>
                  <a:gd name="connsiteX3" fmla="*/ 8097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7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6" y="0"/>
                      <a:pt x="8097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5" name="Freeform: Shape 704">
                <a:extLst>
                  <a:ext uri="{FF2B5EF4-FFF2-40B4-BE49-F238E27FC236}">
                    <a16:creationId xmlns:a16="http://schemas.microsoft.com/office/drawing/2014/main" id="{4FC05CFA-E2C8-4E09-C295-F72BAB1E179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857458" y="568724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6" name="Freeform: Shape 705">
                <a:extLst>
                  <a:ext uri="{FF2B5EF4-FFF2-40B4-BE49-F238E27FC236}">
                    <a16:creationId xmlns:a16="http://schemas.microsoft.com/office/drawing/2014/main" id="{B8510D55-4DA6-1EBC-DF5F-2B506253F4A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346727" y="54470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7" name="Freeform: Shape 706">
                <a:extLst>
                  <a:ext uri="{FF2B5EF4-FFF2-40B4-BE49-F238E27FC236}">
                    <a16:creationId xmlns:a16="http://schemas.microsoft.com/office/drawing/2014/main" id="{A70420BF-B0B7-4A46-FFDC-0E9EF818545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720268" y="4256684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8" name="Freeform: Shape 707">
                <a:extLst>
                  <a:ext uri="{FF2B5EF4-FFF2-40B4-BE49-F238E27FC236}">
                    <a16:creationId xmlns:a16="http://schemas.microsoft.com/office/drawing/2014/main" id="{1BCA198B-6B8C-E0CC-01B4-63C0481F441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1652943">
                <a:off x="9888397" y="4107958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3"/>
                      <a:pt x="3625" y="0"/>
                      <a:pt x="8096" y="0"/>
                    </a:cubicBezTo>
                    <a:cubicBezTo>
                      <a:pt x="12567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09" name="Freeform: Shape 708">
                <a:extLst>
                  <a:ext uri="{FF2B5EF4-FFF2-40B4-BE49-F238E27FC236}">
                    <a16:creationId xmlns:a16="http://schemas.microsoft.com/office/drawing/2014/main" id="{6DE68AFA-A9EE-235D-D5DF-82071CFE1BE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313390" y="441318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0" name="Freeform: Shape 709">
                <a:extLst>
                  <a:ext uri="{FF2B5EF4-FFF2-40B4-BE49-F238E27FC236}">
                    <a16:creationId xmlns:a16="http://schemas.microsoft.com/office/drawing/2014/main" id="{D8DF10CD-2906-F606-5466-D8175A719AD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849142" y="520737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1" name="Freeform: Shape 710">
                <a:extLst>
                  <a:ext uri="{FF2B5EF4-FFF2-40B4-BE49-F238E27FC236}">
                    <a16:creationId xmlns:a16="http://schemas.microsoft.com/office/drawing/2014/main" id="{D80C42FD-434B-3A63-E9A0-BBDF2762DB1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026402" y="50653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2" name="Freeform: Shape 711">
                <a:extLst>
                  <a:ext uri="{FF2B5EF4-FFF2-40B4-BE49-F238E27FC236}">
                    <a16:creationId xmlns:a16="http://schemas.microsoft.com/office/drawing/2014/main" id="{21A6E6F9-05E9-049A-B010-B2D4F2F1543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104983" y="44409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3" name="Freeform: Shape 712">
                <a:extLst>
                  <a:ext uri="{FF2B5EF4-FFF2-40B4-BE49-F238E27FC236}">
                    <a16:creationId xmlns:a16="http://schemas.microsoft.com/office/drawing/2014/main" id="{E087253E-71A4-D19C-360E-3D68C4CD5F6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470398" y="265019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4" name="Freeform: Shape 713">
                <a:extLst>
                  <a:ext uri="{FF2B5EF4-FFF2-40B4-BE49-F238E27FC236}">
                    <a16:creationId xmlns:a16="http://schemas.microsoft.com/office/drawing/2014/main" id="{E31CDE0F-CD68-6A1F-3ACC-678FB4F7B3F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581174" y="27804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5" name="Freeform: Shape 714">
                <a:extLst>
                  <a:ext uri="{FF2B5EF4-FFF2-40B4-BE49-F238E27FC236}">
                    <a16:creationId xmlns:a16="http://schemas.microsoft.com/office/drawing/2014/main" id="{D29A8951-C388-3A0C-E459-467A76C4726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218938" y="23868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6" name="Freeform: Shape 715">
                <a:extLst>
                  <a:ext uri="{FF2B5EF4-FFF2-40B4-BE49-F238E27FC236}">
                    <a16:creationId xmlns:a16="http://schemas.microsoft.com/office/drawing/2014/main" id="{DBF32A51-9C0E-9247-EE06-8E1BCDAB9FD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722400" y="2618670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7" name="Freeform: Shape 716">
                <a:extLst>
                  <a:ext uri="{FF2B5EF4-FFF2-40B4-BE49-F238E27FC236}">
                    <a16:creationId xmlns:a16="http://schemas.microsoft.com/office/drawing/2014/main" id="{7C2233F7-912A-1A14-09EF-85ADA770C6B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238369" y="349182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8" name="Freeform: Shape 717">
                <a:extLst>
                  <a:ext uri="{FF2B5EF4-FFF2-40B4-BE49-F238E27FC236}">
                    <a16:creationId xmlns:a16="http://schemas.microsoft.com/office/drawing/2014/main" id="{0DD26D63-EE4F-F31E-DAA8-9D3582AC13F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661059" y="29652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9" name="Freeform: Shape 718">
                <a:extLst>
                  <a:ext uri="{FF2B5EF4-FFF2-40B4-BE49-F238E27FC236}">
                    <a16:creationId xmlns:a16="http://schemas.microsoft.com/office/drawing/2014/main" id="{EADB4916-C6EB-762F-738A-785741E79EA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022913" y="2937472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0" name="Freeform: Shape 719">
                <a:extLst>
                  <a:ext uri="{FF2B5EF4-FFF2-40B4-BE49-F238E27FC236}">
                    <a16:creationId xmlns:a16="http://schemas.microsoft.com/office/drawing/2014/main" id="{59784008-DE99-6164-CCBC-EBE546E09BA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441257" y="214870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1" name="Freeform: Shape 720">
                <a:extLst>
                  <a:ext uri="{FF2B5EF4-FFF2-40B4-BE49-F238E27FC236}">
                    <a16:creationId xmlns:a16="http://schemas.microsoft.com/office/drawing/2014/main" id="{38520E47-CC8E-0ECF-3533-30A2F854971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216116" y="24901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2" name="Freeform: Shape 721">
                <a:extLst>
                  <a:ext uri="{FF2B5EF4-FFF2-40B4-BE49-F238E27FC236}">
                    <a16:creationId xmlns:a16="http://schemas.microsoft.com/office/drawing/2014/main" id="{70AC818E-444F-A912-C9A3-6518AEAB8B2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886616" y="24029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3" name="Freeform: Shape 722">
                <a:extLst>
                  <a:ext uri="{FF2B5EF4-FFF2-40B4-BE49-F238E27FC236}">
                    <a16:creationId xmlns:a16="http://schemas.microsoft.com/office/drawing/2014/main" id="{87D225BF-754C-9D64-B841-06E3E016DFA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827496" y="245284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4" name="Freeform: Shape 723">
                <a:extLst>
                  <a:ext uri="{FF2B5EF4-FFF2-40B4-BE49-F238E27FC236}">
                    <a16:creationId xmlns:a16="http://schemas.microsoft.com/office/drawing/2014/main" id="{9E5E56D7-8198-9F13-87A0-852F4C0B59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251555" y="301995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5" name="Freeform: Shape 724">
                <a:extLst>
                  <a:ext uri="{FF2B5EF4-FFF2-40B4-BE49-F238E27FC236}">
                    <a16:creationId xmlns:a16="http://schemas.microsoft.com/office/drawing/2014/main" id="{3D8DB70E-55C3-723B-C912-C6ACED72D42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642080" y="31403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6" name="Freeform: Shape 725">
                <a:extLst>
                  <a:ext uri="{FF2B5EF4-FFF2-40B4-BE49-F238E27FC236}">
                    <a16:creationId xmlns:a16="http://schemas.microsoft.com/office/drawing/2014/main" id="{0CD9F9FD-955D-B80E-5A44-67615F8B445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811214" y="32814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7" name="Freeform: Shape 726">
                <a:extLst>
                  <a:ext uri="{FF2B5EF4-FFF2-40B4-BE49-F238E27FC236}">
                    <a16:creationId xmlns:a16="http://schemas.microsoft.com/office/drawing/2014/main" id="{B5D3FDBA-D56B-4D1B-481F-FDCFC0C97F2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682532" y="32316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8" name="Freeform: Shape 727">
                <a:extLst>
                  <a:ext uri="{FF2B5EF4-FFF2-40B4-BE49-F238E27FC236}">
                    <a16:creationId xmlns:a16="http://schemas.microsoft.com/office/drawing/2014/main" id="{206435BD-0476-42B7-E1AF-17BC5E12134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211520" y="3808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9" name="Freeform: Shape 728">
                <a:extLst>
                  <a:ext uri="{FF2B5EF4-FFF2-40B4-BE49-F238E27FC236}">
                    <a16:creationId xmlns:a16="http://schemas.microsoft.com/office/drawing/2014/main" id="{6B0293A3-773E-B241-AA4B-142A0AC451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153132" y="480446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0" name="Freeform: Shape 729">
                <a:extLst>
                  <a:ext uri="{FF2B5EF4-FFF2-40B4-BE49-F238E27FC236}">
                    <a16:creationId xmlns:a16="http://schemas.microsoft.com/office/drawing/2014/main" id="{592B688D-C6BA-DDE9-C95C-9814BD10EC0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066931" y="450871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1" name="Freeform: Shape 730">
                <a:extLst>
                  <a:ext uri="{FF2B5EF4-FFF2-40B4-BE49-F238E27FC236}">
                    <a16:creationId xmlns:a16="http://schemas.microsoft.com/office/drawing/2014/main" id="{5C7D4F2F-7DDD-A523-15EB-7F7571D783E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469999" y="552103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2" name="Freeform: Shape 731">
                <a:extLst>
                  <a:ext uri="{FF2B5EF4-FFF2-40B4-BE49-F238E27FC236}">
                    <a16:creationId xmlns:a16="http://schemas.microsoft.com/office/drawing/2014/main" id="{323C2A6C-9FFE-9923-77FF-B29FF441508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580965" y="51266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3" name="Freeform: Shape 732">
                <a:extLst>
                  <a:ext uri="{FF2B5EF4-FFF2-40B4-BE49-F238E27FC236}">
                    <a16:creationId xmlns:a16="http://schemas.microsoft.com/office/drawing/2014/main" id="{719C3F77-2306-D0A4-5540-90AC6783D33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564963" y="5678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4" name="Freeform: Shape 733">
                <a:extLst>
                  <a:ext uri="{FF2B5EF4-FFF2-40B4-BE49-F238E27FC236}">
                    <a16:creationId xmlns:a16="http://schemas.microsoft.com/office/drawing/2014/main" id="{899DF466-3AE5-0927-84C2-AECC7016E1E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612017" y="566895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5" name="Freeform: Shape 734">
                <a:extLst>
                  <a:ext uri="{FF2B5EF4-FFF2-40B4-BE49-F238E27FC236}">
                    <a16:creationId xmlns:a16="http://schemas.microsoft.com/office/drawing/2014/main" id="{F63730EA-49C9-1E3B-53CE-D8A77CBFE8C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437483" y="537272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6" name="Freeform: Shape 735">
                <a:extLst>
                  <a:ext uri="{FF2B5EF4-FFF2-40B4-BE49-F238E27FC236}">
                    <a16:creationId xmlns:a16="http://schemas.microsoft.com/office/drawing/2014/main" id="{746EC883-5A2E-861A-1830-004C6814480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447199" y="530024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7" name="Freeform: Shape 736">
                <a:extLst>
                  <a:ext uri="{FF2B5EF4-FFF2-40B4-BE49-F238E27FC236}">
                    <a16:creationId xmlns:a16="http://schemas.microsoft.com/office/drawing/2014/main" id="{3732B883-97C3-2DA5-FC59-986FEC748BB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528477" y="52777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8" name="Freeform: Shape 737">
                <a:extLst>
                  <a:ext uri="{FF2B5EF4-FFF2-40B4-BE49-F238E27FC236}">
                    <a16:creationId xmlns:a16="http://schemas.microsoft.com/office/drawing/2014/main" id="{9E2F7E71-A7DF-1610-F5C0-67C4682FF44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831372" y="5739822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9" name="Freeform: Shape 738">
                <a:extLst>
                  <a:ext uri="{FF2B5EF4-FFF2-40B4-BE49-F238E27FC236}">
                    <a16:creationId xmlns:a16="http://schemas.microsoft.com/office/drawing/2014/main" id="{FCCED2D5-7AB9-0443-1950-EDA077A1B16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689324" y="580240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0" name="Freeform: Shape 739">
                <a:extLst>
                  <a:ext uri="{FF2B5EF4-FFF2-40B4-BE49-F238E27FC236}">
                    <a16:creationId xmlns:a16="http://schemas.microsoft.com/office/drawing/2014/main" id="{577DEED7-9C61-B92D-DF3B-2458AA3F716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219361" y="562676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1" name="Freeform: Shape 740">
                <a:extLst>
                  <a:ext uri="{FF2B5EF4-FFF2-40B4-BE49-F238E27FC236}">
                    <a16:creationId xmlns:a16="http://schemas.microsoft.com/office/drawing/2014/main" id="{C8D68297-EABD-F4CB-212C-E8AA643B371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72191" y="5146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2" name="Freeform: Shape 741">
                <a:extLst>
                  <a:ext uri="{FF2B5EF4-FFF2-40B4-BE49-F238E27FC236}">
                    <a16:creationId xmlns:a16="http://schemas.microsoft.com/office/drawing/2014/main" id="{28D33C12-BA26-238A-42AA-4640C3963FD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659511" y="470664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3" name="Freeform: Shape 742">
                <a:extLst>
                  <a:ext uri="{FF2B5EF4-FFF2-40B4-BE49-F238E27FC236}">
                    <a16:creationId xmlns:a16="http://schemas.microsoft.com/office/drawing/2014/main" id="{04BF1EE2-930E-6828-CDAB-18C51687B07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235869" y="478246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4" name="Freeform: Shape 743">
                <a:extLst>
                  <a:ext uri="{FF2B5EF4-FFF2-40B4-BE49-F238E27FC236}">
                    <a16:creationId xmlns:a16="http://schemas.microsoft.com/office/drawing/2014/main" id="{4F1755AC-5301-5E34-0669-E559AC1450C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546163" y="5299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5" name="Freeform: Shape 744">
                <a:extLst>
                  <a:ext uri="{FF2B5EF4-FFF2-40B4-BE49-F238E27FC236}">
                    <a16:creationId xmlns:a16="http://schemas.microsoft.com/office/drawing/2014/main" id="{B50B16B7-5337-70F5-9CBA-0853EFEF23B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887510" y="495191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6" name="Freeform: Shape 745">
                <a:extLst>
                  <a:ext uri="{FF2B5EF4-FFF2-40B4-BE49-F238E27FC236}">
                    <a16:creationId xmlns:a16="http://schemas.microsoft.com/office/drawing/2014/main" id="{55864523-5E65-A261-5826-FDE71478535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615886" y="50690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7" name="Freeform: Shape 746">
                <a:extLst>
                  <a:ext uri="{FF2B5EF4-FFF2-40B4-BE49-F238E27FC236}">
                    <a16:creationId xmlns:a16="http://schemas.microsoft.com/office/drawing/2014/main" id="{7B03111A-EA6C-EC63-13B1-29B03F5B9DD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911703" y="4658830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8" name="Freeform: Shape 747">
                <a:extLst>
                  <a:ext uri="{FF2B5EF4-FFF2-40B4-BE49-F238E27FC236}">
                    <a16:creationId xmlns:a16="http://schemas.microsoft.com/office/drawing/2014/main" id="{53DADDA4-E70C-4277-DA6B-56373FE1CDF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498919" y="39365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9" name="Freeform: Shape 748">
                <a:extLst>
                  <a:ext uri="{FF2B5EF4-FFF2-40B4-BE49-F238E27FC236}">
                    <a16:creationId xmlns:a16="http://schemas.microsoft.com/office/drawing/2014/main" id="{9CAD713B-2401-838D-E261-A855C08CEF5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743045" y="433307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0" name="Freeform: Shape 749">
                <a:extLst>
                  <a:ext uri="{FF2B5EF4-FFF2-40B4-BE49-F238E27FC236}">
                    <a16:creationId xmlns:a16="http://schemas.microsoft.com/office/drawing/2014/main" id="{1EFAEA2A-C79A-CDB8-9FF2-B6D82DCC165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512826" y="377652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1" name="Freeform: Shape 750">
                <a:extLst>
                  <a:ext uri="{FF2B5EF4-FFF2-40B4-BE49-F238E27FC236}">
                    <a16:creationId xmlns:a16="http://schemas.microsoft.com/office/drawing/2014/main" id="{B0165CA3-9C4E-3B3C-F96B-1A2C61F0B3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000857" y="46170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2" name="Freeform: Shape 751">
                <a:extLst>
                  <a:ext uri="{FF2B5EF4-FFF2-40B4-BE49-F238E27FC236}">
                    <a16:creationId xmlns:a16="http://schemas.microsoft.com/office/drawing/2014/main" id="{437FE903-4410-C825-836B-112D5C221DF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019050" y="475455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3" name="Freeform: Shape 752">
                <a:extLst>
                  <a:ext uri="{FF2B5EF4-FFF2-40B4-BE49-F238E27FC236}">
                    <a16:creationId xmlns:a16="http://schemas.microsoft.com/office/drawing/2014/main" id="{73E2E3C2-64C0-3431-4AE9-B858D4F15CC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099822" y="4402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4" name="Freeform: Shape 753">
                <a:extLst>
                  <a:ext uri="{FF2B5EF4-FFF2-40B4-BE49-F238E27FC236}">
                    <a16:creationId xmlns:a16="http://schemas.microsoft.com/office/drawing/2014/main" id="{F0131134-9226-2A89-727C-116B7AA431D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148114" y="440089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5" name="Freeform: Shape 754">
                <a:extLst>
                  <a:ext uri="{FF2B5EF4-FFF2-40B4-BE49-F238E27FC236}">
                    <a16:creationId xmlns:a16="http://schemas.microsoft.com/office/drawing/2014/main" id="{A72DC3CF-EBE1-D3B8-EE57-B130CBD8E71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089630" y="42204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6" name="Freeform: Shape 755">
                <a:extLst>
                  <a:ext uri="{FF2B5EF4-FFF2-40B4-BE49-F238E27FC236}">
                    <a16:creationId xmlns:a16="http://schemas.microsoft.com/office/drawing/2014/main" id="{C01C9232-0690-1CFE-21CC-D0AC70F5C1D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474440" y="437288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7" name="Freeform: Shape 756">
                <a:extLst>
                  <a:ext uri="{FF2B5EF4-FFF2-40B4-BE49-F238E27FC236}">
                    <a16:creationId xmlns:a16="http://schemas.microsoft.com/office/drawing/2014/main" id="{05202B0F-83DE-9E53-397B-58D8FC46C89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342519" y="420724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8" name="Freeform: Shape 757">
                <a:extLst>
                  <a:ext uri="{FF2B5EF4-FFF2-40B4-BE49-F238E27FC236}">
                    <a16:creationId xmlns:a16="http://schemas.microsoft.com/office/drawing/2014/main" id="{1572413E-C193-8FE8-1607-7DB6E38B01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026670" y="42905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9" name="Freeform: Shape 758">
                <a:extLst>
                  <a:ext uri="{FF2B5EF4-FFF2-40B4-BE49-F238E27FC236}">
                    <a16:creationId xmlns:a16="http://schemas.microsoft.com/office/drawing/2014/main" id="{C3F495F1-3AB4-04A0-20ED-682B9A898B3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505176" y="45371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0" name="Freeform: Shape 759">
                <a:extLst>
                  <a:ext uri="{FF2B5EF4-FFF2-40B4-BE49-F238E27FC236}">
                    <a16:creationId xmlns:a16="http://schemas.microsoft.com/office/drawing/2014/main" id="{BDADBDBB-0AC2-8A1D-BA96-7B44E861832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254954" y="440241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1" name="Freeform: Shape 760">
                <a:extLst>
                  <a:ext uri="{FF2B5EF4-FFF2-40B4-BE49-F238E27FC236}">
                    <a16:creationId xmlns:a16="http://schemas.microsoft.com/office/drawing/2014/main" id="{B63EECB2-85CD-1249-65C0-F61C90329A5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237904" y="417191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2" name="Freeform: Shape 761">
                <a:extLst>
                  <a:ext uri="{FF2B5EF4-FFF2-40B4-BE49-F238E27FC236}">
                    <a16:creationId xmlns:a16="http://schemas.microsoft.com/office/drawing/2014/main" id="{4C39B8E5-0374-9114-097F-1505B39B27B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331916" y="418981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3" name="Freeform: Shape 762">
                <a:extLst>
                  <a:ext uri="{FF2B5EF4-FFF2-40B4-BE49-F238E27FC236}">
                    <a16:creationId xmlns:a16="http://schemas.microsoft.com/office/drawing/2014/main" id="{89670E52-2FFA-86EB-6637-B2596EFB71B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097792" y="417743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4" name="Freeform: Shape 763">
                <a:extLst>
                  <a:ext uri="{FF2B5EF4-FFF2-40B4-BE49-F238E27FC236}">
                    <a16:creationId xmlns:a16="http://schemas.microsoft.com/office/drawing/2014/main" id="{03D52F05-763C-4B03-A39B-8A4E513E8A3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646688" y="3816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5" name="Freeform: Shape 764">
                <a:extLst>
                  <a:ext uri="{FF2B5EF4-FFF2-40B4-BE49-F238E27FC236}">
                    <a16:creationId xmlns:a16="http://schemas.microsoft.com/office/drawing/2014/main" id="{B7953B76-73C1-80D4-282A-25D7F6B55A2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602016" y="375405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6" name="Freeform: Shape 765">
                <a:extLst>
                  <a:ext uri="{FF2B5EF4-FFF2-40B4-BE49-F238E27FC236}">
                    <a16:creationId xmlns:a16="http://schemas.microsoft.com/office/drawing/2014/main" id="{FBD8CEC0-F211-B34B-63BF-3DB66A2B88A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392466" y="409914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7" name="Freeform: Shape 766">
                <a:extLst>
                  <a:ext uri="{FF2B5EF4-FFF2-40B4-BE49-F238E27FC236}">
                    <a16:creationId xmlns:a16="http://schemas.microsoft.com/office/drawing/2014/main" id="{4D991091-2B63-D838-1E7D-C96F5E563DF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457521" y="454100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8" name="Freeform: Shape 767">
                <a:extLst>
                  <a:ext uri="{FF2B5EF4-FFF2-40B4-BE49-F238E27FC236}">
                    <a16:creationId xmlns:a16="http://schemas.microsoft.com/office/drawing/2014/main" id="{F8222661-38E3-3BC9-3817-6E8A8BE23A2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353127" y="480780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9" name="Freeform: Shape 768">
                <a:extLst>
                  <a:ext uri="{FF2B5EF4-FFF2-40B4-BE49-F238E27FC236}">
                    <a16:creationId xmlns:a16="http://schemas.microsoft.com/office/drawing/2014/main" id="{A93BE2D1-4177-2D89-55C8-A9B8C454BF0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452884" y="54495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0" name="Freeform: Shape 769">
                <a:extLst>
                  <a:ext uri="{FF2B5EF4-FFF2-40B4-BE49-F238E27FC236}">
                    <a16:creationId xmlns:a16="http://schemas.microsoft.com/office/drawing/2014/main" id="{B3D8B650-9001-EADD-56DA-2A2D68D190E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763839" y="479818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1" name="Freeform: Shape 770">
                <a:extLst>
                  <a:ext uri="{FF2B5EF4-FFF2-40B4-BE49-F238E27FC236}">
                    <a16:creationId xmlns:a16="http://schemas.microsoft.com/office/drawing/2014/main" id="{7FA83A67-EB96-D02B-26C6-2C9BBE2214F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450592" y="425954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2" name="Freeform: Shape 771">
                <a:extLst>
                  <a:ext uri="{FF2B5EF4-FFF2-40B4-BE49-F238E27FC236}">
                    <a16:creationId xmlns:a16="http://schemas.microsoft.com/office/drawing/2014/main" id="{F2B26897-92A4-2463-FDCE-273876E09F1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920555" y="40336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3" name="Freeform: Shape 772">
                <a:extLst>
                  <a:ext uri="{FF2B5EF4-FFF2-40B4-BE49-F238E27FC236}">
                    <a16:creationId xmlns:a16="http://schemas.microsoft.com/office/drawing/2014/main" id="{DE884654-7B87-B6E6-B006-1E2BA7B317E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105245" y="359641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4" name="Freeform: Shape 773">
                <a:extLst>
                  <a:ext uri="{FF2B5EF4-FFF2-40B4-BE49-F238E27FC236}">
                    <a16:creationId xmlns:a16="http://schemas.microsoft.com/office/drawing/2014/main" id="{A22F47FC-B2E2-C8C6-0EBB-C61F15294D8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121342" y="3256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5" name="Freeform: Shape 774">
                <a:extLst>
                  <a:ext uri="{FF2B5EF4-FFF2-40B4-BE49-F238E27FC236}">
                    <a16:creationId xmlns:a16="http://schemas.microsoft.com/office/drawing/2014/main" id="{ACA4E00C-8090-BB45-5467-846B54695CB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353371" y="349573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6" name="Freeform: Shape 775">
                <a:extLst>
                  <a:ext uri="{FF2B5EF4-FFF2-40B4-BE49-F238E27FC236}">
                    <a16:creationId xmlns:a16="http://schemas.microsoft.com/office/drawing/2014/main" id="{7968BCC9-638F-5372-1B97-9DB5A4C2CBE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448973" y="335533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7" name="Freeform: Shape 776">
                <a:extLst>
                  <a:ext uri="{FF2B5EF4-FFF2-40B4-BE49-F238E27FC236}">
                    <a16:creationId xmlns:a16="http://schemas.microsoft.com/office/drawing/2014/main" id="{3437ADE8-5508-FEAC-0526-F9CDEF9F1D2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540669" y="32510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8" name="Freeform: Shape 777">
                <a:extLst>
                  <a:ext uri="{FF2B5EF4-FFF2-40B4-BE49-F238E27FC236}">
                    <a16:creationId xmlns:a16="http://schemas.microsoft.com/office/drawing/2014/main" id="{8C9E5844-5DE9-FD03-7247-8A5F7E67CEC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331214" y="31250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9" name="Freeform: Shape 778">
                <a:extLst>
                  <a:ext uri="{FF2B5EF4-FFF2-40B4-BE49-F238E27FC236}">
                    <a16:creationId xmlns:a16="http://schemas.microsoft.com/office/drawing/2014/main" id="{D96FD999-7D4F-8879-C42F-BBA5DCAEC0D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112615" y="26430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0" name="Freeform: Shape 779">
                <a:extLst>
                  <a:ext uri="{FF2B5EF4-FFF2-40B4-BE49-F238E27FC236}">
                    <a16:creationId xmlns:a16="http://schemas.microsoft.com/office/drawing/2014/main" id="{2E0B46C3-D16E-E186-58FA-82C0B9187AF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445419" y="315711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1" name="Freeform: Shape 780">
                <a:extLst>
                  <a:ext uri="{FF2B5EF4-FFF2-40B4-BE49-F238E27FC236}">
                    <a16:creationId xmlns:a16="http://schemas.microsoft.com/office/drawing/2014/main" id="{3325A867-9003-920D-6B58-A3568C94ABB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752600" y="370785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2" name="Freeform: Shape 781">
                <a:extLst>
                  <a:ext uri="{FF2B5EF4-FFF2-40B4-BE49-F238E27FC236}">
                    <a16:creationId xmlns:a16="http://schemas.microsoft.com/office/drawing/2014/main" id="{C3C971B4-EB0C-484F-FF2E-74F6C9FEA1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670619" y="34191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3" name="Freeform: Shape 782">
                <a:extLst>
                  <a:ext uri="{FF2B5EF4-FFF2-40B4-BE49-F238E27FC236}">
                    <a16:creationId xmlns:a16="http://schemas.microsoft.com/office/drawing/2014/main" id="{686A50DB-B42E-36A8-E41D-E53F47C126D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506533" y="30383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0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4" name="Freeform: Shape 783">
                <a:extLst>
                  <a:ext uri="{FF2B5EF4-FFF2-40B4-BE49-F238E27FC236}">
                    <a16:creationId xmlns:a16="http://schemas.microsoft.com/office/drawing/2014/main" id="{DD1B716C-8125-4C79-AED8-1236A78E13A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123086" y="328599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5" name="Freeform: Shape 784">
                <a:extLst>
                  <a:ext uri="{FF2B5EF4-FFF2-40B4-BE49-F238E27FC236}">
                    <a16:creationId xmlns:a16="http://schemas.microsoft.com/office/drawing/2014/main" id="{3E139450-ECE2-190B-1AFE-8854F66D769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142613" y="32069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6" name="Freeform: Shape 785">
                <a:extLst>
                  <a:ext uri="{FF2B5EF4-FFF2-40B4-BE49-F238E27FC236}">
                    <a16:creationId xmlns:a16="http://schemas.microsoft.com/office/drawing/2014/main" id="{CBFE72E6-B50E-4DAF-841E-1DC9C4DDB90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708177" y="2354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7" name="Freeform: Shape 786">
                <a:extLst>
                  <a:ext uri="{FF2B5EF4-FFF2-40B4-BE49-F238E27FC236}">
                    <a16:creationId xmlns:a16="http://schemas.microsoft.com/office/drawing/2014/main" id="{633BE247-8B87-46B1-90CD-47F2A97FDFE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911917" y="2125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8" name="Freeform: Shape 787">
                <a:extLst>
                  <a:ext uri="{FF2B5EF4-FFF2-40B4-BE49-F238E27FC236}">
                    <a16:creationId xmlns:a16="http://schemas.microsoft.com/office/drawing/2014/main" id="{3CDFFAFF-FA6A-5C2A-6329-21DC686D89D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116735" y="29835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9" name="Freeform: Shape 788">
                <a:extLst>
                  <a:ext uri="{FF2B5EF4-FFF2-40B4-BE49-F238E27FC236}">
                    <a16:creationId xmlns:a16="http://schemas.microsoft.com/office/drawing/2014/main" id="{663CD878-CD4F-FA1D-5F57-ACC62C77EF9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611052" y="38266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0" name="Freeform: Shape 789">
                <a:extLst>
                  <a:ext uri="{FF2B5EF4-FFF2-40B4-BE49-F238E27FC236}">
                    <a16:creationId xmlns:a16="http://schemas.microsoft.com/office/drawing/2014/main" id="{12E13B8C-C6E6-0110-6875-15EB0111989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771233" y="427611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1" name="Freeform: Shape 790">
                <a:extLst>
                  <a:ext uri="{FF2B5EF4-FFF2-40B4-BE49-F238E27FC236}">
                    <a16:creationId xmlns:a16="http://schemas.microsoft.com/office/drawing/2014/main" id="{DC5A3BCF-0C44-C6A6-EB7A-261117A06E0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929158" y="3815296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609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2" name="Freeform: Shape 791">
                <a:extLst>
                  <a:ext uri="{FF2B5EF4-FFF2-40B4-BE49-F238E27FC236}">
                    <a16:creationId xmlns:a16="http://schemas.microsoft.com/office/drawing/2014/main" id="{F3BFA179-66B4-651F-5A0A-6A84F11F8E7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452937" y="406542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3" name="Freeform: Shape 792">
                <a:extLst>
                  <a:ext uri="{FF2B5EF4-FFF2-40B4-BE49-F238E27FC236}">
                    <a16:creationId xmlns:a16="http://schemas.microsoft.com/office/drawing/2014/main" id="{7088263B-78F1-0C7C-BA72-A3467D7BCB3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468177" y="451547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4" name="Freeform: Shape 793">
                <a:extLst>
                  <a:ext uri="{FF2B5EF4-FFF2-40B4-BE49-F238E27FC236}">
                    <a16:creationId xmlns:a16="http://schemas.microsoft.com/office/drawing/2014/main" id="{2E330EA0-FCA3-4617-1074-5208FAEF984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217098" y="47175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5" name="Freeform: Shape 794">
                <a:extLst>
                  <a:ext uri="{FF2B5EF4-FFF2-40B4-BE49-F238E27FC236}">
                    <a16:creationId xmlns:a16="http://schemas.microsoft.com/office/drawing/2014/main" id="{25F28CE3-9BE1-B9C0-25E8-DA62C2DD786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099655" y="501601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6" name="Freeform: Shape 795">
                <a:extLst>
                  <a:ext uri="{FF2B5EF4-FFF2-40B4-BE49-F238E27FC236}">
                    <a16:creationId xmlns:a16="http://schemas.microsoft.com/office/drawing/2014/main" id="{2D3F05E2-8835-9FDE-F5DF-2861061B098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564570" y="52197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7" name="Freeform: Shape 796">
                <a:extLst>
                  <a:ext uri="{FF2B5EF4-FFF2-40B4-BE49-F238E27FC236}">
                    <a16:creationId xmlns:a16="http://schemas.microsoft.com/office/drawing/2014/main" id="{14CFA4BA-590B-0092-0288-589D629F055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009769" y="430107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8" name="Freeform: Shape 797">
                <a:extLst>
                  <a:ext uri="{FF2B5EF4-FFF2-40B4-BE49-F238E27FC236}">
                    <a16:creationId xmlns:a16="http://schemas.microsoft.com/office/drawing/2014/main" id="{01790094-4A61-2E50-A247-FAB3C74CEBD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192077" y="43448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9" name="Freeform: Shape 798">
                <a:extLst>
                  <a:ext uri="{FF2B5EF4-FFF2-40B4-BE49-F238E27FC236}">
                    <a16:creationId xmlns:a16="http://schemas.microsoft.com/office/drawing/2014/main" id="{EF8240F1-3E02-9CC9-D855-AE5A3C39B0F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824537" y="4608157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0" name="Freeform: Shape 799">
                <a:extLst>
                  <a:ext uri="{FF2B5EF4-FFF2-40B4-BE49-F238E27FC236}">
                    <a16:creationId xmlns:a16="http://schemas.microsoft.com/office/drawing/2014/main" id="{5B1C3682-F59F-ED73-9B1D-7988899CB2B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116479" y="4763319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1" name="Freeform: Shape 800">
                <a:extLst>
                  <a:ext uri="{FF2B5EF4-FFF2-40B4-BE49-F238E27FC236}">
                    <a16:creationId xmlns:a16="http://schemas.microsoft.com/office/drawing/2014/main" id="{B021F6E5-CEFE-5746-16F9-9BF4FEA27D9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659088" y="4895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2" name="Freeform: Shape 801">
                <a:extLst>
                  <a:ext uri="{FF2B5EF4-FFF2-40B4-BE49-F238E27FC236}">
                    <a16:creationId xmlns:a16="http://schemas.microsoft.com/office/drawing/2014/main" id="{2CD28C93-A25B-2BA7-04AE-5F4D972B5E9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249293" y="510526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3" name="Freeform: Shape 802">
                <a:extLst>
                  <a:ext uri="{FF2B5EF4-FFF2-40B4-BE49-F238E27FC236}">
                    <a16:creationId xmlns:a16="http://schemas.microsoft.com/office/drawing/2014/main" id="{D3053BE4-225B-6179-AE3E-FF4033AD568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436364" y="51903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4" name="Freeform: Shape 803">
                <a:extLst>
                  <a:ext uri="{FF2B5EF4-FFF2-40B4-BE49-F238E27FC236}">
                    <a16:creationId xmlns:a16="http://schemas.microsoft.com/office/drawing/2014/main" id="{4C5ACEAC-718A-D5BF-3A47-3CC2D4C0093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245131" y="46380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5" name="Freeform: Shape 804">
                <a:extLst>
                  <a:ext uri="{FF2B5EF4-FFF2-40B4-BE49-F238E27FC236}">
                    <a16:creationId xmlns:a16="http://schemas.microsoft.com/office/drawing/2014/main" id="{38EFC923-6C2D-1030-0333-54395D78E77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719286" y="422239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6" name="Freeform: Shape 805">
                <a:extLst>
                  <a:ext uri="{FF2B5EF4-FFF2-40B4-BE49-F238E27FC236}">
                    <a16:creationId xmlns:a16="http://schemas.microsoft.com/office/drawing/2014/main" id="{1EDDC654-0B32-E6F7-CF75-40C67EBC6DC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851969" y="40506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7" name="Freeform: Shape 806">
                <a:extLst>
                  <a:ext uri="{FF2B5EF4-FFF2-40B4-BE49-F238E27FC236}">
                    <a16:creationId xmlns:a16="http://schemas.microsoft.com/office/drawing/2014/main" id="{E8356B2A-0963-9080-2AB7-5E4DFAB16AC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438870" y="333809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8" name="Freeform: Shape 807">
                <a:extLst>
                  <a:ext uri="{FF2B5EF4-FFF2-40B4-BE49-F238E27FC236}">
                    <a16:creationId xmlns:a16="http://schemas.microsoft.com/office/drawing/2014/main" id="{BA4E8BF9-61F0-A5FC-7E21-44783555163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275707" y="399589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9" name="Freeform: Shape 808">
                <a:extLst>
                  <a:ext uri="{FF2B5EF4-FFF2-40B4-BE49-F238E27FC236}">
                    <a16:creationId xmlns:a16="http://schemas.microsoft.com/office/drawing/2014/main" id="{2D62C1A4-3644-46E7-E2ED-88ED9BC4FE3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946838" y="314940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0" name="Freeform: Shape 809">
                <a:extLst>
                  <a:ext uri="{FF2B5EF4-FFF2-40B4-BE49-F238E27FC236}">
                    <a16:creationId xmlns:a16="http://schemas.microsoft.com/office/drawing/2014/main" id="{6E95FB3E-5983-217D-F4DC-CD7ED750303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002941" y="3222269"/>
                <a:ext cx="16273" cy="15410"/>
              </a:xfrm>
              <a:custGeom>
                <a:avLst/>
                <a:gdLst>
                  <a:gd name="connsiteX0" fmla="*/ 15424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4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1" name="Freeform: Shape 810">
                <a:extLst>
                  <a:ext uri="{FF2B5EF4-FFF2-40B4-BE49-F238E27FC236}">
                    <a16:creationId xmlns:a16="http://schemas.microsoft.com/office/drawing/2014/main" id="{717FA59C-F571-55E8-70E1-535D4E7EF3A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449187" y="4090949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2" name="Freeform: Shape 811">
                <a:extLst>
                  <a:ext uri="{FF2B5EF4-FFF2-40B4-BE49-F238E27FC236}">
                    <a16:creationId xmlns:a16="http://schemas.microsoft.com/office/drawing/2014/main" id="{D8C1B053-CD4D-8A73-2E8A-3A9670B2FAF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1652943">
                <a:off x="9242610" y="414897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3"/>
                      <a:pt x="3625" y="0"/>
                      <a:pt x="8096" y="0"/>
                    </a:cubicBezTo>
                    <a:cubicBezTo>
                      <a:pt x="12568" y="0"/>
                      <a:pt x="16192" y="3283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3" name="Freeform: Shape 812">
                <a:extLst>
                  <a:ext uri="{FF2B5EF4-FFF2-40B4-BE49-F238E27FC236}">
                    <a16:creationId xmlns:a16="http://schemas.microsoft.com/office/drawing/2014/main" id="{B4A51A89-3640-A156-2905-AF653BDBAAB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069901" y="385606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4" name="Freeform: Shape 813">
                <a:extLst>
                  <a:ext uri="{FF2B5EF4-FFF2-40B4-BE49-F238E27FC236}">
                    <a16:creationId xmlns:a16="http://schemas.microsoft.com/office/drawing/2014/main" id="{483BFC73-CAFA-E6EE-36EF-5A06792F522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083522" y="368118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5" name="Freeform: Shape 814">
                <a:extLst>
                  <a:ext uri="{FF2B5EF4-FFF2-40B4-BE49-F238E27FC236}">
                    <a16:creationId xmlns:a16="http://schemas.microsoft.com/office/drawing/2014/main" id="{9DCEFE2D-BC24-236A-8266-9555FCA236E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1652943">
                <a:off x="9390915" y="3616767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1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8" y="14668"/>
                      <a:pt x="8096" y="14668"/>
                    </a:cubicBezTo>
                    <a:cubicBezTo>
                      <a:pt x="3625" y="14668"/>
                      <a:pt x="1" y="11385"/>
                      <a:pt x="1" y="7334"/>
                    </a:cubicBezTo>
                    <a:cubicBezTo>
                      <a:pt x="1" y="3284"/>
                      <a:pt x="3625" y="0"/>
                      <a:pt x="8096" y="0"/>
                    </a:cubicBezTo>
                    <a:cubicBezTo>
                      <a:pt x="12568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6" name="Freeform: Shape 815">
                <a:extLst>
                  <a:ext uri="{FF2B5EF4-FFF2-40B4-BE49-F238E27FC236}">
                    <a16:creationId xmlns:a16="http://schemas.microsoft.com/office/drawing/2014/main" id="{CB4CBA2D-4ED1-21D6-E71A-3C29FAE09D0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692455" y="454462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7" name="Freeform: Shape 816">
                <a:extLst>
                  <a:ext uri="{FF2B5EF4-FFF2-40B4-BE49-F238E27FC236}">
                    <a16:creationId xmlns:a16="http://schemas.microsoft.com/office/drawing/2014/main" id="{FB3ACF4F-351E-59D6-747A-38F0280A641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477857" y="511745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2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8" name="Freeform: Shape 817">
                <a:extLst>
                  <a:ext uri="{FF2B5EF4-FFF2-40B4-BE49-F238E27FC236}">
                    <a16:creationId xmlns:a16="http://schemas.microsoft.com/office/drawing/2014/main" id="{26135BC6-64E5-3C40-F277-9EB252FC8B7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312313" y="521880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9" name="Freeform: Shape 818">
                <a:extLst>
                  <a:ext uri="{FF2B5EF4-FFF2-40B4-BE49-F238E27FC236}">
                    <a16:creationId xmlns:a16="http://schemas.microsoft.com/office/drawing/2014/main" id="{6CF859FE-835D-013D-2093-7520ED7CE45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996368" y="5467883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0" name="Freeform: Shape 819">
                <a:extLst>
                  <a:ext uri="{FF2B5EF4-FFF2-40B4-BE49-F238E27FC236}">
                    <a16:creationId xmlns:a16="http://schemas.microsoft.com/office/drawing/2014/main" id="{251DABE5-264C-3456-8AD7-5A0334DFCF8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710237" y="550626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1" name="Freeform: Shape 820">
                <a:extLst>
                  <a:ext uri="{FF2B5EF4-FFF2-40B4-BE49-F238E27FC236}">
                    <a16:creationId xmlns:a16="http://schemas.microsoft.com/office/drawing/2014/main" id="{FCBB65DD-7BA6-FFED-32AC-2E07EB986F9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624322" y="5572658"/>
                <a:ext cx="16273" cy="15411"/>
              </a:xfrm>
              <a:custGeom>
                <a:avLst/>
                <a:gdLst>
                  <a:gd name="connsiteX0" fmla="*/ 15424 w 16273"/>
                  <a:gd name="connsiteY0" fmla="*/ 4133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2" name="Freeform: Shape 821">
                <a:extLst>
                  <a:ext uri="{FF2B5EF4-FFF2-40B4-BE49-F238E27FC236}">
                    <a16:creationId xmlns:a16="http://schemas.microsoft.com/office/drawing/2014/main" id="{748F2F5B-355B-5818-F530-A531AD8E65B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529453" y="580945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3" name="Freeform: Shape 822">
                <a:extLst>
                  <a:ext uri="{FF2B5EF4-FFF2-40B4-BE49-F238E27FC236}">
                    <a16:creationId xmlns:a16="http://schemas.microsoft.com/office/drawing/2014/main" id="{472F8ADA-649F-FAC9-E7FA-C2B0673337A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172361" y="598213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4" name="Freeform: Shape 823">
                <a:extLst>
                  <a:ext uri="{FF2B5EF4-FFF2-40B4-BE49-F238E27FC236}">
                    <a16:creationId xmlns:a16="http://schemas.microsoft.com/office/drawing/2014/main" id="{ED54219F-6EFB-80F6-48C5-E5169801F8C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007578" y="6120441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5" name="Freeform: Shape 824">
                <a:extLst>
                  <a:ext uri="{FF2B5EF4-FFF2-40B4-BE49-F238E27FC236}">
                    <a16:creationId xmlns:a16="http://schemas.microsoft.com/office/drawing/2014/main" id="{FCC3E470-D518-F96B-FF58-552FC845F32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163854" y="6082246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6" name="Freeform: Shape 825">
                <a:extLst>
                  <a:ext uri="{FF2B5EF4-FFF2-40B4-BE49-F238E27FC236}">
                    <a16:creationId xmlns:a16="http://schemas.microsoft.com/office/drawing/2014/main" id="{EC925A35-1E52-9B17-080B-113348F32E4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331654" y="60986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7" name="Freeform: Shape 826">
                <a:extLst>
                  <a:ext uri="{FF2B5EF4-FFF2-40B4-BE49-F238E27FC236}">
                    <a16:creationId xmlns:a16="http://schemas.microsoft.com/office/drawing/2014/main" id="{E88F6823-701E-78A4-F188-3C57F64E16A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728341" y="620769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8" name="Freeform: Shape 827">
                <a:extLst>
                  <a:ext uri="{FF2B5EF4-FFF2-40B4-BE49-F238E27FC236}">
                    <a16:creationId xmlns:a16="http://schemas.microsoft.com/office/drawing/2014/main" id="{30FAB877-AA89-2A50-44E6-21AF6F0AD07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264759" y="62638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29" name="Freeform: Shape 828">
                <a:extLst>
                  <a:ext uri="{FF2B5EF4-FFF2-40B4-BE49-F238E27FC236}">
                    <a16:creationId xmlns:a16="http://schemas.microsoft.com/office/drawing/2014/main" id="{D74E0160-D683-504E-59FC-615F1DA7CE7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686782" y="6291605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0" name="Freeform: Shape 829">
                <a:extLst>
                  <a:ext uri="{FF2B5EF4-FFF2-40B4-BE49-F238E27FC236}">
                    <a16:creationId xmlns:a16="http://schemas.microsoft.com/office/drawing/2014/main" id="{7AB59E2D-023A-19B0-4E09-BFBC02CAEE2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64882" y="629122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1" name="Freeform: Shape 830">
                <a:extLst>
                  <a:ext uri="{FF2B5EF4-FFF2-40B4-BE49-F238E27FC236}">
                    <a16:creationId xmlns:a16="http://schemas.microsoft.com/office/drawing/2014/main" id="{13B43914-95E6-D0F9-5CB4-CE0CE10FA46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413671" y="631675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2" name="Freeform: Shape 831">
                <a:extLst>
                  <a:ext uri="{FF2B5EF4-FFF2-40B4-BE49-F238E27FC236}">
                    <a16:creationId xmlns:a16="http://schemas.microsoft.com/office/drawing/2014/main" id="{F3E554CB-1409-2158-931D-62C25C5CBD9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331726" y="628179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3" name="Freeform: Shape 832">
                <a:extLst>
                  <a:ext uri="{FF2B5EF4-FFF2-40B4-BE49-F238E27FC236}">
                    <a16:creationId xmlns:a16="http://schemas.microsoft.com/office/drawing/2014/main" id="{0DDCE0F4-E39A-6D0C-5B0E-8F938C7AFBE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860429" y="628836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4" name="Freeform: Shape 833">
                <a:extLst>
                  <a:ext uri="{FF2B5EF4-FFF2-40B4-BE49-F238E27FC236}">
                    <a16:creationId xmlns:a16="http://schemas.microsoft.com/office/drawing/2014/main" id="{6EAFA9CF-CDE9-039B-4FC0-3A7848C5AB2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525339" y="628522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5" name="Freeform: Shape 834">
                <a:extLst>
                  <a:ext uri="{FF2B5EF4-FFF2-40B4-BE49-F238E27FC236}">
                    <a16:creationId xmlns:a16="http://schemas.microsoft.com/office/drawing/2014/main" id="{7469800C-928D-EA69-B4FF-2F53E3FF1EB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259020" y="6114821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6" name="Freeform: Shape 835">
                <a:extLst>
                  <a:ext uri="{FF2B5EF4-FFF2-40B4-BE49-F238E27FC236}">
                    <a16:creationId xmlns:a16="http://schemas.microsoft.com/office/drawing/2014/main" id="{5D861657-F20F-CAF6-91D7-59E19F82756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73175" y="539911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7" name="Freeform: Shape 836">
                <a:extLst>
                  <a:ext uri="{FF2B5EF4-FFF2-40B4-BE49-F238E27FC236}">
                    <a16:creationId xmlns:a16="http://schemas.microsoft.com/office/drawing/2014/main" id="{4897A116-3F6C-303C-B8FF-A534B648651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1652943">
                <a:off x="968841" y="511797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8" name="Freeform: Shape 837">
                <a:extLst>
                  <a:ext uri="{FF2B5EF4-FFF2-40B4-BE49-F238E27FC236}">
                    <a16:creationId xmlns:a16="http://schemas.microsoft.com/office/drawing/2014/main" id="{7638D697-AE8F-798A-1321-5623756C60E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320963" y="470836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39" name="Freeform: Shape 838">
                <a:extLst>
                  <a:ext uri="{FF2B5EF4-FFF2-40B4-BE49-F238E27FC236}">
                    <a16:creationId xmlns:a16="http://schemas.microsoft.com/office/drawing/2014/main" id="{E72F183D-BEF6-AF7C-8204-5A67CCFA2D3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611535" y="535853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0" name="Freeform: Shape 839">
                <a:extLst>
                  <a:ext uri="{FF2B5EF4-FFF2-40B4-BE49-F238E27FC236}">
                    <a16:creationId xmlns:a16="http://schemas.microsoft.com/office/drawing/2014/main" id="{1B69E78F-087E-2EEA-A1A4-F5563015B20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352199" y="5559514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610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1" name="Freeform: Shape 840">
                <a:extLst>
                  <a:ext uri="{FF2B5EF4-FFF2-40B4-BE49-F238E27FC236}">
                    <a16:creationId xmlns:a16="http://schemas.microsoft.com/office/drawing/2014/main" id="{20576024-D120-C9DD-EE99-28DA8363C7E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765202" y="520242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2" name="Freeform: Shape 841">
                <a:extLst>
                  <a:ext uri="{FF2B5EF4-FFF2-40B4-BE49-F238E27FC236}">
                    <a16:creationId xmlns:a16="http://schemas.microsoft.com/office/drawing/2014/main" id="{2E63494D-CEBA-8718-4E86-BE334A1E760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456753" y="5882030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3" name="Freeform: Shape 842">
                <a:extLst>
                  <a:ext uri="{FF2B5EF4-FFF2-40B4-BE49-F238E27FC236}">
                    <a16:creationId xmlns:a16="http://schemas.microsoft.com/office/drawing/2014/main" id="{EFA16966-7F3A-7238-054A-8867D1E1304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1652943">
                <a:off x="4155678" y="5187240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4" name="Freeform: Shape 843">
                <a:extLst>
                  <a:ext uri="{FF2B5EF4-FFF2-40B4-BE49-F238E27FC236}">
                    <a16:creationId xmlns:a16="http://schemas.microsoft.com/office/drawing/2014/main" id="{5C05439D-BA5D-4D0E-E169-DF1B9A8B427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496026" y="4409656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612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5" name="Freeform: Shape 844">
                <a:extLst>
                  <a:ext uri="{FF2B5EF4-FFF2-40B4-BE49-F238E27FC236}">
                    <a16:creationId xmlns:a16="http://schemas.microsoft.com/office/drawing/2014/main" id="{74D11DBB-A378-6F38-424E-C0B9E389A5F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971990" y="5046688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1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6" name="Freeform: Shape 845">
                <a:extLst>
                  <a:ext uri="{FF2B5EF4-FFF2-40B4-BE49-F238E27FC236}">
                    <a16:creationId xmlns:a16="http://schemas.microsoft.com/office/drawing/2014/main" id="{866A4A66-E8A9-02F8-5BF5-90A51907879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728025" y="4159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7" name="Freeform: Shape 846">
                <a:extLst>
                  <a:ext uri="{FF2B5EF4-FFF2-40B4-BE49-F238E27FC236}">
                    <a16:creationId xmlns:a16="http://schemas.microsoft.com/office/drawing/2014/main" id="{4396D407-D24A-9A8D-41B2-F2833762E50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559338" y="451700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8" name="Freeform: Shape 847">
                <a:extLst>
                  <a:ext uri="{FF2B5EF4-FFF2-40B4-BE49-F238E27FC236}">
                    <a16:creationId xmlns:a16="http://schemas.microsoft.com/office/drawing/2014/main" id="{270106A9-61E7-FB6A-6D2B-40447839E80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156716" y="4331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49" name="Freeform: Shape 848">
                <a:extLst>
                  <a:ext uri="{FF2B5EF4-FFF2-40B4-BE49-F238E27FC236}">
                    <a16:creationId xmlns:a16="http://schemas.microsoft.com/office/drawing/2014/main" id="{76F4362D-265F-7235-A568-A97272A19A0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927574" y="384758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0" name="Freeform: Shape 849">
                <a:extLst>
                  <a:ext uri="{FF2B5EF4-FFF2-40B4-BE49-F238E27FC236}">
                    <a16:creationId xmlns:a16="http://schemas.microsoft.com/office/drawing/2014/main" id="{33563DAC-FFE6-1AFF-50F8-40272639602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77179" y="3335998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562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1" name="Freeform: Shape 850">
                <a:extLst>
                  <a:ext uri="{FF2B5EF4-FFF2-40B4-BE49-F238E27FC236}">
                    <a16:creationId xmlns:a16="http://schemas.microsoft.com/office/drawing/2014/main" id="{1B77ED4B-60D7-FF5C-2528-83DA1C2BCB1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777776" y="268553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2" name="Freeform: Shape 851">
                <a:extLst>
                  <a:ext uri="{FF2B5EF4-FFF2-40B4-BE49-F238E27FC236}">
                    <a16:creationId xmlns:a16="http://schemas.microsoft.com/office/drawing/2014/main" id="{90336327-6392-FD54-402D-7D605510E01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77750" y="28130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3" name="Freeform: Shape 852">
                <a:extLst>
                  <a:ext uri="{FF2B5EF4-FFF2-40B4-BE49-F238E27FC236}">
                    <a16:creationId xmlns:a16="http://schemas.microsoft.com/office/drawing/2014/main" id="{7320F999-F115-9E8E-6910-1D5C1B147B9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137791" y="3005004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4" name="Freeform: Shape 853">
                <a:extLst>
                  <a:ext uri="{FF2B5EF4-FFF2-40B4-BE49-F238E27FC236}">
                    <a16:creationId xmlns:a16="http://schemas.microsoft.com/office/drawing/2014/main" id="{7C5328A3-1F26-38D5-A761-BBEB0CC5B65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090356" y="31882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5" name="Freeform: Shape 854">
                <a:extLst>
                  <a:ext uri="{FF2B5EF4-FFF2-40B4-BE49-F238E27FC236}">
                    <a16:creationId xmlns:a16="http://schemas.microsoft.com/office/drawing/2014/main" id="{16484351-E915-2955-6D56-B714CFA2E56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014537" y="3346475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6" name="Freeform: Shape 855">
                <a:extLst>
                  <a:ext uri="{FF2B5EF4-FFF2-40B4-BE49-F238E27FC236}">
                    <a16:creationId xmlns:a16="http://schemas.microsoft.com/office/drawing/2014/main" id="{6E7B946E-7E3B-FA75-01FB-AF859F3558F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018442" y="2852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7" name="Freeform: Shape 856">
                <a:extLst>
                  <a:ext uri="{FF2B5EF4-FFF2-40B4-BE49-F238E27FC236}">
                    <a16:creationId xmlns:a16="http://schemas.microsoft.com/office/drawing/2014/main" id="{9F27503A-10DD-DC1E-2901-D3EA124620D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116741" y="260943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8" name="Freeform: Shape 857">
                <a:extLst>
                  <a:ext uri="{FF2B5EF4-FFF2-40B4-BE49-F238E27FC236}">
                    <a16:creationId xmlns:a16="http://schemas.microsoft.com/office/drawing/2014/main" id="{0FBB296D-2E52-C0C1-B057-3FFC23ECF5D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306288" y="247150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59" name="Freeform: Shape 858">
                <a:extLst>
                  <a:ext uri="{FF2B5EF4-FFF2-40B4-BE49-F238E27FC236}">
                    <a16:creationId xmlns:a16="http://schemas.microsoft.com/office/drawing/2014/main" id="{FFF3308E-7DCC-DA53-62F1-5C236E432F4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451354" y="22545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0" name="Freeform: Shape 859">
                <a:extLst>
                  <a:ext uri="{FF2B5EF4-FFF2-40B4-BE49-F238E27FC236}">
                    <a16:creationId xmlns:a16="http://schemas.microsoft.com/office/drawing/2014/main" id="{6DF778E6-E0B9-8C24-25DC-F558A429737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760220" y="2030692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1" name="Freeform: Shape 860">
                <a:extLst>
                  <a:ext uri="{FF2B5EF4-FFF2-40B4-BE49-F238E27FC236}">
                    <a16:creationId xmlns:a16="http://schemas.microsoft.com/office/drawing/2014/main" id="{335CCEEA-2124-A311-984F-A5F8F512E51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724150" y="199992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2" name="Freeform: Shape 861">
                <a:extLst>
                  <a:ext uri="{FF2B5EF4-FFF2-40B4-BE49-F238E27FC236}">
                    <a16:creationId xmlns:a16="http://schemas.microsoft.com/office/drawing/2014/main" id="{9040209B-510D-3B23-3B80-CDA67B4F0FD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868072" y="195734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3" name="Freeform: Shape 862">
                <a:extLst>
                  <a:ext uri="{FF2B5EF4-FFF2-40B4-BE49-F238E27FC236}">
                    <a16:creationId xmlns:a16="http://schemas.microsoft.com/office/drawing/2014/main" id="{F11483F1-3241-CC0A-98CA-DCE56168989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589877" y="21543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4" name="Freeform: Shape 863">
                <a:extLst>
                  <a:ext uri="{FF2B5EF4-FFF2-40B4-BE49-F238E27FC236}">
                    <a16:creationId xmlns:a16="http://schemas.microsoft.com/office/drawing/2014/main" id="{F453BF88-E7D2-68FE-AA9D-5275C66B83F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962781" y="2718492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5" name="Freeform: Shape 864">
                <a:extLst>
                  <a:ext uri="{FF2B5EF4-FFF2-40B4-BE49-F238E27FC236}">
                    <a16:creationId xmlns:a16="http://schemas.microsoft.com/office/drawing/2014/main" id="{84D659E7-51C1-3CA4-FF80-4DC5E32D021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072318" y="2626004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8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6" name="Freeform: Shape 865">
                <a:extLst>
                  <a:ext uri="{FF2B5EF4-FFF2-40B4-BE49-F238E27FC236}">
                    <a16:creationId xmlns:a16="http://schemas.microsoft.com/office/drawing/2014/main" id="{E786F72A-6B1C-80F9-97EC-E80C7BBD0C9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674013" y="21834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7" name="Freeform: Shape 866">
                <a:extLst>
                  <a:ext uri="{FF2B5EF4-FFF2-40B4-BE49-F238E27FC236}">
                    <a16:creationId xmlns:a16="http://schemas.microsoft.com/office/drawing/2014/main" id="{DCFDFE80-AB40-9CE5-73C4-0455EA2EB4F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403818" y="182733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8" name="Freeform: Shape 867">
                <a:extLst>
                  <a:ext uri="{FF2B5EF4-FFF2-40B4-BE49-F238E27FC236}">
                    <a16:creationId xmlns:a16="http://schemas.microsoft.com/office/drawing/2014/main" id="{C8960C48-8404-088B-F273-96FAF928788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386578" y="1464430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69" name="Freeform: Shape 868">
                <a:extLst>
                  <a:ext uri="{FF2B5EF4-FFF2-40B4-BE49-F238E27FC236}">
                    <a16:creationId xmlns:a16="http://schemas.microsoft.com/office/drawing/2014/main" id="{7BA01266-8106-BDA1-5BF4-FA3F80BC85A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136005" y="225319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0" name="Freeform: Shape 869">
                <a:extLst>
                  <a:ext uri="{FF2B5EF4-FFF2-40B4-BE49-F238E27FC236}">
                    <a16:creationId xmlns:a16="http://schemas.microsoft.com/office/drawing/2014/main" id="{4824981F-72DF-1E01-BFF0-700E0F9F274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293834" y="236349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1" name="Freeform: Shape 870">
                <a:extLst>
                  <a:ext uri="{FF2B5EF4-FFF2-40B4-BE49-F238E27FC236}">
                    <a16:creationId xmlns:a16="http://schemas.microsoft.com/office/drawing/2014/main" id="{FA8CCEB1-74A4-9053-F63B-46DAAAAF6D1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580346" y="20660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2" name="Freeform: Shape 871">
                <a:extLst>
                  <a:ext uri="{FF2B5EF4-FFF2-40B4-BE49-F238E27FC236}">
                    <a16:creationId xmlns:a16="http://schemas.microsoft.com/office/drawing/2014/main" id="{CB459885-728D-90B8-7644-C4F00C145A1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240208" y="1802473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3" name="Freeform: Shape 872">
                <a:extLst>
                  <a:ext uri="{FF2B5EF4-FFF2-40B4-BE49-F238E27FC236}">
                    <a16:creationId xmlns:a16="http://schemas.microsoft.com/office/drawing/2014/main" id="{723D5D43-B95E-0DCD-1F1D-3329676C904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507766" y="1284027"/>
                <a:ext cx="16273" cy="15411"/>
              </a:xfrm>
              <a:custGeom>
                <a:avLst/>
                <a:gdLst>
                  <a:gd name="connsiteX0" fmla="*/ 15424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4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4" name="Freeform: Shape 873">
                <a:extLst>
                  <a:ext uri="{FF2B5EF4-FFF2-40B4-BE49-F238E27FC236}">
                    <a16:creationId xmlns:a16="http://schemas.microsoft.com/office/drawing/2014/main" id="{4CAE3A8E-F887-EB0E-E076-B61FBC3F034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409497" y="1509865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4"/>
                      <a:pt x="1613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5" name="Freeform: Shape 874">
                <a:extLst>
                  <a:ext uri="{FF2B5EF4-FFF2-40B4-BE49-F238E27FC236}">
                    <a16:creationId xmlns:a16="http://schemas.microsoft.com/office/drawing/2014/main" id="{F2EF2C28-12FE-D154-0119-8E8A2F145ED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1652943">
                <a:off x="10396089" y="1694844"/>
                <a:ext cx="16192" cy="14668"/>
              </a:xfrm>
              <a:custGeom>
                <a:avLst/>
                <a:gdLst>
                  <a:gd name="connsiteX0" fmla="*/ 16192 w 16192"/>
                  <a:gd name="connsiteY0" fmla="*/ 7334 h 14668"/>
                  <a:gd name="connsiteX1" fmla="*/ 8096 w 16192"/>
                  <a:gd name="connsiteY1" fmla="*/ 14668 h 14668"/>
                  <a:gd name="connsiteX2" fmla="*/ 0 w 16192"/>
                  <a:gd name="connsiteY2" fmla="*/ 7334 h 14668"/>
                  <a:gd name="connsiteX3" fmla="*/ 8096 w 16192"/>
                  <a:gd name="connsiteY3" fmla="*/ 0 h 14668"/>
                  <a:gd name="connsiteX4" fmla="*/ 16192 w 16192"/>
                  <a:gd name="connsiteY4" fmla="*/ 7334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92" h="14668">
                    <a:moveTo>
                      <a:pt x="16192" y="7334"/>
                    </a:moveTo>
                    <a:cubicBezTo>
                      <a:pt x="16192" y="11385"/>
                      <a:pt x="12567" y="14668"/>
                      <a:pt x="8096" y="14668"/>
                    </a:cubicBezTo>
                    <a:cubicBezTo>
                      <a:pt x="3625" y="14668"/>
                      <a:pt x="0" y="11385"/>
                      <a:pt x="0" y="7334"/>
                    </a:cubicBezTo>
                    <a:cubicBezTo>
                      <a:pt x="0" y="3284"/>
                      <a:pt x="3625" y="0"/>
                      <a:pt x="8096" y="0"/>
                    </a:cubicBezTo>
                    <a:cubicBezTo>
                      <a:pt x="12567" y="0"/>
                      <a:pt x="16192" y="3284"/>
                      <a:pt x="16192" y="73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6" name="Freeform: Shape 875">
                <a:extLst>
                  <a:ext uri="{FF2B5EF4-FFF2-40B4-BE49-F238E27FC236}">
                    <a16:creationId xmlns:a16="http://schemas.microsoft.com/office/drawing/2014/main" id="{D88ADD8D-DF61-016D-3401-2639E2CECC4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179117" y="289537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7" name="Freeform: Shape 876">
                <a:extLst>
                  <a:ext uri="{FF2B5EF4-FFF2-40B4-BE49-F238E27FC236}">
                    <a16:creationId xmlns:a16="http://schemas.microsoft.com/office/drawing/2014/main" id="{B5DB89C3-3F18-F150-0515-6E04B768956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951660" y="3354286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0" y="13944"/>
                      <a:pt x="1612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8" name="Freeform: Shape 877">
                <a:extLst>
                  <a:ext uri="{FF2B5EF4-FFF2-40B4-BE49-F238E27FC236}">
                    <a16:creationId xmlns:a16="http://schemas.microsoft.com/office/drawing/2014/main" id="{A8011862-7FED-F67E-61CA-6711E0FBB58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748683" y="3114541"/>
                <a:ext cx="16273" cy="15410"/>
              </a:xfrm>
              <a:custGeom>
                <a:avLst/>
                <a:gdLst>
                  <a:gd name="connsiteX0" fmla="*/ 15423 w 16273"/>
                  <a:gd name="connsiteY0" fmla="*/ 4134 h 15410"/>
                  <a:gd name="connsiteX1" fmla="*/ 4375 w 16273"/>
                  <a:gd name="connsiteY1" fmla="*/ 14611 h 15410"/>
                  <a:gd name="connsiteX2" fmla="*/ 851 w 16273"/>
                  <a:gd name="connsiteY2" fmla="*/ 11278 h 15410"/>
                  <a:gd name="connsiteX3" fmla="*/ 11899 w 16273"/>
                  <a:gd name="connsiteY3" fmla="*/ 800 h 15410"/>
                  <a:gd name="connsiteX4" fmla="*/ 15423 w 16273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610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79" name="Freeform: Shape 878">
                <a:extLst>
                  <a:ext uri="{FF2B5EF4-FFF2-40B4-BE49-F238E27FC236}">
                    <a16:creationId xmlns:a16="http://schemas.microsoft.com/office/drawing/2014/main" id="{FD48F4DA-62C9-F795-CA36-3D351CE53D5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994332" y="400255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0" name="Freeform: Shape 879">
                <a:extLst>
                  <a:ext uri="{FF2B5EF4-FFF2-40B4-BE49-F238E27FC236}">
                    <a16:creationId xmlns:a16="http://schemas.microsoft.com/office/drawing/2014/main" id="{1156F5F4-3C27-EFB6-28C9-5C5169DBC89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116443" y="4604251"/>
                <a:ext cx="16274" cy="15411"/>
              </a:xfrm>
              <a:custGeom>
                <a:avLst/>
                <a:gdLst>
                  <a:gd name="connsiteX0" fmla="*/ 15423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3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3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4" y="4324"/>
                      <a:pt x="4566" y="-2343"/>
                      <a:pt x="11899" y="800"/>
                    </a:cubicBezTo>
                    <a:cubicBezTo>
                      <a:pt x="13423" y="1562"/>
                      <a:pt x="14662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1" name="Freeform: Shape 880">
                <a:extLst>
                  <a:ext uri="{FF2B5EF4-FFF2-40B4-BE49-F238E27FC236}">
                    <a16:creationId xmlns:a16="http://schemas.microsoft.com/office/drawing/2014/main" id="{AE6A19E5-7663-D4AB-BF20-978D719F343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912989" y="4855426"/>
                <a:ext cx="16273" cy="15411"/>
              </a:xfrm>
              <a:custGeom>
                <a:avLst/>
                <a:gdLst>
                  <a:gd name="connsiteX0" fmla="*/ 15423 w 16273"/>
                  <a:gd name="connsiteY0" fmla="*/ 4134 h 15411"/>
                  <a:gd name="connsiteX1" fmla="*/ 4375 w 16273"/>
                  <a:gd name="connsiteY1" fmla="*/ 14611 h 15411"/>
                  <a:gd name="connsiteX2" fmla="*/ 851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4"/>
                    </a:moveTo>
                    <a:cubicBezTo>
                      <a:pt x="18757" y="11087"/>
                      <a:pt x="11708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423" y="1467"/>
                      <a:pt x="14757" y="2705"/>
                      <a:pt x="15423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2" name="Freeform: Shape 881">
                <a:extLst>
                  <a:ext uri="{FF2B5EF4-FFF2-40B4-BE49-F238E27FC236}">
                    <a16:creationId xmlns:a16="http://schemas.microsoft.com/office/drawing/2014/main" id="{C30B67D8-1B76-5829-A031-1299F123D4B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681150" y="4483951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3" name="Freeform: Shape 882">
                <a:extLst>
                  <a:ext uri="{FF2B5EF4-FFF2-40B4-BE49-F238E27FC236}">
                    <a16:creationId xmlns:a16="http://schemas.microsoft.com/office/drawing/2014/main" id="{F769E8BB-8686-E3E9-5409-A0736B77D48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683531" y="4431373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0 w 16274"/>
                  <a:gd name="connsiteY2" fmla="*/ 11278 h 15410"/>
                  <a:gd name="connsiteX3" fmla="*/ 11900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518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4" y="1467"/>
                      <a:pt x="14758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4" name="Freeform: Shape 883">
                <a:extLst>
                  <a:ext uri="{FF2B5EF4-FFF2-40B4-BE49-F238E27FC236}">
                    <a16:creationId xmlns:a16="http://schemas.microsoft.com/office/drawing/2014/main" id="{36E0F71D-F87D-CEBA-EBE0-2150F03689B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170706" y="5437975"/>
                <a:ext cx="16273" cy="15411"/>
              </a:xfrm>
              <a:custGeom>
                <a:avLst/>
                <a:gdLst>
                  <a:gd name="connsiteX0" fmla="*/ 15423 w 16273"/>
                  <a:gd name="connsiteY0" fmla="*/ 4133 h 15411"/>
                  <a:gd name="connsiteX1" fmla="*/ 4375 w 16273"/>
                  <a:gd name="connsiteY1" fmla="*/ 14611 h 15411"/>
                  <a:gd name="connsiteX2" fmla="*/ 850 w 16273"/>
                  <a:gd name="connsiteY2" fmla="*/ 11277 h 15411"/>
                  <a:gd name="connsiteX3" fmla="*/ 11899 w 16273"/>
                  <a:gd name="connsiteY3" fmla="*/ 800 h 15411"/>
                  <a:gd name="connsiteX4" fmla="*/ 15423 w 16273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1">
                    <a:moveTo>
                      <a:pt x="15423" y="4133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3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5" name="Freeform: Shape 884">
                <a:extLst>
                  <a:ext uri="{FF2B5EF4-FFF2-40B4-BE49-F238E27FC236}">
                    <a16:creationId xmlns:a16="http://schemas.microsoft.com/office/drawing/2014/main" id="{C3B957B1-3C82-91AC-E222-D02EB966C82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596187" y="562980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6" name="Freeform: Shape 885">
                <a:extLst>
                  <a:ext uri="{FF2B5EF4-FFF2-40B4-BE49-F238E27FC236}">
                    <a16:creationId xmlns:a16="http://schemas.microsoft.com/office/drawing/2014/main" id="{309C371D-D61A-1A35-A83E-B77F3BCB03F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674483" y="536110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0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1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7" name="Freeform: Shape 886">
                <a:extLst>
                  <a:ext uri="{FF2B5EF4-FFF2-40B4-BE49-F238E27FC236}">
                    <a16:creationId xmlns:a16="http://schemas.microsoft.com/office/drawing/2014/main" id="{D62E0AD7-6F0C-FCE0-A49B-59573344BE8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086570" y="5753633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8" name="Freeform: Shape 887">
                <a:extLst>
                  <a:ext uri="{FF2B5EF4-FFF2-40B4-BE49-F238E27FC236}">
                    <a16:creationId xmlns:a16="http://schemas.microsoft.com/office/drawing/2014/main" id="{FC93D1F6-A135-0B19-5CC5-7EB80D2BBCD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260401" y="5541607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89" name="Freeform: Shape 888">
                <a:extLst>
                  <a:ext uri="{FF2B5EF4-FFF2-40B4-BE49-F238E27FC236}">
                    <a16:creationId xmlns:a16="http://schemas.microsoft.com/office/drawing/2014/main" id="{AD14633B-262C-7BDE-3895-04E53A72C9B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764560" y="5532748"/>
                <a:ext cx="16274" cy="15411"/>
              </a:xfrm>
              <a:custGeom>
                <a:avLst/>
                <a:gdLst>
                  <a:gd name="connsiteX0" fmla="*/ 15424 w 16274"/>
                  <a:gd name="connsiteY0" fmla="*/ 4133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3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0" name="Freeform: Shape 889">
                <a:extLst>
                  <a:ext uri="{FF2B5EF4-FFF2-40B4-BE49-F238E27FC236}">
                    <a16:creationId xmlns:a16="http://schemas.microsoft.com/office/drawing/2014/main" id="{25FC4C72-A3CD-62A6-458C-D987B9135F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705504" y="5561038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5"/>
                      <a:pt x="4375" y="14611"/>
                    </a:cubicBezTo>
                    <a:cubicBezTo>
                      <a:pt x="2851" y="13944"/>
                      <a:pt x="1517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562"/>
                      <a:pt x="14662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1" name="Freeform: Shape 890">
                <a:extLst>
                  <a:ext uri="{FF2B5EF4-FFF2-40B4-BE49-F238E27FC236}">
                    <a16:creationId xmlns:a16="http://schemas.microsoft.com/office/drawing/2014/main" id="{FB97ECD9-D343-4FF8-E8FF-49571C5D976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100733" y="5224329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2" name="Freeform: Shape 891">
                <a:extLst>
                  <a:ext uri="{FF2B5EF4-FFF2-40B4-BE49-F238E27FC236}">
                    <a16:creationId xmlns:a16="http://schemas.microsoft.com/office/drawing/2014/main" id="{1B733AC0-6B05-AA47-7B7A-8B384CEE88E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666869" y="4879619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0" y="13945"/>
                      <a:pt x="1517" y="12706"/>
                      <a:pt x="851" y="11278"/>
                    </a:cubicBezTo>
                    <a:cubicBezTo>
                      <a:pt x="-2484" y="4324"/>
                      <a:pt x="4565" y="-2343"/>
                      <a:pt x="11899" y="800"/>
                    </a:cubicBezTo>
                    <a:cubicBezTo>
                      <a:pt x="13519" y="1467"/>
                      <a:pt x="14757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3" name="Freeform: Shape 892">
                <a:extLst>
                  <a:ext uri="{FF2B5EF4-FFF2-40B4-BE49-F238E27FC236}">
                    <a16:creationId xmlns:a16="http://schemas.microsoft.com/office/drawing/2014/main" id="{22D9BB5A-F160-A306-DAA6-66E6A8E546E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492561" y="4797037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1 w 16274"/>
                  <a:gd name="connsiteY2" fmla="*/ 11277 h 15411"/>
                  <a:gd name="connsiteX3" fmla="*/ 11899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4"/>
                      <a:pt x="1612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4" name="Freeform: Shape 893">
                <a:extLst>
                  <a:ext uri="{FF2B5EF4-FFF2-40B4-BE49-F238E27FC236}">
                    <a16:creationId xmlns:a16="http://schemas.microsoft.com/office/drawing/2014/main" id="{274682CA-9649-46F8-44E4-551FDA4FAD4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548473" y="4710550"/>
                <a:ext cx="16274" cy="15410"/>
              </a:xfrm>
              <a:custGeom>
                <a:avLst/>
                <a:gdLst>
                  <a:gd name="connsiteX0" fmla="*/ 15424 w 16274"/>
                  <a:gd name="connsiteY0" fmla="*/ 4134 h 15410"/>
                  <a:gd name="connsiteX1" fmla="*/ 4375 w 16274"/>
                  <a:gd name="connsiteY1" fmla="*/ 14611 h 15410"/>
                  <a:gd name="connsiteX2" fmla="*/ 851 w 16274"/>
                  <a:gd name="connsiteY2" fmla="*/ 11278 h 15410"/>
                  <a:gd name="connsiteX3" fmla="*/ 11899 w 16274"/>
                  <a:gd name="connsiteY3" fmla="*/ 800 h 15410"/>
                  <a:gd name="connsiteX4" fmla="*/ 15424 w 16274"/>
                  <a:gd name="connsiteY4" fmla="*/ 4134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4"/>
                    </a:moveTo>
                    <a:cubicBezTo>
                      <a:pt x="18758" y="11087"/>
                      <a:pt x="11709" y="17754"/>
                      <a:pt x="4375" y="14611"/>
                    </a:cubicBezTo>
                    <a:cubicBezTo>
                      <a:pt x="2851" y="13945"/>
                      <a:pt x="1517" y="12706"/>
                      <a:pt x="851" y="11278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4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5" name="Freeform: Shape 894">
                <a:extLst>
                  <a:ext uri="{FF2B5EF4-FFF2-40B4-BE49-F238E27FC236}">
                    <a16:creationId xmlns:a16="http://schemas.microsoft.com/office/drawing/2014/main" id="{8BDD1A49-7561-F11D-D6D5-8EC7DED9812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704463" y="4890097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5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6" name="Freeform: Shape 895">
                <a:extLst>
                  <a:ext uri="{FF2B5EF4-FFF2-40B4-BE49-F238E27FC236}">
                    <a16:creationId xmlns:a16="http://schemas.microsoft.com/office/drawing/2014/main" id="{4CA0F33F-B42B-D9E3-4DBB-021128F06FC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635692" y="5280431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899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7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7" name="Freeform: Shape 896">
                <a:extLst>
                  <a:ext uri="{FF2B5EF4-FFF2-40B4-BE49-F238E27FC236}">
                    <a16:creationId xmlns:a16="http://schemas.microsoft.com/office/drawing/2014/main" id="{832F198C-4923-A7FE-D8F6-2713A395793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621881" y="5538273"/>
                <a:ext cx="16274" cy="15410"/>
              </a:xfrm>
              <a:custGeom>
                <a:avLst/>
                <a:gdLst>
                  <a:gd name="connsiteX0" fmla="*/ 15424 w 16274"/>
                  <a:gd name="connsiteY0" fmla="*/ 4133 h 15410"/>
                  <a:gd name="connsiteX1" fmla="*/ 4375 w 16274"/>
                  <a:gd name="connsiteY1" fmla="*/ 14611 h 15410"/>
                  <a:gd name="connsiteX2" fmla="*/ 850 w 16274"/>
                  <a:gd name="connsiteY2" fmla="*/ 11277 h 15410"/>
                  <a:gd name="connsiteX3" fmla="*/ 11900 w 16274"/>
                  <a:gd name="connsiteY3" fmla="*/ 800 h 15410"/>
                  <a:gd name="connsiteX4" fmla="*/ 15424 w 16274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6"/>
                      <a:pt x="14662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8" name="Freeform: Shape 897">
                <a:extLst>
                  <a:ext uri="{FF2B5EF4-FFF2-40B4-BE49-F238E27FC236}">
                    <a16:creationId xmlns:a16="http://schemas.microsoft.com/office/drawing/2014/main" id="{19A32D2E-E708-FE22-E814-B7AF9A5FF83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346037" y="5407876"/>
                <a:ext cx="16273" cy="15410"/>
              </a:xfrm>
              <a:custGeom>
                <a:avLst/>
                <a:gdLst>
                  <a:gd name="connsiteX0" fmla="*/ 15424 w 16273"/>
                  <a:gd name="connsiteY0" fmla="*/ 4133 h 15410"/>
                  <a:gd name="connsiteX1" fmla="*/ 4375 w 16273"/>
                  <a:gd name="connsiteY1" fmla="*/ 14611 h 15410"/>
                  <a:gd name="connsiteX2" fmla="*/ 851 w 16273"/>
                  <a:gd name="connsiteY2" fmla="*/ 11277 h 15410"/>
                  <a:gd name="connsiteX3" fmla="*/ 11899 w 16273"/>
                  <a:gd name="connsiteY3" fmla="*/ 800 h 15410"/>
                  <a:gd name="connsiteX4" fmla="*/ 15424 w 16273"/>
                  <a:gd name="connsiteY4" fmla="*/ 4133 h 15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3" h="15410">
                    <a:moveTo>
                      <a:pt x="15424" y="4133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517" y="12706"/>
                      <a:pt x="851" y="11277"/>
                    </a:cubicBezTo>
                    <a:cubicBezTo>
                      <a:pt x="-2483" y="4324"/>
                      <a:pt x="4565" y="-2343"/>
                      <a:pt x="11899" y="800"/>
                    </a:cubicBezTo>
                    <a:cubicBezTo>
                      <a:pt x="13423" y="1466"/>
                      <a:pt x="14661" y="2704"/>
                      <a:pt x="15424" y="41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99" name="Freeform: Shape 898">
                <a:extLst>
                  <a:ext uri="{FF2B5EF4-FFF2-40B4-BE49-F238E27FC236}">
                    <a16:creationId xmlns:a16="http://schemas.microsoft.com/office/drawing/2014/main" id="{124973E0-14E0-A115-0ACE-434A67EBA0C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952083" y="4392034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8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5"/>
                      <a:pt x="1613" y="12706"/>
                      <a:pt x="850" y="11278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423" y="1467"/>
                      <a:pt x="14662" y="2610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900" name="Freeform: Shape 899">
                <a:extLst>
                  <a:ext uri="{FF2B5EF4-FFF2-40B4-BE49-F238E27FC236}">
                    <a16:creationId xmlns:a16="http://schemas.microsoft.com/office/drawing/2014/main" id="{33B569A4-A118-253D-0708-910BD889A5B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904458" y="4206773"/>
                <a:ext cx="16274" cy="15411"/>
              </a:xfrm>
              <a:custGeom>
                <a:avLst/>
                <a:gdLst>
                  <a:gd name="connsiteX0" fmla="*/ 15424 w 16274"/>
                  <a:gd name="connsiteY0" fmla="*/ 4134 h 15411"/>
                  <a:gd name="connsiteX1" fmla="*/ 4375 w 16274"/>
                  <a:gd name="connsiteY1" fmla="*/ 14611 h 15411"/>
                  <a:gd name="connsiteX2" fmla="*/ 850 w 16274"/>
                  <a:gd name="connsiteY2" fmla="*/ 11277 h 15411"/>
                  <a:gd name="connsiteX3" fmla="*/ 11900 w 16274"/>
                  <a:gd name="connsiteY3" fmla="*/ 800 h 15411"/>
                  <a:gd name="connsiteX4" fmla="*/ 15424 w 16274"/>
                  <a:gd name="connsiteY4" fmla="*/ 4134 h 1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74" h="15411">
                    <a:moveTo>
                      <a:pt x="15424" y="4134"/>
                    </a:moveTo>
                    <a:cubicBezTo>
                      <a:pt x="18757" y="11087"/>
                      <a:pt x="11709" y="17754"/>
                      <a:pt x="4375" y="14611"/>
                    </a:cubicBezTo>
                    <a:cubicBezTo>
                      <a:pt x="2851" y="13944"/>
                      <a:pt x="1613" y="12706"/>
                      <a:pt x="850" y="11277"/>
                    </a:cubicBezTo>
                    <a:cubicBezTo>
                      <a:pt x="-2483" y="4324"/>
                      <a:pt x="4565" y="-2343"/>
                      <a:pt x="11900" y="800"/>
                    </a:cubicBezTo>
                    <a:cubicBezTo>
                      <a:pt x="13519" y="1467"/>
                      <a:pt x="14757" y="2705"/>
                      <a:pt x="15424" y="41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</p:grpSp>
      <p:grpSp>
        <p:nvGrpSpPr>
          <p:cNvPr id="984" name="Graphic 901">
            <a:extLst>
              <a:ext uri="{FF2B5EF4-FFF2-40B4-BE49-F238E27FC236}">
                <a16:creationId xmlns:a16="http://schemas.microsoft.com/office/drawing/2014/main" id="{C408CABA-A472-B13C-A464-62662025BFED}"/>
              </a:ext>
            </a:extLst>
          </p:cNvPr>
          <p:cNvGrpSpPr/>
          <p:nvPr/>
        </p:nvGrpSpPr>
        <p:grpSpPr>
          <a:xfrm>
            <a:off x="2763999" y="4292334"/>
            <a:ext cx="613408" cy="582941"/>
            <a:chOff x="2443584" y="4128764"/>
            <a:chExt cx="653089" cy="620651"/>
          </a:xfrm>
        </p:grpSpPr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CBD63A8D-28DB-145F-27A4-1F4CFC8976C1}"/>
                </a:ext>
              </a:extLst>
            </p:cNvPr>
            <p:cNvSpPr/>
            <p:nvPr/>
          </p:nvSpPr>
          <p:spPr>
            <a:xfrm>
              <a:off x="2443584" y="4128764"/>
              <a:ext cx="653089" cy="620651"/>
            </a:xfrm>
            <a:custGeom>
              <a:avLst/>
              <a:gdLst>
                <a:gd name="connsiteX0" fmla="*/ 525517 w 653089"/>
                <a:gd name="connsiteY0" fmla="*/ 162527 h 620651"/>
                <a:gd name="connsiteX1" fmla="*/ 536841 w 653089"/>
                <a:gd name="connsiteY1" fmla="*/ 177138 h 620651"/>
                <a:gd name="connsiteX2" fmla="*/ 585911 w 653089"/>
                <a:gd name="connsiteY2" fmla="*/ 231078 h 620651"/>
                <a:gd name="connsiteX3" fmla="*/ 632301 w 653089"/>
                <a:gd name="connsiteY3" fmla="*/ 282826 h 620651"/>
                <a:gd name="connsiteX4" fmla="*/ 652757 w 653089"/>
                <a:gd name="connsiteY4" fmla="*/ 341393 h 620651"/>
                <a:gd name="connsiteX5" fmla="*/ 639729 w 653089"/>
                <a:gd name="connsiteY5" fmla="*/ 373660 h 620651"/>
                <a:gd name="connsiteX6" fmla="*/ 547069 w 653089"/>
                <a:gd name="connsiteY6" fmla="*/ 482026 h 620651"/>
                <a:gd name="connsiteX7" fmla="*/ 539520 w 653089"/>
                <a:gd name="connsiteY7" fmla="*/ 490793 h 620651"/>
                <a:gd name="connsiteX8" fmla="*/ 442233 w 653089"/>
                <a:gd name="connsiteY8" fmla="*/ 603421 h 620651"/>
                <a:gd name="connsiteX9" fmla="*/ 432127 w 653089"/>
                <a:gd name="connsiteY9" fmla="*/ 610970 h 620651"/>
                <a:gd name="connsiteX10" fmla="*/ 375631 w 653089"/>
                <a:gd name="connsiteY10" fmla="*/ 616693 h 620651"/>
                <a:gd name="connsiteX11" fmla="*/ 358828 w 653089"/>
                <a:gd name="connsiteY11" fmla="*/ 608900 h 620651"/>
                <a:gd name="connsiteX12" fmla="*/ 315481 w 653089"/>
                <a:gd name="connsiteY12" fmla="*/ 576147 h 620651"/>
                <a:gd name="connsiteX13" fmla="*/ 275300 w 653089"/>
                <a:gd name="connsiteY13" fmla="*/ 541567 h 620651"/>
                <a:gd name="connsiteX14" fmla="*/ 264707 w 653089"/>
                <a:gd name="connsiteY14" fmla="*/ 542298 h 620651"/>
                <a:gd name="connsiteX15" fmla="*/ 229518 w 653089"/>
                <a:gd name="connsiteY15" fmla="*/ 580652 h 620651"/>
                <a:gd name="connsiteX16" fmla="*/ 217707 w 653089"/>
                <a:gd name="connsiteY16" fmla="*/ 587592 h 620651"/>
                <a:gd name="connsiteX17" fmla="*/ 168760 w 653089"/>
                <a:gd name="connsiteY17" fmla="*/ 591854 h 620651"/>
                <a:gd name="connsiteX18" fmla="*/ 164376 w 653089"/>
                <a:gd name="connsiteY18" fmla="*/ 591002 h 620651"/>
                <a:gd name="connsiteX19" fmla="*/ 141364 w 653089"/>
                <a:gd name="connsiteY19" fmla="*/ 580043 h 620651"/>
                <a:gd name="connsiteX20" fmla="*/ 92903 w 653089"/>
                <a:gd name="connsiteY20" fmla="*/ 541445 h 620651"/>
                <a:gd name="connsiteX21" fmla="*/ 84745 w 653089"/>
                <a:gd name="connsiteY21" fmla="*/ 534505 h 620651"/>
                <a:gd name="connsiteX22" fmla="*/ 75126 w 653089"/>
                <a:gd name="connsiteY22" fmla="*/ 523303 h 620651"/>
                <a:gd name="connsiteX23" fmla="*/ 62463 w 653089"/>
                <a:gd name="connsiteY23" fmla="*/ 510275 h 620651"/>
                <a:gd name="connsiteX24" fmla="*/ 54914 w 653089"/>
                <a:gd name="connsiteY24" fmla="*/ 479591 h 620651"/>
                <a:gd name="connsiteX25" fmla="*/ 70621 w 653089"/>
                <a:gd name="connsiteY25" fmla="*/ 445376 h 620651"/>
                <a:gd name="connsiteX26" fmla="*/ 102279 w 653089"/>
                <a:gd name="connsiteY26" fmla="*/ 377312 h 620651"/>
                <a:gd name="connsiteX27" fmla="*/ 113968 w 653089"/>
                <a:gd name="connsiteY27" fmla="*/ 363432 h 620651"/>
                <a:gd name="connsiteX28" fmla="*/ 125657 w 653089"/>
                <a:gd name="connsiteY28" fmla="*/ 349673 h 620651"/>
                <a:gd name="connsiteX29" fmla="*/ 158410 w 653089"/>
                <a:gd name="connsiteY29" fmla="*/ 330069 h 620651"/>
                <a:gd name="connsiteX30" fmla="*/ 174361 w 653089"/>
                <a:gd name="connsiteY30" fmla="*/ 319963 h 620651"/>
                <a:gd name="connsiteX31" fmla="*/ 218438 w 653089"/>
                <a:gd name="connsiteY31" fmla="*/ 279782 h 620651"/>
                <a:gd name="connsiteX32" fmla="*/ 216125 w 653089"/>
                <a:gd name="connsiteY32" fmla="*/ 256892 h 620651"/>
                <a:gd name="connsiteX33" fmla="*/ 182762 w 653089"/>
                <a:gd name="connsiteY33" fmla="*/ 229861 h 620651"/>
                <a:gd name="connsiteX34" fmla="*/ 176187 w 653089"/>
                <a:gd name="connsiteY34" fmla="*/ 226330 h 620651"/>
                <a:gd name="connsiteX35" fmla="*/ 168273 w 653089"/>
                <a:gd name="connsiteY35" fmla="*/ 221581 h 620651"/>
                <a:gd name="connsiteX36" fmla="*/ 150618 w 653089"/>
                <a:gd name="connsiteY36" fmla="*/ 211718 h 620651"/>
                <a:gd name="connsiteX37" fmla="*/ 109706 w 653089"/>
                <a:gd name="connsiteY37" fmla="*/ 199908 h 620651"/>
                <a:gd name="connsiteX38" fmla="*/ 84136 w 653089"/>
                <a:gd name="connsiteY38" fmla="*/ 195768 h 620651"/>
                <a:gd name="connsiteX39" fmla="*/ 32023 w 653089"/>
                <a:gd name="connsiteY39" fmla="*/ 183226 h 620651"/>
                <a:gd name="connsiteX40" fmla="*/ 18629 w 653089"/>
                <a:gd name="connsiteY40" fmla="*/ 171781 h 620651"/>
                <a:gd name="connsiteX41" fmla="*/ 6331 w 653089"/>
                <a:gd name="connsiteY41" fmla="*/ 158022 h 620651"/>
                <a:gd name="connsiteX42" fmla="*/ 0 w 653089"/>
                <a:gd name="connsiteY42" fmla="*/ 123564 h 620651"/>
                <a:gd name="connsiteX43" fmla="*/ 15098 w 653089"/>
                <a:gd name="connsiteY43" fmla="*/ 88862 h 620651"/>
                <a:gd name="connsiteX44" fmla="*/ 28370 w 653089"/>
                <a:gd name="connsiteY44" fmla="*/ 76443 h 620651"/>
                <a:gd name="connsiteX45" fmla="*/ 67090 w 653089"/>
                <a:gd name="connsiteY45" fmla="*/ 67067 h 620651"/>
                <a:gd name="connsiteX46" fmla="*/ 64168 w 653089"/>
                <a:gd name="connsiteY46" fmla="*/ 35410 h 620651"/>
                <a:gd name="connsiteX47" fmla="*/ 73056 w 653089"/>
                <a:gd name="connsiteY47" fmla="*/ 19459 h 620651"/>
                <a:gd name="connsiteX48" fmla="*/ 138441 w 653089"/>
                <a:gd name="connsiteY48" fmla="*/ 3265 h 620651"/>
                <a:gd name="connsiteX49" fmla="*/ 154392 w 653089"/>
                <a:gd name="connsiteY49" fmla="*/ 12397 h 620651"/>
                <a:gd name="connsiteX50" fmla="*/ 166568 w 653089"/>
                <a:gd name="connsiteY50" fmla="*/ 25791 h 620651"/>
                <a:gd name="connsiteX51" fmla="*/ 181058 w 653089"/>
                <a:gd name="connsiteY51" fmla="*/ 64267 h 620651"/>
                <a:gd name="connsiteX52" fmla="*/ 198469 w 653089"/>
                <a:gd name="connsiteY52" fmla="*/ 99942 h 620651"/>
                <a:gd name="connsiteX53" fmla="*/ 206262 w 653089"/>
                <a:gd name="connsiteY53" fmla="*/ 111997 h 620651"/>
                <a:gd name="connsiteX54" fmla="*/ 264707 w 653089"/>
                <a:gd name="connsiteY54" fmla="*/ 165084 h 620651"/>
                <a:gd name="connsiteX55" fmla="*/ 299652 w 653089"/>
                <a:gd name="connsiteY55" fmla="*/ 165328 h 620651"/>
                <a:gd name="connsiteX56" fmla="*/ 314263 w 653089"/>
                <a:gd name="connsiteY56" fmla="*/ 156926 h 620651"/>
                <a:gd name="connsiteX57" fmla="*/ 349817 w 653089"/>
                <a:gd name="connsiteY57" fmla="*/ 136714 h 620651"/>
                <a:gd name="connsiteX58" fmla="*/ 362115 w 653089"/>
                <a:gd name="connsiteY58" fmla="*/ 123564 h 620651"/>
                <a:gd name="connsiteX59" fmla="*/ 394869 w 653089"/>
                <a:gd name="connsiteY59" fmla="*/ 53795 h 620651"/>
                <a:gd name="connsiteX60" fmla="*/ 402174 w 653089"/>
                <a:gd name="connsiteY60" fmla="*/ 41011 h 620651"/>
                <a:gd name="connsiteX61" fmla="*/ 423117 w 653089"/>
                <a:gd name="connsiteY61" fmla="*/ 42350 h 620651"/>
                <a:gd name="connsiteX62" fmla="*/ 443573 w 653089"/>
                <a:gd name="connsiteY62" fmla="*/ 63414 h 620651"/>
                <a:gd name="connsiteX63" fmla="*/ 491181 w 653089"/>
                <a:gd name="connsiteY63" fmla="*/ 112606 h 620651"/>
                <a:gd name="connsiteX64" fmla="*/ 506158 w 653089"/>
                <a:gd name="connsiteY64" fmla="*/ 129287 h 620651"/>
                <a:gd name="connsiteX65" fmla="*/ 525517 w 653089"/>
                <a:gd name="connsiteY65" fmla="*/ 162527 h 620651"/>
                <a:gd name="connsiteX66" fmla="*/ 35919 w 653089"/>
                <a:gd name="connsiteY66" fmla="*/ 123442 h 620651"/>
                <a:gd name="connsiteX67" fmla="*/ 37380 w 653089"/>
                <a:gd name="connsiteY67" fmla="*/ 140367 h 620651"/>
                <a:gd name="connsiteX68" fmla="*/ 66481 w 653089"/>
                <a:gd name="connsiteY68" fmla="*/ 158996 h 620651"/>
                <a:gd name="connsiteX69" fmla="*/ 97530 w 653089"/>
                <a:gd name="connsiteY69" fmla="*/ 162893 h 620651"/>
                <a:gd name="connsiteX70" fmla="*/ 150374 w 653089"/>
                <a:gd name="connsiteY70" fmla="*/ 173607 h 620651"/>
                <a:gd name="connsiteX71" fmla="*/ 234754 w 653089"/>
                <a:gd name="connsiteY71" fmla="*/ 227791 h 620651"/>
                <a:gd name="connsiteX72" fmla="*/ 251070 w 653089"/>
                <a:gd name="connsiteY72" fmla="*/ 224990 h 620651"/>
                <a:gd name="connsiteX73" fmla="*/ 244860 w 653089"/>
                <a:gd name="connsiteY73" fmla="*/ 194429 h 620651"/>
                <a:gd name="connsiteX74" fmla="*/ 190555 w 653089"/>
                <a:gd name="connsiteY74" fmla="*/ 146942 h 620651"/>
                <a:gd name="connsiteX75" fmla="*/ 144530 w 653089"/>
                <a:gd name="connsiteY75" fmla="*/ 63902 h 620651"/>
                <a:gd name="connsiteX76" fmla="*/ 134302 w 653089"/>
                <a:gd name="connsiteY76" fmla="*/ 42106 h 620651"/>
                <a:gd name="connsiteX77" fmla="*/ 103740 w 653089"/>
                <a:gd name="connsiteY77" fmla="*/ 39184 h 620651"/>
                <a:gd name="connsiteX78" fmla="*/ 104592 w 653089"/>
                <a:gd name="connsiteY78" fmla="*/ 60736 h 620651"/>
                <a:gd name="connsiteX79" fmla="*/ 113115 w 653089"/>
                <a:gd name="connsiteY79" fmla="*/ 88862 h 620651"/>
                <a:gd name="connsiteX80" fmla="*/ 93025 w 653089"/>
                <a:gd name="connsiteY80" fmla="*/ 109562 h 620651"/>
                <a:gd name="connsiteX81" fmla="*/ 69525 w 653089"/>
                <a:gd name="connsiteY81" fmla="*/ 104204 h 620651"/>
                <a:gd name="connsiteX82" fmla="*/ 39572 w 653089"/>
                <a:gd name="connsiteY82" fmla="*/ 114554 h 620651"/>
                <a:gd name="connsiteX83" fmla="*/ 35919 w 653089"/>
                <a:gd name="connsiteY83" fmla="*/ 123442 h 620651"/>
                <a:gd name="connsiteX84" fmla="*/ 269699 w 653089"/>
                <a:gd name="connsiteY84" fmla="*/ 286967 h 620651"/>
                <a:gd name="connsiteX85" fmla="*/ 259836 w 653089"/>
                <a:gd name="connsiteY85" fmla="*/ 302917 h 620651"/>
                <a:gd name="connsiteX86" fmla="*/ 192016 w 653089"/>
                <a:gd name="connsiteY86" fmla="*/ 361362 h 620651"/>
                <a:gd name="connsiteX87" fmla="*/ 148304 w 653089"/>
                <a:gd name="connsiteY87" fmla="*/ 392411 h 620651"/>
                <a:gd name="connsiteX88" fmla="*/ 134667 w 653089"/>
                <a:gd name="connsiteY88" fmla="*/ 406779 h 620651"/>
                <a:gd name="connsiteX89" fmla="*/ 130405 w 653089"/>
                <a:gd name="connsiteY89" fmla="*/ 414571 h 620651"/>
                <a:gd name="connsiteX90" fmla="*/ 134667 w 653089"/>
                <a:gd name="connsiteY90" fmla="*/ 430887 h 620651"/>
                <a:gd name="connsiteX91" fmla="*/ 147208 w 653089"/>
                <a:gd name="connsiteY91" fmla="*/ 439532 h 620651"/>
                <a:gd name="connsiteX92" fmla="*/ 216733 w 653089"/>
                <a:gd name="connsiteY92" fmla="*/ 485923 h 620651"/>
                <a:gd name="connsiteX93" fmla="*/ 252409 w 653089"/>
                <a:gd name="connsiteY93" fmla="*/ 479713 h 620651"/>
                <a:gd name="connsiteX94" fmla="*/ 270917 w 653089"/>
                <a:gd name="connsiteY94" fmla="*/ 478495 h 620651"/>
                <a:gd name="connsiteX95" fmla="*/ 371247 w 653089"/>
                <a:gd name="connsiteY95" fmla="*/ 561049 h 620651"/>
                <a:gd name="connsiteX96" fmla="*/ 416542 w 653089"/>
                <a:gd name="connsiteY96" fmla="*/ 565067 h 620651"/>
                <a:gd name="connsiteX97" fmla="*/ 422265 w 653089"/>
                <a:gd name="connsiteY97" fmla="*/ 559344 h 620651"/>
                <a:gd name="connsiteX98" fmla="*/ 458428 w 653089"/>
                <a:gd name="connsiteY98" fmla="*/ 518189 h 620651"/>
                <a:gd name="connsiteX99" fmla="*/ 496173 w 653089"/>
                <a:gd name="connsiteY99" fmla="*/ 472529 h 620651"/>
                <a:gd name="connsiteX100" fmla="*/ 507132 w 653089"/>
                <a:gd name="connsiteY100" fmla="*/ 446594 h 620651"/>
                <a:gd name="connsiteX101" fmla="*/ 501409 w 653089"/>
                <a:gd name="connsiteY101" fmla="*/ 432348 h 620651"/>
                <a:gd name="connsiteX102" fmla="*/ 460741 w 653089"/>
                <a:gd name="connsiteY102" fmla="*/ 385714 h 620651"/>
                <a:gd name="connsiteX103" fmla="*/ 422265 w 653089"/>
                <a:gd name="connsiteY103" fmla="*/ 336401 h 620651"/>
                <a:gd name="connsiteX104" fmla="*/ 447347 w 653089"/>
                <a:gd name="connsiteY104" fmla="*/ 298290 h 620651"/>
                <a:gd name="connsiteX105" fmla="*/ 450270 w 653089"/>
                <a:gd name="connsiteY105" fmla="*/ 294394 h 620651"/>
                <a:gd name="connsiteX106" fmla="*/ 452583 w 653089"/>
                <a:gd name="connsiteY106" fmla="*/ 296707 h 620651"/>
                <a:gd name="connsiteX107" fmla="*/ 495686 w 653089"/>
                <a:gd name="connsiteY107" fmla="*/ 355883 h 620651"/>
                <a:gd name="connsiteX108" fmla="*/ 543173 w 653089"/>
                <a:gd name="connsiteY108" fmla="*/ 412136 h 620651"/>
                <a:gd name="connsiteX109" fmla="*/ 549869 w 653089"/>
                <a:gd name="connsiteY109" fmla="*/ 412623 h 620651"/>
                <a:gd name="connsiteX110" fmla="*/ 560463 w 653089"/>
                <a:gd name="connsiteY110" fmla="*/ 398133 h 620651"/>
                <a:gd name="connsiteX111" fmla="*/ 597356 w 653089"/>
                <a:gd name="connsiteY111" fmla="*/ 354056 h 620651"/>
                <a:gd name="connsiteX112" fmla="*/ 607097 w 653089"/>
                <a:gd name="connsiteY112" fmla="*/ 329704 h 620651"/>
                <a:gd name="connsiteX113" fmla="*/ 597721 w 653089"/>
                <a:gd name="connsiteY113" fmla="*/ 310588 h 620651"/>
                <a:gd name="connsiteX114" fmla="*/ 536111 w 653089"/>
                <a:gd name="connsiteY114" fmla="*/ 243376 h 620651"/>
                <a:gd name="connsiteX115" fmla="*/ 481684 w 653089"/>
                <a:gd name="connsiteY115" fmla="*/ 176286 h 620651"/>
                <a:gd name="connsiteX116" fmla="*/ 437485 w 653089"/>
                <a:gd name="connsiteY116" fmla="*/ 121007 h 620651"/>
                <a:gd name="connsiteX117" fmla="*/ 424822 w 653089"/>
                <a:gd name="connsiteY117" fmla="*/ 122590 h 620651"/>
                <a:gd name="connsiteX118" fmla="*/ 399861 w 653089"/>
                <a:gd name="connsiteY118" fmla="*/ 157413 h 620651"/>
                <a:gd name="connsiteX119" fmla="*/ 358949 w 653089"/>
                <a:gd name="connsiteY119" fmla="*/ 184688 h 620651"/>
                <a:gd name="connsiteX120" fmla="*/ 306592 w 653089"/>
                <a:gd name="connsiteY120" fmla="*/ 223042 h 620651"/>
                <a:gd name="connsiteX121" fmla="*/ 269699 w 653089"/>
                <a:gd name="connsiteY121" fmla="*/ 286967 h 620651"/>
                <a:gd name="connsiteX122" fmla="*/ 149278 w 653089"/>
                <a:gd name="connsiteY122" fmla="*/ 531583 h 620651"/>
                <a:gd name="connsiteX123" fmla="*/ 150374 w 653089"/>
                <a:gd name="connsiteY123" fmla="*/ 530243 h 620651"/>
                <a:gd name="connsiteX124" fmla="*/ 166203 w 653089"/>
                <a:gd name="connsiteY124" fmla="*/ 543759 h 620651"/>
                <a:gd name="connsiteX125" fmla="*/ 204801 w 653089"/>
                <a:gd name="connsiteY125" fmla="*/ 541080 h 620651"/>
                <a:gd name="connsiteX126" fmla="*/ 222456 w 653089"/>
                <a:gd name="connsiteY126" fmla="*/ 520503 h 620651"/>
                <a:gd name="connsiteX127" fmla="*/ 218073 w 653089"/>
                <a:gd name="connsiteY127" fmla="*/ 498464 h 620651"/>
                <a:gd name="connsiteX128" fmla="*/ 216368 w 653089"/>
                <a:gd name="connsiteY128" fmla="*/ 497734 h 620651"/>
                <a:gd name="connsiteX129" fmla="*/ 187146 w 653089"/>
                <a:gd name="connsiteY129" fmla="*/ 480200 h 620651"/>
                <a:gd name="connsiteX130" fmla="*/ 131623 w 653089"/>
                <a:gd name="connsiteY130" fmla="*/ 435636 h 620651"/>
                <a:gd name="connsiteX131" fmla="*/ 121517 w 653089"/>
                <a:gd name="connsiteY131" fmla="*/ 438436 h 620651"/>
                <a:gd name="connsiteX132" fmla="*/ 103253 w 653089"/>
                <a:gd name="connsiteY132" fmla="*/ 482148 h 620651"/>
                <a:gd name="connsiteX133" fmla="*/ 105444 w 653089"/>
                <a:gd name="connsiteY133" fmla="*/ 494324 h 620651"/>
                <a:gd name="connsiteX134" fmla="*/ 149278 w 653089"/>
                <a:gd name="connsiteY134" fmla="*/ 531583 h 62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</a:cxnLst>
              <a:rect l="l" t="t" r="r" b="b"/>
              <a:pathLst>
                <a:path w="653089" h="620651">
                  <a:moveTo>
                    <a:pt x="525517" y="162527"/>
                  </a:moveTo>
                  <a:cubicBezTo>
                    <a:pt x="528927" y="167763"/>
                    <a:pt x="532336" y="172755"/>
                    <a:pt x="536841" y="177138"/>
                  </a:cubicBezTo>
                  <a:cubicBezTo>
                    <a:pt x="552061" y="196133"/>
                    <a:pt x="568621" y="213910"/>
                    <a:pt x="585911" y="231078"/>
                  </a:cubicBezTo>
                  <a:cubicBezTo>
                    <a:pt x="601374" y="248368"/>
                    <a:pt x="616959" y="265537"/>
                    <a:pt x="632301" y="282826"/>
                  </a:cubicBezTo>
                  <a:cubicBezTo>
                    <a:pt x="647156" y="299508"/>
                    <a:pt x="654827" y="319111"/>
                    <a:pt x="652757" y="341393"/>
                  </a:cubicBezTo>
                  <a:cubicBezTo>
                    <a:pt x="651661" y="353082"/>
                    <a:pt x="646547" y="364162"/>
                    <a:pt x="639729" y="373660"/>
                  </a:cubicBezTo>
                  <a:cubicBezTo>
                    <a:pt x="611724" y="412258"/>
                    <a:pt x="580797" y="448299"/>
                    <a:pt x="547069" y="482026"/>
                  </a:cubicBezTo>
                  <a:cubicBezTo>
                    <a:pt x="544269" y="484827"/>
                    <a:pt x="541833" y="487627"/>
                    <a:pt x="539520" y="490793"/>
                  </a:cubicBezTo>
                  <a:cubicBezTo>
                    <a:pt x="510054" y="530852"/>
                    <a:pt x="478883" y="569450"/>
                    <a:pt x="442233" y="603421"/>
                  </a:cubicBezTo>
                  <a:cubicBezTo>
                    <a:pt x="439189" y="606222"/>
                    <a:pt x="435537" y="608414"/>
                    <a:pt x="432127" y="610970"/>
                  </a:cubicBezTo>
                  <a:cubicBezTo>
                    <a:pt x="414107" y="621076"/>
                    <a:pt x="395356" y="623755"/>
                    <a:pt x="375631" y="616693"/>
                  </a:cubicBezTo>
                  <a:cubicBezTo>
                    <a:pt x="370030" y="614136"/>
                    <a:pt x="364429" y="611458"/>
                    <a:pt x="358828" y="608900"/>
                  </a:cubicBezTo>
                  <a:cubicBezTo>
                    <a:pt x="344338" y="597942"/>
                    <a:pt x="329970" y="586984"/>
                    <a:pt x="315481" y="576147"/>
                  </a:cubicBezTo>
                  <a:cubicBezTo>
                    <a:pt x="302087" y="564702"/>
                    <a:pt x="288450" y="553378"/>
                    <a:pt x="275300" y="541567"/>
                  </a:cubicBezTo>
                  <a:cubicBezTo>
                    <a:pt x="270917" y="537671"/>
                    <a:pt x="268481" y="537671"/>
                    <a:pt x="264707" y="542298"/>
                  </a:cubicBezTo>
                  <a:cubicBezTo>
                    <a:pt x="253870" y="555935"/>
                    <a:pt x="241816" y="568354"/>
                    <a:pt x="229518" y="580652"/>
                  </a:cubicBezTo>
                  <a:cubicBezTo>
                    <a:pt x="225378" y="582722"/>
                    <a:pt x="221117" y="584305"/>
                    <a:pt x="217707" y="587592"/>
                  </a:cubicBezTo>
                  <a:cubicBezTo>
                    <a:pt x="202366" y="600134"/>
                    <a:pt x="185563" y="596968"/>
                    <a:pt x="168760" y="591854"/>
                  </a:cubicBezTo>
                  <a:cubicBezTo>
                    <a:pt x="167299" y="591367"/>
                    <a:pt x="165838" y="591124"/>
                    <a:pt x="164376" y="591002"/>
                  </a:cubicBezTo>
                  <a:cubicBezTo>
                    <a:pt x="155488" y="589906"/>
                    <a:pt x="148304" y="585888"/>
                    <a:pt x="141364" y="580043"/>
                  </a:cubicBezTo>
                  <a:cubicBezTo>
                    <a:pt x="125535" y="566771"/>
                    <a:pt x="109097" y="554230"/>
                    <a:pt x="92903" y="541445"/>
                  </a:cubicBezTo>
                  <a:cubicBezTo>
                    <a:pt x="90224" y="539132"/>
                    <a:pt x="87546" y="536819"/>
                    <a:pt x="84745" y="534505"/>
                  </a:cubicBezTo>
                  <a:cubicBezTo>
                    <a:pt x="81579" y="530731"/>
                    <a:pt x="79509" y="526104"/>
                    <a:pt x="75126" y="523303"/>
                  </a:cubicBezTo>
                  <a:cubicBezTo>
                    <a:pt x="70864" y="518920"/>
                    <a:pt x="66725" y="514658"/>
                    <a:pt x="62463" y="510275"/>
                  </a:cubicBezTo>
                  <a:cubicBezTo>
                    <a:pt x="56253" y="501021"/>
                    <a:pt x="46878" y="492376"/>
                    <a:pt x="54914" y="479591"/>
                  </a:cubicBezTo>
                  <a:cubicBezTo>
                    <a:pt x="60150" y="468146"/>
                    <a:pt x="65385" y="456700"/>
                    <a:pt x="70621" y="445376"/>
                  </a:cubicBezTo>
                  <a:cubicBezTo>
                    <a:pt x="81458" y="422851"/>
                    <a:pt x="89616" y="399108"/>
                    <a:pt x="102279" y="377312"/>
                  </a:cubicBezTo>
                  <a:cubicBezTo>
                    <a:pt x="106175" y="372685"/>
                    <a:pt x="110071" y="368059"/>
                    <a:pt x="113968" y="363432"/>
                  </a:cubicBezTo>
                  <a:cubicBezTo>
                    <a:pt x="117864" y="358805"/>
                    <a:pt x="121760" y="354300"/>
                    <a:pt x="125657" y="349673"/>
                  </a:cubicBezTo>
                  <a:cubicBezTo>
                    <a:pt x="136615" y="343098"/>
                    <a:pt x="147574" y="336645"/>
                    <a:pt x="158410" y="330069"/>
                  </a:cubicBezTo>
                  <a:cubicBezTo>
                    <a:pt x="164011" y="327147"/>
                    <a:pt x="169612" y="324225"/>
                    <a:pt x="174361" y="319963"/>
                  </a:cubicBezTo>
                  <a:cubicBezTo>
                    <a:pt x="191894" y="309736"/>
                    <a:pt x="206384" y="296099"/>
                    <a:pt x="218438" y="279782"/>
                  </a:cubicBezTo>
                  <a:cubicBezTo>
                    <a:pt x="228057" y="266876"/>
                    <a:pt x="228422" y="266632"/>
                    <a:pt x="216125" y="256892"/>
                  </a:cubicBezTo>
                  <a:cubicBezTo>
                    <a:pt x="204923" y="248003"/>
                    <a:pt x="196156" y="236070"/>
                    <a:pt x="182762" y="229861"/>
                  </a:cubicBezTo>
                  <a:cubicBezTo>
                    <a:pt x="181058" y="227791"/>
                    <a:pt x="178744" y="226817"/>
                    <a:pt x="176187" y="226330"/>
                  </a:cubicBezTo>
                  <a:cubicBezTo>
                    <a:pt x="173995" y="223894"/>
                    <a:pt x="171560" y="221946"/>
                    <a:pt x="168273" y="221581"/>
                  </a:cubicBezTo>
                  <a:cubicBezTo>
                    <a:pt x="163037" y="217198"/>
                    <a:pt x="156949" y="214276"/>
                    <a:pt x="150618" y="211718"/>
                  </a:cubicBezTo>
                  <a:cubicBezTo>
                    <a:pt x="138320" y="203073"/>
                    <a:pt x="123952" y="201369"/>
                    <a:pt x="109706" y="199908"/>
                  </a:cubicBezTo>
                  <a:cubicBezTo>
                    <a:pt x="101305" y="197716"/>
                    <a:pt x="92781" y="196498"/>
                    <a:pt x="84136" y="195768"/>
                  </a:cubicBezTo>
                  <a:cubicBezTo>
                    <a:pt x="66116" y="194185"/>
                    <a:pt x="47487" y="195159"/>
                    <a:pt x="32023" y="183226"/>
                  </a:cubicBezTo>
                  <a:cubicBezTo>
                    <a:pt x="27518" y="179452"/>
                    <a:pt x="23134" y="175556"/>
                    <a:pt x="18629" y="171781"/>
                  </a:cubicBezTo>
                  <a:cubicBezTo>
                    <a:pt x="14490" y="167154"/>
                    <a:pt x="10471" y="162527"/>
                    <a:pt x="6331" y="158022"/>
                  </a:cubicBezTo>
                  <a:cubicBezTo>
                    <a:pt x="-365" y="147429"/>
                    <a:pt x="487" y="135375"/>
                    <a:pt x="0" y="123564"/>
                  </a:cubicBezTo>
                  <a:cubicBezTo>
                    <a:pt x="2922" y="111023"/>
                    <a:pt x="8036" y="99577"/>
                    <a:pt x="15098" y="88862"/>
                  </a:cubicBezTo>
                  <a:cubicBezTo>
                    <a:pt x="19482" y="84722"/>
                    <a:pt x="23987" y="80583"/>
                    <a:pt x="28370" y="76443"/>
                  </a:cubicBezTo>
                  <a:cubicBezTo>
                    <a:pt x="40303" y="71207"/>
                    <a:pt x="52113" y="65484"/>
                    <a:pt x="67090" y="67067"/>
                  </a:cubicBezTo>
                  <a:cubicBezTo>
                    <a:pt x="61611" y="56109"/>
                    <a:pt x="62098" y="45759"/>
                    <a:pt x="64168" y="35410"/>
                  </a:cubicBezTo>
                  <a:cubicBezTo>
                    <a:pt x="67090" y="30052"/>
                    <a:pt x="70134" y="24817"/>
                    <a:pt x="73056" y="19459"/>
                  </a:cubicBezTo>
                  <a:cubicBezTo>
                    <a:pt x="91807" y="1926"/>
                    <a:pt x="113359" y="-4528"/>
                    <a:pt x="138441" y="3265"/>
                  </a:cubicBezTo>
                  <a:cubicBezTo>
                    <a:pt x="143799" y="6309"/>
                    <a:pt x="149035" y="9353"/>
                    <a:pt x="154392" y="12397"/>
                  </a:cubicBezTo>
                  <a:cubicBezTo>
                    <a:pt x="158410" y="16902"/>
                    <a:pt x="162550" y="21285"/>
                    <a:pt x="166568" y="25791"/>
                  </a:cubicBezTo>
                  <a:cubicBezTo>
                    <a:pt x="174483" y="37479"/>
                    <a:pt x="178014" y="50751"/>
                    <a:pt x="181058" y="64267"/>
                  </a:cubicBezTo>
                  <a:cubicBezTo>
                    <a:pt x="182397" y="78391"/>
                    <a:pt x="190433" y="89106"/>
                    <a:pt x="198469" y="99942"/>
                  </a:cubicBezTo>
                  <a:cubicBezTo>
                    <a:pt x="200904" y="104082"/>
                    <a:pt x="203340" y="108101"/>
                    <a:pt x="206262" y="111997"/>
                  </a:cubicBezTo>
                  <a:cubicBezTo>
                    <a:pt x="222821" y="132939"/>
                    <a:pt x="243642" y="149012"/>
                    <a:pt x="264707" y="165084"/>
                  </a:cubicBezTo>
                  <a:cubicBezTo>
                    <a:pt x="281632" y="177991"/>
                    <a:pt x="281632" y="177991"/>
                    <a:pt x="299652" y="165328"/>
                  </a:cubicBezTo>
                  <a:cubicBezTo>
                    <a:pt x="305010" y="163258"/>
                    <a:pt x="309758" y="160457"/>
                    <a:pt x="314263" y="156926"/>
                  </a:cubicBezTo>
                  <a:cubicBezTo>
                    <a:pt x="328144" y="153761"/>
                    <a:pt x="341659" y="150108"/>
                    <a:pt x="349817" y="136714"/>
                  </a:cubicBezTo>
                  <a:cubicBezTo>
                    <a:pt x="353957" y="132331"/>
                    <a:pt x="358097" y="127947"/>
                    <a:pt x="362115" y="123564"/>
                  </a:cubicBezTo>
                  <a:cubicBezTo>
                    <a:pt x="376970" y="102134"/>
                    <a:pt x="392433" y="81070"/>
                    <a:pt x="394869" y="53795"/>
                  </a:cubicBezTo>
                  <a:cubicBezTo>
                    <a:pt x="394869" y="48194"/>
                    <a:pt x="400957" y="46003"/>
                    <a:pt x="402174" y="41011"/>
                  </a:cubicBezTo>
                  <a:cubicBezTo>
                    <a:pt x="408384" y="35288"/>
                    <a:pt x="415811" y="35410"/>
                    <a:pt x="423117" y="42350"/>
                  </a:cubicBezTo>
                  <a:cubicBezTo>
                    <a:pt x="430179" y="49169"/>
                    <a:pt x="436754" y="56352"/>
                    <a:pt x="443573" y="63414"/>
                  </a:cubicBezTo>
                  <a:cubicBezTo>
                    <a:pt x="458549" y="80705"/>
                    <a:pt x="474987" y="96533"/>
                    <a:pt x="491181" y="112606"/>
                  </a:cubicBezTo>
                  <a:cubicBezTo>
                    <a:pt x="496538" y="117841"/>
                    <a:pt x="501165" y="123686"/>
                    <a:pt x="506158" y="129287"/>
                  </a:cubicBezTo>
                  <a:cubicBezTo>
                    <a:pt x="512733" y="140367"/>
                    <a:pt x="517725" y="152299"/>
                    <a:pt x="525517" y="162527"/>
                  </a:cubicBezTo>
                  <a:close/>
                  <a:moveTo>
                    <a:pt x="35919" y="123442"/>
                  </a:moveTo>
                  <a:cubicBezTo>
                    <a:pt x="32875" y="129409"/>
                    <a:pt x="33241" y="135862"/>
                    <a:pt x="37380" y="140367"/>
                  </a:cubicBezTo>
                  <a:cubicBezTo>
                    <a:pt x="45295" y="149012"/>
                    <a:pt x="54305" y="156926"/>
                    <a:pt x="66481" y="158996"/>
                  </a:cubicBezTo>
                  <a:cubicBezTo>
                    <a:pt x="76709" y="160823"/>
                    <a:pt x="87180" y="161310"/>
                    <a:pt x="97530" y="162893"/>
                  </a:cubicBezTo>
                  <a:cubicBezTo>
                    <a:pt x="115307" y="165450"/>
                    <a:pt x="133571" y="166424"/>
                    <a:pt x="150374" y="173607"/>
                  </a:cubicBezTo>
                  <a:cubicBezTo>
                    <a:pt x="181423" y="187001"/>
                    <a:pt x="210767" y="203073"/>
                    <a:pt x="234754" y="227791"/>
                  </a:cubicBezTo>
                  <a:cubicBezTo>
                    <a:pt x="244008" y="237288"/>
                    <a:pt x="244860" y="236558"/>
                    <a:pt x="251070" y="224990"/>
                  </a:cubicBezTo>
                  <a:cubicBezTo>
                    <a:pt x="258619" y="210866"/>
                    <a:pt x="257036" y="204291"/>
                    <a:pt x="244860" y="194429"/>
                  </a:cubicBezTo>
                  <a:cubicBezTo>
                    <a:pt x="226231" y="179209"/>
                    <a:pt x="206627" y="165084"/>
                    <a:pt x="190555" y="146942"/>
                  </a:cubicBezTo>
                  <a:cubicBezTo>
                    <a:pt x="169003" y="122590"/>
                    <a:pt x="149765" y="97264"/>
                    <a:pt x="144530" y="63902"/>
                  </a:cubicBezTo>
                  <a:cubicBezTo>
                    <a:pt x="143312" y="55865"/>
                    <a:pt x="139781" y="48438"/>
                    <a:pt x="134302" y="42106"/>
                  </a:cubicBezTo>
                  <a:cubicBezTo>
                    <a:pt x="127361" y="34192"/>
                    <a:pt x="112750" y="32731"/>
                    <a:pt x="103740" y="39184"/>
                  </a:cubicBezTo>
                  <a:cubicBezTo>
                    <a:pt x="97530" y="43567"/>
                    <a:pt x="97774" y="48316"/>
                    <a:pt x="104592" y="60736"/>
                  </a:cubicBezTo>
                  <a:cubicBezTo>
                    <a:pt x="109341" y="69502"/>
                    <a:pt x="113115" y="78513"/>
                    <a:pt x="113115" y="88862"/>
                  </a:cubicBezTo>
                  <a:cubicBezTo>
                    <a:pt x="113115" y="102621"/>
                    <a:pt x="106906" y="109196"/>
                    <a:pt x="93025" y="109562"/>
                  </a:cubicBezTo>
                  <a:cubicBezTo>
                    <a:pt x="84623" y="109805"/>
                    <a:pt x="77196" y="107126"/>
                    <a:pt x="69525" y="104204"/>
                  </a:cubicBezTo>
                  <a:cubicBezTo>
                    <a:pt x="56862" y="99577"/>
                    <a:pt x="46269" y="103474"/>
                    <a:pt x="39572" y="114554"/>
                  </a:cubicBezTo>
                  <a:cubicBezTo>
                    <a:pt x="37746" y="117354"/>
                    <a:pt x="36163" y="120155"/>
                    <a:pt x="35919" y="123442"/>
                  </a:cubicBezTo>
                  <a:close/>
                  <a:moveTo>
                    <a:pt x="269699" y="286967"/>
                  </a:moveTo>
                  <a:cubicBezTo>
                    <a:pt x="265194" y="291472"/>
                    <a:pt x="262272" y="297194"/>
                    <a:pt x="259836" y="302917"/>
                  </a:cubicBezTo>
                  <a:cubicBezTo>
                    <a:pt x="246565" y="333479"/>
                    <a:pt x="222456" y="351499"/>
                    <a:pt x="192016" y="361362"/>
                  </a:cubicBezTo>
                  <a:cubicBezTo>
                    <a:pt x="173874" y="367206"/>
                    <a:pt x="157436" y="374390"/>
                    <a:pt x="148304" y="392411"/>
                  </a:cubicBezTo>
                  <a:cubicBezTo>
                    <a:pt x="141851" y="395455"/>
                    <a:pt x="139781" y="402517"/>
                    <a:pt x="134667" y="406779"/>
                  </a:cubicBezTo>
                  <a:cubicBezTo>
                    <a:pt x="132232" y="408848"/>
                    <a:pt x="131866" y="412014"/>
                    <a:pt x="130405" y="414571"/>
                  </a:cubicBezTo>
                  <a:cubicBezTo>
                    <a:pt x="126509" y="421390"/>
                    <a:pt x="127361" y="426869"/>
                    <a:pt x="134667" y="430887"/>
                  </a:cubicBezTo>
                  <a:cubicBezTo>
                    <a:pt x="139050" y="433322"/>
                    <a:pt x="143190" y="436366"/>
                    <a:pt x="147208" y="439532"/>
                  </a:cubicBezTo>
                  <a:cubicBezTo>
                    <a:pt x="169369" y="456457"/>
                    <a:pt x="192016" y="472894"/>
                    <a:pt x="216733" y="485923"/>
                  </a:cubicBezTo>
                  <a:cubicBezTo>
                    <a:pt x="236458" y="496272"/>
                    <a:pt x="232684" y="500778"/>
                    <a:pt x="252409" y="479713"/>
                  </a:cubicBezTo>
                  <a:cubicBezTo>
                    <a:pt x="261176" y="470337"/>
                    <a:pt x="261054" y="470094"/>
                    <a:pt x="270917" y="478495"/>
                  </a:cubicBezTo>
                  <a:cubicBezTo>
                    <a:pt x="303670" y="506744"/>
                    <a:pt x="336789" y="534748"/>
                    <a:pt x="371247" y="561049"/>
                  </a:cubicBezTo>
                  <a:cubicBezTo>
                    <a:pt x="391825" y="576756"/>
                    <a:pt x="396330" y="581870"/>
                    <a:pt x="416542" y="565067"/>
                  </a:cubicBezTo>
                  <a:cubicBezTo>
                    <a:pt x="418612" y="563362"/>
                    <a:pt x="420560" y="561414"/>
                    <a:pt x="422265" y="559344"/>
                  </a:cubicBezTo>
                  <a:cubicBezTo>
                    <a:pt x="433588" y="544976"/>
                    <a:pt x="446617" y="532192"/>
                    <a:pt x="458428" y="518189"/>
                  </a:cubicBezTo>
                  <a:cubicBezTo>
                    <a:pt x="471091" y="503091"/>
                    <a:pt x="483632" y="487749"/>
                    <a:pt x="496173" y="472529"/>
                  </a:cubicBezTo>
                  <a:cubicBezTo>
                    <a:pt x="502261" y="465223"/>
                    <a:pt x="507740" y="457066"/>
                    <a:pt x="507132" y="446594"/>
                  </a:cubicBezTo>
                  <a:cubicBezTo>
                    <a:pt x="508715" y="440384"/>
                    <a:pt x="504696" y="436244"/>
                    <a:pt x="501409" y="432348"/>
                  </a:cubicBezTo>
                  <a:cubicBezTo>
                    <a:pt x="488015" y="416641"/>
                    <a:pt x="474135" y="401421"/>
                    <a:pt x="460741" y="385714"/>
                  </a:cubicBezTo>
                  <a:cubicBezTo>
                    <a:pt x="447104" y="369885"/>
                    <a:pt x="432371" y="355030"/>
                    <a:pt x="422265" y="336401"/>
                  </a:cubicBezTo>
                  <a:cubicBezTo>
                    <a:pt x="432493" y="324956"/>
                    <a:pt x="441138" y="312414"/>
                    <a:pt x="447347" y="298290"/>
                  </a:cubicBezTo>
                  <a:cubicBezTo>
                    <a:pt x="447956" y="296829"/>
                    <a:pt x="447834" y="294394"/>
                    <a:pt x="450270" y="294394"/>
                  </a:cubicBezTo>
                  <a:cubicBezTo>
                    <a:pt x="451609" y="294394"/>
                    <a:pt x="452096" y="295490"/>
                    <a:pt x="452583" y="296707"/>
                  </a:cubicBezTo>
                  <a:cubicBezTo>
                    <a:pt x="461593" y="320329"/>
                    <a:pt x="479979" y="337132"/>
                    <a:pt x="495686" y="355883"/>
                  </a:cubicBezTo>
                  <a:cubicBezTo>
                    <a:pt x="511515" y="374634"/>
                    <a:pt x="529292" y="391680"/>
                    <a:pt x="543173" y="412136"/>
                  </a:cubicBezTo>
                  <a:cubicBezTo>
                    <a:pt x="545730" y="415911"/>
                    <a:pt x="547556" y="415789"/>
                    <a:pt x="549869" y="412623"/>
                  </a:cubicBezTo>
                  <a:cubicBezTo>
                    <a:pt x="553401" y="407874"/>
                    <a:pt x="556323" y="402395"/>
                    <a:pt x="560463" y="398133"/>
                  </a:cubicBezTo>
                  <a:cubicBezTo>
                    <a:pt x="573735" y="384253"/>
                    <a:pt x="585302" y="368911"/>
                    <a:pt x="597356" y="354056"/>
                  </a:cubicBezTo>
                  <a:cubicBezTo>
                    <a:pt x="602957" y="347116"/>
                    <a:pt x="608436" y="339689"/>
                    <a:pt x="607097" y="329704"/>
                  </a:cubicBezTo>
                  <a:cubicBezTo>
                    <a:pt x="608680" y="321059"/>
                    <a:pt x="602348" y="315824"/>
                    <a:pt x="597721" y="310588"/>
                  </a:cubicBezTo>
                  <a:cubicBezTo>
                    <a:pt x="577509" y="287940"/>
                    <a:pt x="556688" y="265780"/>
                    <a:pt x="536111" y="243376"/>
                  </a:cubicBezTo>
                  <a:cubicBezTo>
                    <a:pt x="516629" y="222068"/>
                    <a:pt x="495199" y="201978"/>
                    <a:pt x="481684" y="176286"/>
                  </a:cubicBezTo>
                  <a:cubicBezTo>
                    <a:pt x="470360" y="154735"/>
                    <a:pt x="454531" y="137566"/>
                    <a:pt x="437485" y="121007"/>
                  </a:cubicBezTo>
                  <a:cubicBezTo>
                    <a:pt x="430301" y="114067"/>
                    <a:pt x="429083" y="114067"/>
                    <a:pt x="424822" y="122590"/>
                  </a:cubicBezTo>
                  <a:cubicBezTo>
                    <a:pt x="418247" y="135497"/>
                    <a:pt x="411428" y="148038"/>
                    <a:pt x="399861" y="157413"/>
                  </a:cubicBezTo>
                  <a:cubicBezTo>
                    <a:pt x="387076" y="167763"/>
                    <a:pt x="374535" y="177991"/>
                    <a:pt x="358949" y="184688"/>
                  </a:cubicBezTo>
                  <a:cubicBezTo>
                    <a:pt x="338737" y="193333"/>
                    <a:pt x="319134" y="204535"/>
                    <a:pt x="306592" y="223042"/>
                  </a:cubicBezTo>
                  <a:cubicBezTo>
                    <a:pt x="292590" y="243376"/>
                    <a:pt x="280414" y="264806"/>
                    <a:pt x="269699" y="286967"/>
                  </a:cubicBezTo>
                  <a:close/>
                  <a:moveTo>
                    <a:pt x="149278" y="531583"/>
                  </a:moveTo>
                  <a:cubicBezTo>
                    <a:pt x="149643" y="531096"/>
                    <a:pt x="150009" y="530731"/>
                    <a:pt x="150374" y="530243"/>
                  </a:cubicBezTo>
                  <a:cubicBezTo>
                    <a:pt x="155610" y="534748"/>
                    <a:pt x="160845" y="539254"/>
                    <a:pt x="166203" y="543759"/>
                  </a:cubicBezTo>
                  <a:cubicBezTo>
                    <a:pt x="179231" y="554717"/>
                    <a:pt x="193355" y="553743"/>
                    <a:pt x="204801" y="541080"/>
                  </a:cubicBezTo>
                  <a:cubicBezTo>
                    <a:pt x="210767" y="534383"/>
                    <a:pt x="216612" y="527443"/>
                    <a:pt x="222456" y="520503"/>
                  </a:cubicBezTo>
                  <a:cubicBezTo>
                    <a:pt x="232927" y="508327"/>
                    <a:pt x="232562" y="506622"/>
                    <a:pt x="218073" y="498464"/>
                  </a:cubicBezTo>
                  <a:cubicBezTo>
                    <a:pt x="217586" y="498220"/>
                    <a:pt x="216977" y="498099"/>
                    <a:pt x="216368" y="497734"/>
                  </a:cubicBezTo>
                  <a:cubicBezTo>
                    <a:pt x="206627" y="492011"/>
                    <a:pt x="195791" y="487384"/>
                    <a:pt x="187146" y="480200"/>
                  </a:cubicBezTo>
                  <a:cubicBezTo>
                    <a:pt x="169003" y="464858"/>
                    <a:pt x="149765" y="450978"/>
                    <a:pt x="131623" y="435636"/>
                  </a:cubicBezTo>
                  <a:cubicBezTo>
                    <a:pt x="126022" y="430887"/>
                    <a:pt x="124074" y="431009"/>
                    <a:pt x="121517" y="438436"/>
                  </a:cubicBezTo>
                  <a:cubicBezTo>
                    <a:pt x="116281" y="453291"/>
                    <a:pt x="111532" y="468511"/>
                    <a:pt x="103253" y="482148"/>
                  </a:cubicBezTo>
                  <a:cubicBezTo>
                    <a:pt x="100330" y="487019"/>
                    <a:pt x="100696" y="490428"/>
                    <a:pt x="105444" y="494324"/>
                  </a:cubicBezTo>
                  <a:cubicBezTo>
                    <a:pt x="120299" y="506500"/>
                    <a:pt x="134789" y="519163"/>
                    <a:pt x="149278" y="531583"/>
                  </a:cubicBezTo>
                  <a:close/>
                </a:path>
              </a:pathLst>
            </a:custGeom>
            <a:solidFill>
              <a:srgbClr val="040404"/>
            </a:solidFill>
            <a:ln w="12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87402100-6B78-923D-3F54-075582AFC268}"/>
                </a:ext>
              </a:extLst>
            </p:cNvPr>
            <p:cNvSpPr/>
            <p:nvPr/>
          </p:nvSpPr>
          <p:spPr>
            <a:xfrm>
              <a:off x="2571576" y="4323539"/>
              <a:ext cx="478947" cy="380782"/>
            </a:xfrm>
            <a:custGeom>
              <a:avLst/>
              <a:gdLst>
                <a:gd name="connsiteX0" fmla="*/ 20312 w 478947"/>
                <a:gd name="connsiteY0" fmla="*/ 197758 h 380782"/>
                <a:gd name="connsiteX1" fmla="*/ 64024 w 478947"/>
                <a:gd name="connsiteY1" fmla="*/ 166709 h 380782"/>
                <a:gd name="connsiteX2" fmla="*/ 131844 w 478947"/>
                <a:gd name="connsiteY2" fmla="*/ 108264 h 380782"/>
                <a:gd name="connsiteX3" fmla="*/ 141707 w 478947"/>
                <a:gd name="connsiteY3" fmla="*/ 92313 h 380782"/>
                <a:gd name="connsiteX4" fmla="*/ 172269 w 478947"/>
                <a:gd name="connsiteY4" fmla="*/ 113013 h 380782"/>
                <a:gd name="connsiteX5" fmla="*/ 182497 w 478947"/>
                <a:gd name="connsiteY5" fmla="*/ 116422 h 380782"/>
                <a:gd name="connsiteX6" fmla="*/ 238141 w 478947"/>
                <a:gd name="connsiteY6" fmla="*/ 95967 h 380782"/>
                <a:gd name="connsiteX7" fmla="*/ 258719 w 478947"/>
                <a:gd name="connsiteY7" fmla="*/ 66500 h 380782"/>
                <a:gd name="connsiteX8" fmla="*/ 313632 w 478947"/>
                <a:gd name="connsiteY8" fmla="*/ 5620 h 380782"/>
                <a:gd name="connsiteX9" fmla="*/ 334332 w 478947"/>
                <a:gd name="connsiteY9" fmla="*/ 13535 h 380782"/>
                <a:gd name="connsiteX10" fmla="*/ 340542 w 478947"/>
                <a:gd name="connsiteY10" fmla="*/ 44462 h 380782"/>
                <a:gd name="connsiteX11" fmla="*/ 363676 w 478947"/>
                <a:gd name="connsiteY11" fmla="*/ 88052 h 380782"/>
                <a:gd name="connsiteX12" fmla="*/ 419077 w 478947"/>
                <a:gd name="connsiteY12" fmla="*/ 153194 h 380782"/>
                <a:gd name="connsiteX13" fmla="*/ 454874 w 478947"/>
                <a:gd name="connsiteY13" fmla="*/ 156847 h 380782"/>
                <a:gd name="connsiteX14" fmla="*/ 478739 w 478947"/>
                <a:gd name="connsiteY14" fmla="*/ 135173 h 380782"/>
                <a:gd name="connsiteX15" fmla="*/ 468999 w 478947"/>
                <a:gd name="connsiteY15" fmla="*/ 159525 h 380782"/>
                <a:gd name="connsiteX16" fmla="*/ 432105 w 478947"/>
                <a:gd name="connsiteY16" fmla="*/ 203603 h 380782"/>
                <a:gd name="connsiteX17" fmla="*/ 421512 w 478947"/>
                <a:gd name="connsiteY17" fmla="*/ 218092 h 380782"/>
                <a:gd name="connsiteX18" fmla="*/ 414815 w 478947"/>
                <a:gd name="connsiteY18" fmla="*/ 217605 h 380782"/>
                <a:gd name="connsiteX19" fmla="*/ 367329 w 478947"/>
                <a:gd name="connsiteY19" fmla="*/ 161352 h 380782"/>
                <a:gd name="connsiteX20" fmla="*/ 324226 w 478947"/>
                <a:gd name="connsiteY20" fmla="*/ 102176 h 380782"/>
                <a:gd name="connsiteX21" fmla="*/ 321912 w 478947"/>
                <a:gd name="connsiteY21" fmla="*/ 99863 h 380782"/>
                <a:gd name="connsiteX22" fmla="*/ 318990 w 478947"/>
                <a:gd name="connsiteY22" fmla="*/ 103759 h 380782"/>
                <a:gd name="connsiteX23" fmla="*/ 293907 w 478947"/>
                <a:gd name="connsiteY23" fmla="*/ 141870 h 380782"/>
                <a:gd name="connsiteX24" fmla="*/ 279661 w 478947"/>
                <a:gd name="connsiteY24" fmla="*/ 116057 h 380782"/>
                <a:gd name="connsiteX25" fmla="*/ 266755 w 478947"/>
                <a:gd name="connsiteY25" fmla="*/ 106681 h 380782"/>
                <a:gd name="connsiteX26" fmla="*/ 234610 w 478947"/>
                <a:gd name="connsiteY26" fmla="*/ 126893 h 380782"/>
                <a:gd name="connsiteX27" fmla="*/ 239237 w 478947"/>
                <a:gd name="connsiteY27" fmla="*/ 192157 h 380782"/>
                <a:gd name="connsiteX28" fmla="*/ 261519 w 478947"/>
                <a:gd name="connsiteY28" fmla="*/ 222597 h 380782"/>
                <a:gd name="connsiteX29" fmla="*/ 310467 w 478947"/>
                <a:gd name="connsiteY29" fmla="*/ 273980 h 380782"/>
                <a:gd name="connsiteX30" fmla="*/ 350769 w 478947"/>
                <a:gd name="connsiteY30" fmla="*/ 276902 h 380782"/>
                <a:gd name="connsiteX31" fmla="*/ 379018 w 478947"/>
                <a:gd name="connsiteY31" fmla="*/ 251941 h 380782"/>
                <a:gd name="connsiteX32" fmla="*/ 368059 w 478947"/>
                <a:gd name="connsiteY32" fmla="*/ 277876 h 380782"/>
                <a:gd name="connsiteX33" fmla="*/ 330314 w 478947"/>
                <a:gd name="connsiteY33" fmla="*/ 323537 h 380782"/>
                <a:gd name="connsiteX34" fmla="*/ 294151 w 478947"/>
                <a:gd name="connsiteY34" fmla="*/ 364691 h 380782"/>
                <a:gd name="connsiteX35" fmla="*/ 288428 w 478947"/>
                <a:gd name="connsiteY35" fmla="*/ 370414 h 380782"/>
                <a:gd name="connsiteX36" fmla="*/ 243133 w 478947"/>
                <a:gd name="connsiteY36" fmla="*/ 366396 h 380782"/>
                <a:gd name="connsiteX37" fmla="*/ 142803 w 478947"/>
                <a:gd name="connsiteY37" fmla="*/ 283843 h 380782"/>
                <a:gd name="connsiteX38" fmla="*/ 124295 w 478947"/>
                <a:gd name="connsiteY38" fmla="*/ 285060 h 380782"/>
                <a:gd name="connsiteX39" fmla="*/ 88619 w 478947"/>
                <a:gd name="connsiteY39" fmla="*/ 291270 h 380782"/>
                <a:gd name="connsiteX40" fmla="*/ 19094 w 478947"/>
                <a:gd name="connsiteY40" fmla="*/ 244879 h 380782"/>
                <a:gd name="connsiteX41" fmla="*/ 6553 w 478947"/>
                <a:gd name="connsiteY41" fmla="*/ 236234 h 380782"/>
                <a:gd name="connsiteX42" fmla="*/ 2291 w 478947"/>
                <a:gd name="connsiteY42" fmla="*/ 219918 h 380782"/>
                <a:gd name="connsiteX43" fmla="*/ 6553 w 478947"/>
                <a:gd name="connsiteY43" fmla="*/ 212126 h 380782"/>
                <a:gd name="connsiteX44" fmla="*/ 91176 w 478947"/>
                <a:gd name="connsiteY44" fmla="*/ 277998 h 380782"/>
                <a:gd name="connsiteX45" fmla="*/ 114920 w 478947"/>
                <a:gd name="connsiteY45" fmla="*/ 276415 h 380782"/>
                <a:gd name="connsiteX46" fmla="*/ 113215 w 478947"/>
                <a:gd name="connsiteY46" fmla="*/ 264117 h 380782"/>
                <a:gd name="connsiteX47" fmla="*/ 20312 w 478947"/>
                <a:gd name="connsiteY47" fmla="*/ 197758 h 380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78947" h="380782">
                  <a:moveTo>
                    <a:pt x="20312" y="197758"/>
                  </a:moveTo>
                  <a:cubicBezTo>
                    <a:pt x="29444" y="179737"/>
                    <a:pt x="45882" y="172553"/>
                    <a:pt x="64024" y="166709"/>
                  </a:cubicBezTo>
                  <a:cubicBezTo>
                    <a:pt x="94586" y="156725"/>
                    <a:pt x="118694" y="138826"/>
                    <a:pt x="131844" y="108264"/>
                  </a:cubicBezTo>
                  <a:cubicBezTo>
                    <a:pt x="134280" y="102663"/>
                    <a:pt x="137202" y="96940"/>
                    <a:pt x="141707" y="92313"/>
                  </a:cubicBezTo>
                  <a:cubicBezTo>
                    <a:pt x="151813" y="99254"/>
                    <a:pt x="161919" y="106316"/>
                    <a:pt x="172269" y="113013"/>
                  </a:cubicBezTo>
                  <a:cubicBezTo>
                    <a:pt x="175191" y="114839"/>
                    <a:pt x="178966" y="115692"/>
                    <a:pt x="182497" y="116422"/>
                  </a:cubicBezTo>
                  <a:cubicBezTo>
                    <a:pt x="205144" y="121049"/>
                    <a:pt x="222678" y="111187"/>
                    <a:pt x="238141" y="95967"/>
                  </a:cubicBezTo>
                  <a:cubicBezTo>
                    <a:pt x="246908" y="87443"/>
                    <a:pt x="250561" y="75511"/>
                    <a:pt x="258719" y="66500"/>
                  </a:cubicBezTo>
                  <a:cubicBezTo>
                    <a:pt x="276983" y="46167"/>
                    <a:pt x="292690" y="23519"/>
                    <a:pt x="313632" y="5620"/>
                  </a:cubicBezTo>
                  <a:cubicBezTo>
                    <a:pt x="323739" y="-3025"/>
                    <a:pt x="329948" y="-2659"/>
                    <a:pt x="334332" y="13535"/>
                  </a:cubicBezTo>
                  <a:cubicBezTo>
                    <a:pt x="337011" y="23641"/>
                    <a:pt x="337498" y="34234"/>
                    <a:pt x="340542" y="44462"/>
                  </a:cubicBezTo>
                  <a:cubicBezTo>
                    <a:pt x="345290" y="60656"/>
                    <a:pt x="354300" y="74658"/>
                    <a:pt x="363676" y="88052"/>
                  </a:cubicBezTo>
                  <a:cubicBezTo>
                    <a:pt x="379992" y="111430"/>
                    <a:pt x="398621" y="133225"/>
                    <a:pt x="419077" y="153194"/>
                  </a:cubicBezTo>
                  <a:cubicBezTo>
                    <a:pt x="431740" y="165613"/>
                    <a:pt x="439776" y="165735"/>
                    <a:pt x="454874" y="156847"/>
                  </a:cubicBezTo>
                  <a:cubicBezTo>
                    <a:pt x="464493" y="151245"/>
                    <a:pt x="471556" y="143088"/>
                    <a:pt x="478739" y="135173"/>
                  </a:cubicBezTo>
                  <a:cubicBezTo>
                    <a:pt x="480079" y="145157"/>
                    <a:pt x="474721" y="152585"/>
                    <a:pt x="468999" y="159525"/>
                  </a:cubicBezTo>
                  <a:cubicBezTo>
                    <a:pt x="456944" y="174380"/>
                    <a:pt x="445377" y="189722"/>
                    <a:pt x="432105" y="203603"/>
                  </a:cubicBezTo>
                  <a:cubicBezTo>
                    <a:pt x="427965" y="207864"/>
                    <a:pt x="425043" y="213343"/>
                    <a:pt x="421512" y="218092"/>
                  </a:cubicBezTo>
                  <a:cubicBezTo>
                    <a:pt x="419199" y="221258"/>
                    <a:pt x="417251" y="221379"/>
                    <a:pt x="414815" y="217605"/>
                  </a:cubicBezTo>
                  <a:cubicBezTo>
                    <a:pt x="401056" y="197149"/>
                    <a:pt x="383158" y="180224"/>
                    <a:pt x="367329" y="161352"/>
                  </a:cubicBezTo>
                  <a:cubicBezTo>
                    <a:pt x="351622" y="142722"/>
                    <a:pt x="333236" y="125798"/>
                    <a:pt x="324226" y="102176"/>
                  </a:cubicBezTo>
                  <a:cubicBezTo>
                    <a:pt x="323739" y="100959"/>
                    <a:pt x="323252" y="99863"/>
                    <a:pt x="321912" y="99863"/>
                  </a:cubicBezTo>
                  <a:cubicBezTo>
                    <a:pt x="319355" y="99863"/>
                    <a:pt x="319599" y="102176"/>
                    <a:pt x="318990" y="103759"/>
                  </a:cubicBezTo>
                  <a:cubicBezTo>
                    <a:pt x="312780" y="117883"/>
                    <a:pt x="304257" y="130425"/>
                    <a:pt x="293907" y="141870"/>
                  </a:cubicBezTo>
                  <a:cubicBezTo>
                    <a:pt x="286236" y="134930"/>
                    <a:pt x="283679" y="125067"/>
                    <a:pt x="279661" y="116057"/>
                  </a:cubicBezTo>
                  <a:cubicBezTo>
                    <a:pt x="276983" y="110091"/>
                    <a:pt x="272478" y="106560"/>
                    <a:pt x="266755" y="106681"/>
                  </a:cubicBezTo>
                  <a:cubicBezTo>
                    <a:pt x="252265" y="107047"/>
                    <a:pt x="240576" y="113987"/>
                    <a:pt x="234610" y="126893"/>
                  </a:cubicBezTo>
                  <a:cubicBezTo>
                    <a:pt x="224382" y="149054"/>
                    <a:pt x="226209" y="171458"/>
                    <a:pt x="239237" y="192157"/>
                  </a:cubicBezTo>
                  <a:cubicBezTo>
                    <a:pt x="245934" y="202750"/>
                    <a:pt x="253239" y="212978"/>
                    <a:pt x="261519" y="222597"/>
                  </a:cubicBezTo>
                  <a:cubicBezTo>
                    <a:pt x="276983" y="240496"/>
                    <a:pt x="292568" y="258395"/>
                    <a:pt x="310467" y="273980"/>
                  </a:cubicBezTo>
                  <a:cubicBezTo>
                    <a:pt x="325078" y="286765"/>
                    <a:pt x="334332" y="287130"/>
                    <a:pt x="350769" y="276902"/>
                  </a:cubicBezTo>
                  <a:cubicBezTo>
                    <a:pt x="361484" y="270084"/>
                    <a:pt x="370738" y="261682"/>
                    <a:pt x="379018" y="251941"/>
                  </a:cubicBezTo>
                  <a:cubicBezTo>
                    <a:pt x="379627" y="262291"/>
                    <a:pt x="374147" y="270449"/>
                    <a:pt x="368059" y="277876"/>
                  </a:cubicBezTo>
                  <a:cubicBezTo>
                    <a:pt x="355518" y="293096"/>
                    <a:pt x="342977" y="308438"/>
                    <a:pt x="330314" y="323537"/>
                  </a:cubicBezTo>
                  <a:cubicBezTo>
                    <a:pt x="318503" y="337539"/>
                    <a:pt x="305475" y="350324"/>
                    <a:pt x="294151" y="364691"/>
                  </a:cubicBezTo>
                  <a:cubicBezTo>
                    <a:pt x="292446" y="366761"/>
                    <a:pt x="290498" y="368710"/>
                    <a:pt x="288428" y="370414"/>
                  </a:cubicBezTo>
                  <a:cubicBezTo>
                    <a:pt x="268216" y="387095"/>
                    <a:pt x="263711" y="382103"/>
                    <a:pt x="243133" y="366396"/>
                  </a:cubicBezTo>
                  <a:cubicBezTo>
                    <a:pt x="208675" y="340096"/>
                    <a:pt x="175678" y="312091"/>
                    <a:pt x="142803" y="283843"/>
                  </a:cubicBezTo>
                  <a:cubicBezTo>
                    <a:pt x="133062" y="275441"/>
                    <a:pt x="133184" y="275684"/>
                    <a:pt x="124295" y="285060"/>
                  </a:cubicBezTo>
                  <a:cubicBezTo>
                    <a:pt x="104570" y="306125"/>
                    <a:pt x="108345" y="301619"/>
                    <a:pt x="88619" y="291270"/>
                  </a:cubicBezTo>
                  <a:cubicBezTo>
                    <a:pt x="63902" y="278242"/>
                    <a:pt x="41376" y="261804"/>
                    <a:pt x="19094" y="244879"/>
                  </a:cubicBezTo>
                  <a:cubicBezTo>
                    <a:pt x="15076" y="241835"/>
                    <a:pt x="10936" y="238791"/>
                    <a:pt x="6553" y="236234"/>
                  </a:cubicBezTo>
                  <a:cubicBezTo>
                    <a:pt x="-753" y="232094"/>
                    <a:pt x="-1605" y="226737"/>
                    <a:pt x="2291" y="219918"/>
                  </a:cubicBezTo>
                  <a:cubicBezTo>
                    <a:pt x="3753" y="217362"/>
                    <a:pt x="4118" y="214196"/>
                    <a:pt x="6553" y="212126"/>
                  </a:cubicBezTo>
                  <a:cubicBezTo>
                    <a:pt x="34680" y="234043"/>
                    <a:pt x="60615" y="258881"/>
                    <a:pt x="91176" y="277998"/>
                  </a:cubicBezTo>
                  <a:cubicBezTo>
                    <a:pt x="103474" y="285669"/>
                    <a:pt x="104692" y="286278"/>
                    <a:pt x="114920" y="276415"/>
                  </a:cubicBezTo>
                  <a:cubicBezTo>
                    <a:pt x="121495" y="270084"/>
                    <a:pt x="121617" y="268135"/>
                    <a:pt x="113215" y="264117"/>
                  </a:cubicBezTo>
                  <a:cubicBezTo>
                    <a:pt x="78513" y="247193"/>
                    <a:pt x="51604" y="219431"/>
                    <a:pt x="20312" y="197758"/>
                  </a:cubicBezTo>
                  <a:close/>
                </a:path>
              </a:pathLst>
            </a:custGeom>
            <a:solidFill>
              <a:srgbClr val="690920"/>
            </a:solidFill>
            <a:ln w="12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8E16CC45-0FC2-F91F-37FA-ABD166C72BC9}"/>
                </a:ext>
              </a:extLst>
            </p:cNvPr>
            <p:cNvSpPr/>
            <p:nvPr/>
          </p:nvSpPr>
          <p:spPr>
            <a:xfrm>
              <a:off x="2713405" y="4244627"/>
              <a:ext cx="337280" cy="241822"/>
            </a:xfrm>
            <a:custGeom>
              <a:avLst/>
              <a:gdLst>
                <a:gd name="connsiteX0" fmla="*/ 337033 w 337280"/>
                <a:gd name="connsiteY0" fmla="*/ 213963 h 241822"/>
                <a:gd name="connsiteX1" fmla="*/ 313168 w 337280"/>
                <a:gd name="connsiteY1" fmla="*/ 235637 h 241822"/>
                <a:gd name="connsiteX2" fmla="*/ 277370 w 337280"/>
                <a:gd name="connsiteY2" fmla="*/ 231984 h 241822"/>
                <a:gd name="connsiteX3" fmla="*/ 221969 w 337280"/>
                <a:gd name="connsiteY3" fmla="*/ 166842 h 241822"/>
                <a:gd name="connsiteX4" fmla="*/ 198835 w 337280"/>
                <a:gd name="connsiteY4" fmla="*/ 123252 h 241822"/>
                <a:gd name="connsiteX5" fmla="*/ 192625 w 337280"/>
                <a:gd name="connsiteY5" fmla="*/ 92325 h 241822"/>
                <a:gd name="connsiteX6" fmla="*/ 171926 w 337280"/>
                <a:gd name="connsiteY6" fmla="*/ 84410 h 241822"/>
                <a:gd name="connsiteX7" fmla="*/ 117012 w 337280"/>
                <a:gd name="connsiteY7" fmla="*/ 145290 h 241822"/>
                <a:gd name="connsiteX8" fmla="*/ 96434 w 337280"/>
                <a:gd name="connsiteY8" fmla="*/ 174757 h 241822"/>
                <a:gd name="connsiteX9" fmla="*/ 40790 w 337280"/>
                <a:gd name="connsiteY9" fmla="*/ 195212 h 241822"/>
                <a:gd name="connsiteX10" fmla="*/ 30562 w 337280"/>
                <a:gd name="connsiteY10" fmla="*/ 191803 h 241822"/>
                <a:gd name="connsiteX11" fmla="*/ 0 w 337280"/>
                <a:gd name="connsiteY11" fmla="*/ 171104 h 241822"/>
                <a:gd name="connsiteX12" fmla="*/ 36528 w 337280"/>
                <a:gd name="connsiteY12" fmla="*/ 107058 h 241822"/>
                <a:gd name="connsiteX13" fmla="*/ 88885 w 337280"/>
                <a:gd name="connsiteY13" fmla="*/ 68703 h 241822"/>
                <a:gd name="connsiteX14" fmla="*/ 129797 w 337280"/>
                <a:gd name="connsiteY14" fmla="*/ 41429 h 241822"/>
                <a:gd name="connsiteX15" fmla="*/ 154757 w 337280"/>
                <a:gd name="connsiteY15" fmla="*/ 6606 h 241822"/>
                <a:gd name="connsiteX16" fmla="*/ 167420 w 337280"/>
                <a:gd name="connsiteY16" fmla="*/ 5023 h 241822"/>
                <a:gd name="connsiteX17" fmla="*/ 211619 w 337280"/>
                <a:gd name="connsiteY17" fmla="*/ 60302 h 241822"/>
                <a:gd name="connsiteX18" fmla="*/ 266046 w 337280"/>
                <a:gd name="connsiteY18" fmla="*/ 127392 h 241822"/>
                <a:gd name="connsiteX19" fmla="*/ 327657 w 337280"/>
                <a:gd name="connsiteY19" fmla="*/ 194604 h 241822"/>
                <a:gd name="connsiteX20" fmla="*/ 337033 w 337280"/>
                <a:gd name="connsiteY20" fmla="*/ 213963 h 24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7280" h="241822">
                  <a:moveTo>
                    <a:pt x="337033" y="213963"/>
                  </a:moveTo>
                  <a:cubicBezTo>
                    <a:pt x="329727" y="222000"/>
                    <a:pt x="322665" y="230036"/>
                    <a:pt x="313168" y="235637"/>
                  </a:cubicBezTo>
                  <a:cubicBezTo>
                    <a:pt x="297947" y="244525"/>
                    <a:pt x="290033" y="244282"/>
                    <a:pt x="277370" y="231984"/>
                  </a:cubicBezTo>
                  <a:cubicBezTo>
                    <a:pt x="256914" y="212015"/>
                    <a:pt x="238407" y="190342"/>
                    <a:pt x="221969" y="166842"/>
                  </a:cubicBezTo>
                  <a:cubicBezTo>
                    <a:pt x="212594" y="153327"/>
                    <a:pt x="203583" y="139446"/>
                    <a:pt x="198835" y="123252"/>
                  </a:cubicBezTo>
                  <a:cubicBezTo>
                    <a:pt x="195791" y="113024"/>
                    <a:pt x="195425" y="102553"/>
                    <a:pt x="192625" y="92325"/>
                  </a:cubicBezTo>
                  <a:cubicBezTo>
                    <a:pt x="188242" y="76009"/>
                    <a:pt x="182032" y="75765"/>
                    <a:pt x="171926" y="84410"/>
                  </a:cubicBezTo>
                  <a:cubicBezTo>
                    <a:pt x="150983" y="102309"/>
                    <a:pt x="135276" y="124957"/>
                    <a:pt x="117012" y="145290"/>
                  </a:cubicBezTo>
                  <a:cubicBezTo>
                    <a:pt x="108854" y="154301"/>
                    <a:pt x="105201" y="166233"/>
                    <a:pt x="96434" y="174757"/>
                  </a:cubicBezTo>
                  <a:cubicBezTo>
                    <a:pt x="80849" y="189977"/>
                    <a:pt x="63437" y="199839"/>
                    <a:pt x="40790" y="195212"/>
                  </a:cubicBezTo>
                  <a:cubicBezTo>
                    <a:pt x="37259" y="194482"/>
                    <a:pt x="33484" y="193751"/>
                    <a:pt x="30562" y="191803"/>
                  </a:cubicBezTo>
                  <a:cubicBezTo>
                    <a:pt x="20212" y="185228"/>
                    <a:pt x="10106" y="178044"/>
                    <a:pt x="0" y="171104"/>
                  </a:cubicBezTo>
                  <a:cubicBezTo>
                    <a:pt x="10715" y="148943"/>
                    <a:pt x="22769" y="127392"/>
                    <a:pt x="36528" y="107058"/>
                  </a:cubicBezTo>
                  <a:cubicBezTo>
                    <a:pt x="49069" y="88550"/>
                    <a:pt x="68673" y="77348"/>
                    <a:pt x="88885" y="68703"/>
                  </a:cubicBezTo>
                  <a:cubicBezTo>
                    <a:pt x="104470" y="62128"/>
                    <a:pt x="117012" y="51900"/>
                    <a:pt x="129797" y="41429"/>
                  </a:cubicBezTo>
                  <a:cubicBezTo>
                    <a:pt x="141364" y="32053"/>
                    <a:pt x="148182" y="19512"/>
                    <a:pt x="154757" y="6606"/>
                  </a:cubicBezTo>
                  <a:cubicBezTo>
                    <a:pt x="159019" y="-1918"/>
                    <a:pt x="160358" y="-1918"/>
                    <a:pt x="167420" y="5023"/>
                  </a:cubicBezTo>
                  <a:cubicBezTo>
                    <a:pt x="184467" y="21582"/>
                    <a:pt x="200296" y="38750"/>
                    <a:pt x="211619" y="60302"/>
                  </a:cubicBezTo>
                  <a:cubicBezTo>
                    <a:pt x="225135" y="85993"/>
                    <a:pt x="246443" y="106205"/>
                    <a:pt x="266046" y="127392"/>
                  </a:cubicBezTo>
                  <a:cubicBezTo>
                    <a:pt x="286624" y="149796"/>
                    <a:pt x="307323" y="171956"/>
                    <a:pt x="327657" y="194604"/>
                  </a:cubicBezTo>
                  <a:cubicBezTo>
                    <a:pt x="332284" y="200083"/>
                    <a:pt x="338615" y="205319"/>
                    <a:pt x="337033" y="213963"/>
                  </a:cubicBezTo>
                  <a:close/>
                </a:path>
              </a:pathLst>
            </a:custGeom>
            <a:solidFill>
              <a:srgbClr val="ED1C24"/>
            </a:solidFill>
            <a:ln w="12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3D145148-231B-B5ED-F379-AFCC3B900FE7}"/>
                </a:ext>
              </a:extLst>
            </p:cNvPr>
            <p:cNvSpPr/>
            <p:nvPr/>
          </p:nvSpPr>
          <p:spPr>
            <a:xfrm>
              <a:off x="2799591" y="4430217"/>
              <a:ext cx="151155" cy="177607"/>
            </a:xfrm>
            <a:custGeom>
              <a:avLst/>
              <a:gdLst>
                <a:gd name="connsiteX0" fmla="*/ 6595 w 151155"/>
                <a:gd name="connsiteY0" fmla="*/ 20215 h 177607"/>
                <a:gd name="connsiteX1" fmla="*/ 38740 w 151155"/>
                <a:gd name="connsiteY1" fmla="*/ 3 h 177607"/>
                <a:gd name="connsiteX2" fmla="*/ 51646 w 151155"/>
                <a:gd name="connsiteY2" fmla="*/ 9379 h 177607"/>
                <a:gd name="connsiteX3" fmla="*/ 65892 w 151155"/>
                <a:gd name="connsiteY3" fmla="*/ 35192 h 177607"/>
                <a:gd name="connsiteX4" fmla="*/ 104368 w 151155"/>
                <a:gd name="connsiteY4" fmla="*/ 84505 h 177607"/>
                <a:gd name="connsiteX5" fmla="*/ 145036 w 151155"/>
                <a:gd name="connsiteY5" fmla="*/ 131139 h 177607"/>
                <a:gd name="connsiteX6" fmla="*/ 150759 w 151155"/>
                <a:gd name="connsiteY6" fmla="*/ 145385 h 177607"/>
                <a:gd name="connsiteX7" fmla="*/ 122511 w 151155"/>
                <a:gd name="connsiteY7" fmla="*/ 170346 h 177607"/>
                <a:gd name="connsiteX8" fmla="*/ 82208 w 151155"/>
                <a:gd name="connsiteY8" fmla="*/ 167423 h 177607"/>
                <a:gd name="connsiteX9" fmla="*/ 33260 w 151155"/>
                <a:gd name="connsiteY9" fmla="*/ 116041 h 177607"/>
                <a:gd name="connsiteX10" fmla="*/ 10978 w 151155"/>
                <a:gd name="connsiteY10" fmla="*/ 85601 h 177607"/>
                <a:gd name="connsiteX11" fmla="*/ 6595 w 151155"/>
                <a:gd name="connsiteY11" fmla="*/ 20215 h 17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155" h="177607">
                  <a:moveTo>
                    <a:pt x="6595" y="20215"/>
                  </a:moveTo>
                  <a:cubicBezTo>
                    <a:pt x="12561" y="7187"/>
                    <a:pt x="24372" y="369"/>
                    <a:pt x="38740" y="3"/>
                  </a:cubicBezTo>
                  <a:cubicBezTo>
                    <a:pt x="44462" y="-118"/>
                    <a:pt x="48967" y="3413"/>
                    <a:pt x="51646" y="9379"/>
                  </a:cubicBezTo>
                  <a:cubicBezTo>
                    <a:pt x="55664" y="18389"/>
                    <a:pt x="58221" y="28252"/>
                    <a:pt x="65892" y="35192"/>
                  </a:cubicBezTo>
                  <a:cubicBezTo>
                    <a:pt x="75998" y="53699"/>
                    <a:pt x="90853" y="68676"/>
                    <a:pt x="104368" y="84505"/>
                  </a:cubicBezTo>
                  <a:cubicBezTo>
                    <a:pt x="117762" y="100212"/>
                    <a:pt x="131643" y="115432"/>
                    <a:pt x="145036" y="131139"/>
                  </a:cubicBezTo>
                  <a:cubicBezTo>
                    <a:pt x="148324" y="135036"/>
                    <a:pt x="152464" y="139175"/>
                    <a:pt x="150759" y="145385"/>
                  </a:cubicBezTo>
                  <a:cubicBezTo>
                    <a:pt x="142601" y="155004"/>
                    <a:pt x="133347" y="163527"/>
                    <a:pt x="122511" y="170346"/>
                  </a:cubicBezTo>
                  <a:cubicBezTo>
                    <a:pt x="106195" y="180696"/>
                    <a:pt x="96819" y="180209"/>
                    <a:pt x="82208" y="167423"/>
                  </a:cubicBezTo>
                  <a:cubicBezTo>
                    <a:pt x="64309" y="151838"/>
                    <a:pt x="48724" y="133939"/>
                    <a:pt x="33260" y="116041"/>
                  </a:cubicBezTo>
                  <a:cubicBezTo>
                    <a:pt x="24981" y="106422"/>
                    <a:pt x="17553" y="96194"/>
                    <a:pt x="10978" y="85601"/>
                  </a:cubicBezTo>
                  <a:cubicBezTo>
                    <a:pt x="-1807" y="64780"/>
                    <a:pt x="-3633" y="42498"/>
                    <a:pt x="6595" y="20215"/>
                  </a:cubicBezTo>
                </a:path>
              </a:pathLst>
            </a:custGeom>
            <a:solidFill>
              <a:srgbClr val="ED1C24"/>
            </a:solidFill>
            <a:ln w="12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3D83AF48-5F31-78DD-8692-86B4461F625F}"/>
                </a:ext>
              </a:extLst>
            </p:cNvPr>
            <p:cNvSpPr/>
            <p:nvPr/>
          </p:nvSpPr>
          <p:spPr>
            <a:xfrm>
              <a:off x="2477425" y="4164019"/>
              <a:ext cx="221689" cy="199212"/>
            </a:xfrm>
            <a:custGeom>
              <a:avLst/>
              <a:gdLst>
                <a:gd name="connsiteX0" fmla="*/ 5609 w 221689"/>
                <a:gd name="connsiteY0" fmla="*/ 79421 h 199212"/>
                <a:gd name="connsiteX1" fmla="*/ 35562 w 221689"/>
                <a:gd name="connsiteY1" fmla="*/ 69072 h 199212"/>
                <a:gd name="connsiteX2" fmla="*/ 59062 w 221689"/>
                <a:gd name="connsiteY2" fmla="*/ 74429 h 199212"/>
                <a:gd name="connsiteX3" fmla="*/ 79152 w 221689"/>
                <a:gd name="connsiteY3" fmla="*/ 53730 h 199212"/>
                <a:gd name="connsiteX4" fmla="*/ 70629 w 221689"/>
                <a:gd name="connsiteY4" fmla="*/ 25603 h 199212"/>
                <a:gd name="connsiteX5" fmla="*/ 69777 w 221689"/>
                <a:gd name="connsiteY5" fmla="*/ 4051 h 199212"/>
                <a:gd name="connsiteX6" fmla="*/ 100339 w 221689"/>
                <a:gd name="connsiteY6" fmla="*/ 6974 h 199212"/>
                <a:gd name="connsiteX7" fmla="*/ 110567 w 221689"/>
                <a:gd name="connsiteY7" fmla="*/ 28769 h 199212"/>
                <a:gd name="connsiteX8" fmla="*/ 156592 w 221689"/>
                <a:gd name="connsiteY8" fmla="*/ 111809 h 199212"/>
                <a:gd name="connsiteX9" fmla="*/ 210897 w 221689"/>
                <a:gd name="connsiteY9" fmla="*/ 159296 h 199212"/>
                <a:gd name="connsiteX10" fmla="*/ 217107 w 221689"/>
                <a:gd name="connsiteY10" fmla="*/ 189858 h 199212"/>
                <a:gd name="connsiteX11" fmla="*/ 200791 w 221689"/>
                <a:gd name="connsiteY11" fmla="*/ 192658 h 199212"/>
                <a:gd name="connsiteX12" fmla="*/ 116411 w 221689"/>
                <a:gd name="connsiteY12" fmla="*/ 138475 h 199212"/>
                <a:gd name="connsiteX13" fmla="*/ 63567 w 221689"/>
                <a:gd name="connsiteY13" fmla="*/ 127760 h 199212"/>
                <a:gd name="connsiteX14" fmla="*/ 32518 w 221689"/>
                <a:gd name="connsiteY14" fmla="*/ 123864 h 199212"/>
                <a:gd name="connsiteX15" fmla="*/ 3418 w 221689"/>
                <a:gd name="connsiteY15" fmla="*/ 105235 h 199212"/>
                <a:gd name="connsiteX16" fmla="*/ 1956 w 221689"/>
                <a:gd name="connsiteY16" fmla="*/ 88310 h 199212"/>
                <a:gd name="connsiteX17" fmla="*/ 11819 w 221689"/>
                <a:gd name="connsiteY17" fmla="*/ 94398 h 199212"/>
                <a:gd name="connsiteX18" fmla="*/ 90354 w 221689"/>
                <a:gd name="connsiteY18" fmla="*/ 122890 h 199212"/>
                <a:gd name="connsiteX19" fmla="*/ 167063 w 221689"/>
                <a:gd name="connsiteY19" fmla="*/ 153208 h 199212"/>
                <a:gd name="connsiteX20" fmla="*/ 200060 w 221689"/>
                <a:gd name="connsiteY20" fmla="*/ 178899 h 199212"/>
                <a:gd name="connsiteX21" fmla="*/ 205418 w 221689"/>
                <a:gd name="connsiteY21" fmla="*/ 180117 h 199212"/>
                <a:gd name="connsiteX22" fmla="*/ 203592 w 221689"/>
                <a:gd name="connsiteY22" fmla="*/ 175003 h 199212"/>
                <a:gd name="connsiteX23" fmla="*/ 187032 w 221689"/>
                <a:gd name="connsiteY23" fmla="*/ 159783 h 199212"/>
                <a:gd name="connsiteX24" fmla="*/ 132849 w 221689"/>
                <a:gd name="connsiteY24" fmla="*/ 105235 h 199212"/>
                <a:gd name="connsiteX25" fmla="*/ 101435 w 221689"/>
                <a:gd name="connsiteY25" fmla="*/ 50199 h 199212"/>
                <a:gd name="connsiteX26" fmla="*/ 97173 w 221689"/>
                <a:gd name="connsiteY26" fmla="*/ 44963 h 199212"/>
                <a:gd name="connsiteX27" fmla="*/ 92546 w 221689"/>
                <a:gd name="connsiteY27" fmla="*/ 50808 h 199212"/>
                <a:gd name="connsiteX28" fmla="*/ 91816 w 221689"/>
                <a:gd name="connsiteY28" fmla="*/ 55313 h 199212"/>
                <a:gd name="connsiteX29" fmla="*/ 39824 w 221689"/>
                <a:gd name="connsiteY29" fmla="*/ 90501 h 199212"/>
                <a:gd name="connsiteX30" fmla="*/ 5609 w 221689"/>
                <a:gd name="connsiteY30" fmla="*/ 79421 h 199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21689" h="199212">
                  <a:moveTo>
                    <a:pt x="5609" y="79421"/>
                  </a:moveTo>
                  <a:cubicBezTo>
                    <a:pt x="12184" y="68219"/>
                    <a:pt x="22899" y="64323"/>
                    <a:pt x="35562" y="69072"/>
                  </a:cubicBezTo>
                  <a:cubicBezTo>
                    <a:pt x="43233" y="71872"/>
                    <a:pt x="50782" y="74551"/>
                    <a:pt x="59062" y="74429"/>
                  </a:cubicBezTo>
                  <a:cubicBezTo>
                    <a:pt x="72943" y="74064"/>
                    <a:pt x="79152" y="67489"/>
                    <a:pt x="79152" y="53730"/>
                  </a:cubicBezTo>
                  <a:cubicBezTo>
                    <a:pt x="79152" y="43380"/>
                    <a:pt x="75378" y="34370"/>
                    <a:pt x="70629" y="25603"/>
                  </a:cubicBezTo>
                  <a:cubicBezTo>
                    <a:pt x="63811" y="13183"/>
                    <a:pt x="63567" y="8435"/>
                    <a:pt x="69777" y="4051"/>
                  </a:cubicBezTo>
                  <a:cubicBezTo>
                    <a:pt x="78787" y="-2402"/>
                    <a:pt x="93398" y="-940"/>
                    <a:pt x="100339" y="6974"/>
                  </a:cubicBezTo>
                  <a:cubicBezTo>
                    <a:pt x="105818" y="13183"/>
                    <a:pt x="109349" y="20733"/>
                    <a:pt x="110567" y="28769"/>
                  </a:cubicBezTo>
                  <a:cubicBezTo>
                    <a:pt x="115802" y="62131"/>
                    <a:pt x="135162" y="87579"/>
                    <a:pt x="156592" y="111809"/>
                  </a:cubicBezTo>
                  <a:cubicBezTo>
                    <a:pt x="172664" y="129952"/>
                    <a:pt x="192268" y="144076"/>
                    <a:pt x="210897" y="159296"/>
                  </a:cubicBezTo>
                  <a:cubicBezTo>
                    <a:pt x="223073" y="169159"/>
                    <a:pt x="224656" y="175733"/>
                    <a:pt x="217107" y="189858"/>
                  </a:cubicBezTo>
                  <a:cubicBezTo>
                    <a:pt x="210897" y="201425"/>
                    <a:pt x="210045" y="202156"/>
                    <a:pt x="200791" y="192658"/>
                  </a:cubicBezTo>
                  <a:cubicBezTo>
                    <a:pt x="176804" y="167941"/>
                    <a:pt x="147582" y="151747"/>
                    <a:pt x="116411" y="138475"/>
                  </a:cubicBezTo>
                  <a:cubicBezTo>
                    <a:pt x="99608" y="131291"/>
                    <a:pt x="81344" y="130317"/>
                    <a:pt x="63567" y="127760"/>
                  </a:cubicBezTo>
                  <a:cubicBezTo>
                    <a:pt x="53218" y="126299"/>
                    <a:pt x="42746" y="125690"/>
                    <a:pt x="32518" y="123864"/>
                  </a:cubicBezTo>
                  <a:cubicBezTo>
                    <a:pt x="20342" y="121794"/>
                    <a:pt x="11332" y="113879"/>
                    <a:pt x="3418" y="105235"/>
                  </a:cubicBezTo>
                  <a:cubicBezTo>
                    <a:pt x="-722" y="100729"/>
                    <a:pt x="-966" y="94276"/>
                    <a:pt x="1956" y="88310"/>
                  </a:cubicBezTo>
                  <a:cubicBezTo>
                    <a:pt x="5244" y="90380"/>
                    <a:pt x="8653" y="92206"/>
                    <a:pt x="11819" y="94398"/>
                  </a:cubicBezTo>
                  <a:cubicBezTo>
                    <a:pt x="35684" y="110226"/>
                    <a:pt x="61984" y="119237"/>
                    <a:pt x="90354" y="122890"/>
                  </a:cubicBezTo>
                  <a:cubicBezTo>
                    <a:pt x="118481" y="126421"/>
                    <a:pt x="143685" y="137744"/>
                    <a:pt x="167063" y="153208"/>
                  </a:cubicBezTo>
                  <a:cubicBezTo>
                    <a:pt x="178752" y="160879"/>
                    <a:pt x="191415" y="167332"/>
                    <a:pt x="200060" y="178899"/>
                  </a:cubicBezTo>
                  <a:cubicBezTo>
                    <a:pt x="201278" y="180482"/>
                    <a:pt x="203470" y="182309"/>
                    <a:pt x="205418" y="180117"/>
                  </a:cubicBezTo>
                  <a:cubicBezTo>
                    <a:pt x="207366" y="177925"/>
                    <a:pt x="205174" y="176342"/>
                    <a:pt x="203592" y="175003"/>
                  </a:cubicBezTo>
                  <a:cubicBezTo>
                    <a:pt x="197991" y="170011"/>
                    <a:pt x="192998" y="163923"/>
                    <a:pt x="187032" y="159783"/>
                  </a:cubicBezTo>
                  <a:cubicBezTo>
                    <a:pt x="165602" y="144807"/>
                    <a:pt x="148678" y="125934"/>
                    <a:pt x="132849" y="105235"/>
                  </a:cubicBezTo>
                  <a:cubicBezTo>
                    <a:pt x="119820" y="88188"/>
                    <a:pt x="107279" y="71263"/>
                    <a:pt x="101435" y="50199"/>
                  </a:cubicBezTo>
                  <a:cubicBezTo>
                    <a:pt x="100826" y="48007"/>
                    <a:pt x="100217" y="44963"/>
                    <a:pt x="97173" y="44963"/>
                  </a:cubicBezTo>
                  <a:cubicBezTo>
                    <a:pt x="93885" y="44963"/>
                    <a:pt x="93155" y="48129"/>
                    <a:pt x="92546" y="50808"/>
                  </a:cubicBezTo>
                  <a:cubicBezTo>
                    <a:pt x="92181" y="52269"/>
                    <a:pt x="92181" y="53730"/>
                    <a:pt x="91816" y="55313"/>
                  </a:cubicBezTo>
                  <a:cubicBezTo>
                    <a:pt x="86458" y="82952"/>
                    <a:pt x="63080" y="99512"/>
                    <a:pt x="39824" y="90501"/>
                  </a:cubicBezTo>
                  <a:cubicBezTo>
                    <a:pt x="28866" y="86118"/>
                    <a:pt x="17664" y="81613"/>
                    <a:pt x="5609" y="79421"/>
                  </a:cubicBezTo>
                  <a:close/>
                </a:path>
              </a:pathLst>
            </a:custGeom>
            <a:solidFill>
              <a:srgbClr val="F4F4F4"/>
            </a:solidFill>
            <a:ln w="12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D21EF8B3-D9DC-B624-E468-D9392B5B677C}"/>
                </a:ext>
              </a:extLst>
            </p:cNvPr>
            <p:cNvSpPr/>
            <p:nvPr/>
          </p:nvSpPr>
          <p:spPr>
            <a:xfrm>
              <a:off x="2544854" y="4561258"/>
              <a:ext cx="128268" cy="118836"/>
            </a:xfrm>
            <a:custGeom>
              <a:avLst/>
              <a:gdLst>
                <a:gd name="connsiteX0" fmla="*/ 48008 w 128268"/>
                <a:gd name="connsiteY0" fmla="*/ 99089 h 118836"/>
                <a:gd name="connsiteX1" fmla="*/ 4053 w 128268"/>
                <a:gd name="connsiteY1" fmla="*/ 61831 h 118836"/>
                <a:gd name="connsiteX2" fmla="*/ 1861 w 128268"/>
                <a:gd name="connsiteY2" fmla="*/ 49655 h 118836"/>
                <a:gd name="connsiteX3" fmla="*/ 20125 w 128268"/>
                <a:gd name="connsiteY3" fmla="*/ 5942 h 118836"/>
                <a:gd name="connsiteX4" fmla="*/ 30231 w 128268"/>
                <a:gd name="connsiteY4" fmla="*/ 3142 h 118836"/>
                <a:gd name="connsiteX5" fmla="*/ 85754 w 128268"/>
                <a:gd name="connsiteY5" fmla="*/ 47706 h 118836"/>
                <a:gd name="connsiteX6" fmla="*/ 114977 w 128268"/>
                <a:gd name="connsiteY6" fmla="*/ 65240 h 118836"/>
                <a:gd name="connsiteX7" fmla="*/ 116681 w 128268"/>
                <a:gd name="connsiteY7" fmla="*/ 65970 h 118836"/>
                <a:gd name="connsiteX8" fmla="*/ 121065 w 128268"/>
                <a:gd name="connsiteY8" fmla="*/ 88009 h 118836"/>
                <a:gd name="connsiteX9" fmla="*/ 103409 w 128268"/>
                <a:gd name="connsiteY9" fmla="*/ 108587 h 118836"/>
                <a:gd name="connsiteX10" fmla="*/ 64811 w 128268"/>
                <a:gd name="connsiteY10" fmla="*/ 111265 h 118836"/>
                <a:gd name="connsiteX11" fmla="*/ 48982 w 128268"/>
                <a:gd name="connsiteY11" fmla="*/ 97750 h 118836"/>
                <a:gd name="connsiteX12" fmla="*/ 48008 w 128268"/>
                <a:gd name="connsiteY12" fmla="*/ 99089 h 118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268" h="118836">
                  <a:moveTo>
                    <a:pt x="48008" y="99089"/>
                  </a:moveTo>
                  <a:cubicBezTo>
                    <a:pt x="33397" y="86670"/>
                    <a:pt x="19029" y="74007"/>
                    <a:pt x="4053" y="61831"/>
                  </a:cubicBezTo>
                  <a:cubicBezTo>
                    <a:pt x="-696" y="57934"/>
                    <a:pt x="-1061" y="54525"/>
                    <a:pt x="1861" y="49655"/>
                  </a:cubicBezTo>
                  <a:cubicBezTo>
                    <a:pt x="10141" y="36017"/>
                    <a:pt x="14890" y="20797"/>
                    <a:pt x="20125" y="5942"/>
                  </a:cubicBezTo>
                  <a:cubicBezTo>
                    <a:pt x="22682" y="-1363"/>
                    <a:pt x="24752" y="-1485"/>
                    <a:pt x="30231" y="3142"/>
                  </a:cubicBezTo>
                  <a:cubicBezTo>
                    <a:pt x="48374" y="18484"/>
                    <a:pt x="67612" y="32365"/>
                    <a:pt x="85754" y="47706"/>
                  </a:cubicBezTo>
                  <a:cubicBezTo>
                    <a:pt x="94277" y="54890"/>
                    <a:pt x="105114" y="59517"/>
                    <a:pt x="114977" y="65240"/>
                  </a:cubicBezTo>
                  <a:cubicBezTo>
                    <a:pt x="115464" y="65483"/>
                    <a:pt x="116072" y="65605"/>
                    <a:pt x="116681" y="65970"/>
                  </a:cubicBezTo>
                  <a:cubicBezTo>
                    <a:pt x="131171" y="74128"/>
                    <a:pt x="131414" y="75711"/>
                    <a:pt x="121065" y="88009"/>
                  </a:cubicBezTo>
                  <a:cubicBezTo>
                    <a:pt x="115220" y="94828"/>
                    <a:pt x="109497" y="101890"/>
                    <a:pt x="103409" y="108587"/>
                  </a:cubicBezTo>
                  <a:cubicBezTo>
                    <a:pt x="91964" y="121249"/>
                    <a:pt x="77961" y="122224"/>
                    <a:pt x="64811" y="111265"/>
                  </a:cubicBezTo>
                  <a:cubicBezTo>
                    <a:pt x="59454" y="106882"/>
                    <a:pt x="54340" y="102255"/>
                    <a:pt x="48982" y="97750"/>
                  </a:cubicBezTo>
                  <a:cubicBezTo>
                    <a:pt x="48861" y="98237"/>
                    <a:pt x="48495" y="98602"/>
                    <a:pt x="48008" y="99089"/>
                  </a:cubicBezTo>
                  <a:close/>
                </a:path>
              </a:pathLst>
            </a:custGeom>
            <a:solidFill>
              <a:srgbClr val="690920"/>
            </a:solidFill>
            <a:ln w="12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E28E17C-0C65-423D-ADF8-48594971E47D}"/>
                </a:ext>
              </a:extLst>
            </p:cNvPr>
            <p:cNvSpPr/>
            <p:nvPr/>
          </p:nvSpPr>
          <p:spPr>
            <a:xfrm>
              <a:off x="2479747" y="4208982"/>
              <a:ext cx="204208" cy="136164"/>
            </a:xfrm>
            <a:custGeom>
              <a:avLst/>
              <a:gdLst>
                <a:gd name="connsiteX0" fmla="*/ 3287 w 204208"/>
                <a:gd name="connsiteY0" fmla="*/ 34458 h 136164"/>
                <a:gd name="connsiteX1" fmla="*/ 37867 w 204208"/>
                <a:gd name="connsiteY1" fmla="*/ 45538 h 136164"/>
                <a:gd name="connsiteX2" fmla="*/ 89859 w 204208"/>
                <a:gd name="connsiteY2" fmla="*/ 10350 h 136164"/>
                <a:gd name="connsiteX3" fmla="*/ 90590 w 204208"/>
                <a:gd name="connsiteY3" fmla="*/ 5845 h 136164"/>
                <a:gd name="connsiteX4" fmla="*/ 95217 w 204208"/>
                <a:gd name="connsiteY4" fmla="*/ 0 h 136164"/>
                <a:gd name="connsiteX5" fmla="*/ 99478 w 204208"/>
                <a:gd name="connsiteY5" fmla="*/ 5236 h 136164"/>
                <a:gd name="connsiteX6" fmla="*/ 130892 w 204208"/>
                <a:gd name="connsiteY6" fmla="*/ 60271 h 136164"/>
                <a:gd name="connsiteX7" fmla="*/ 185076 w 204208"/>
                <a:gd name="connsiteY7" fmla="*/ 114820 h 136164"/>
                <a:gd name="connsiteX8" fmla="*/ 201635 w 204208"/>
                <a:gd name="connsiteY8" fmla="*/ 130040 h 136164"/>
                <a:gd name="connsiteX9" fmla="*/ 203461 w 204208"/>
                <a:gd name="connsiteY9" fmla="*/ 135154 h 136164"/>
                <a:gd name="connsiteX10" fmla="*/ 198104 w 204208"/>
                <a:gd name="connsiteY10" fmla="*/ 133936 h 136164"/>
                <a:gd name="connsiteX11" fmla="*/ 165107 w 204208"/>
                <a:gd name="connsiteY11" fmla="*/ 108245 h 136164"/>
                <a:gd name="connsiteX12" fmla="*/ 88398 w 204208"/>
                <a:gd name="connsiteY12" fmla="*/ 77927 h 136164"/>
                <a:gd name="connsiteX13" fmla="*/ 9863 w 204208"/>
                <a:gd name="connsiteY13" fmla="*/ 49435 h 136164"/>
                <a:gd name="connsiteX14" fmla="*/ 0 w 204208"/>
                <a:gd name="connsiteY14" fmla="*/ 43347 h 136164"/>
                <a:gd name="connsiteX15" fmla="*/ 3287 w 204208"/>
                <a:gd name="connsiteY15" fmla="*/ 34458 h 136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4208" h="136164">
                  <a:moveTo>
                    <a:pt x="3287" y="34458"/>
                  </a:moveTo>
                  <a:cubicBezTo>
                    <a:pt x="15342" y="36650"/>
                    <a:pt x="26544" y="41155"/>
                    <a:pt x="37867" y="45538"/>
                  </a:cubicBezTo>
                  <a:cubicBezTo>
                    <a:pt x="61245" y="54549"/>
                    <a:pt x="84502" y="37867"/>
                    <a:pt x="89859" y="10350"/>
                  </a:cubicBezTo>
                  <a:cubicBezTo>
                    <a:pt x="90103" y="8889"/>
                    <a:pt x="90224" y="7306"/>
                    <a:pt x="90590" y="5845"/>
                  </a:cubicBezTo>
                  <a:cubicBezTo>
                    <a:pt x="91198" y="3166"/>
                    <a:pt x="91929" y="122"/>
                    <a:pt x="95217" y="0"/>
                  </a:cubicBezTo>
                  <a:cubicBezTo>
                    <a:pt x="98139" y="0"/>
                    <a:pt x="98869" y="3044"/>
                    <a:pt x="99478" y="5236"/>
                  </a:cubicBezTo>
                  <a:cubicBezTo>
                    <a:pt x="105323" y="26178"/>
                    <a:pt x="117742" y="43225"/>
                    <a:pt x="130892" y="60271"/>
                  </a:cubicBezTo>
                  <a:cubicBezTo>
                    <a:pt x="146721" y="80849"/>
                    <a:pt x="163646" y="99722"/>
                    <a:pt x="185076" y="114820"/>
                  </a:cubicBezTo>
                  <a:cubicBezTo>
                    <a:pt x="190920" y="118960"/>
                    <a:pt x="196034" y="124926"/>
                    <a:pt x="201635" y="130040"/>
                  </a:cubicBezTo>
                  <a:cubicBezTo>
                    <a:pt x="203096" y="131379"/>
                    <a:pt x="205410" y="132962"/>
                    <a:pt x="203461" y="135154"/>
                  </a:cubicBezTo>
                  <a:cubicBezTo>
                    <a:pt x="201513" y="137346"/>
                    <a:pt x="199322" y="135519"/>
                    <a:pt x="198104" y="133936"/>
                  </a:cubicBezTo>
                  <a:cubicBezTo>
                    <a:pt x="189337" y="122369"/>
                    <a:pt x="176674" y="115916"/>
                    <a:pt x="165107" y="108245"/>
                  </a:cubicBezTo>
                  <a:cubicBezTo>
                    <a:pt x="141607" y="92781"/>
                    <a:pt x="116525" y="81458"/>
                    <a:pt x="88398" y="77927"/>
                  </a:cubicBezTo>
                  <a:cubicBezTo>
                    <a:pt x="60028" y="74274"/>
                    <a:pt x="33728" y="65263"/>
                    <a:pt x="9863" y="49435"/>
                  </a:cubicBezTo>
                  <a:cubicBezTo>
                    <a:pt x="6575" y="47243"/>
                    <a:pt x="3287" y="45417"/>
                    <a:pt x="0" y="43347"/>
                  </a:cubicBezTo>
                  <a:cubicBezTo>
                    <a:pt x="0" y="39937"/>
                    <a:pt x="1583" y="37137"/>
                    <a:pt x="3287" y="34458"/>
                  </a:cubicBezTo>
                  <a:close/>
                </a:path>
              </a:pathLst>
            </a:custGeom>
            <a:solidFill>
              <a:srgbClr val="FFFFFF"/>
            </a:solidFill>
            <a:ln w="12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D8025868-D0BD-A60A-25F5-7AB0ED2E1FA3}"/>
                </a:ext>
              </a:extLst>
            </p:cNvPr>
            <p:cNvSpPr/>
            <p:nvPr/>
          </p:nvSpPr>
          <p:spPr>
            <a:xfrm>
              <a:off x="2578129" y="4521297"/>
              <a:ext cx="113055" cy="86028"/>
            </a:xfrm>
            <a:custGeom>
              <a:avLst/>
              <a:gdLst>
                <a:gd name="connsiteX0" fmla="*/ 13759 w 113055"/>
                <a:gd name="connsiteY0" fmla="*/ 0 h 86028"/>
                <a:gd name="connsiteX1" fmla="*/ 106662 w 113055"/>
                <a:gd name="connsiteY1" fmla="*/ 66360 h 86028"/>
                <a:gd name="connsiteX2" fmla="*/ 108367 w 113055"/>
                <a:gd name="connsiteY2" fmla="*/ 78657 h 86028"/>
                <a:gd name="connsiteX3" fmla="*/ 84623 w 113055"/>
                <a:gd name="connsiteY3" fmla="*/ 80240 h 86028"/>
                <a:gd name="connsiteX4" fmla="*/ 0 w 113055"/>
                <a:gd name="connsiteY4" fmla="*/ 14368 h 86028"/>
                <a:gd name="connsiteX5" fmla="*/ 13759 w 113055"/>
                <a:gd name="connsiteY5" fmla="*/ 0 h 8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55" h="86028">
                  <a:moveTo>
                    <a:pt x="13759" y="0"/>
                  </a:moveTo>
                  <a:cubicBezTo>
                    <a:pt x="45051" y="21795"/>
                    <a:pt x="71960" y="49435"/>
                    <a:pt x="106662" y="66360"/>
                  </a:cubicBezTo>
                  <a:cubicBezTo>
                    <a:pt x="114942" y="70377"/>
                    <a:pt x="114820" y="72326"/>
                    <a:pt x="108367" y="78657"/>
                  </a:cubicBezTo>
                  <a:cubicBezTo>
                    <a:pt x="98261" y="88520"/>
                    <a:pt x="96921" y="87911"/>
                    <a:pt x="84623" y="80240"/>
                  </a:cubicBezTo>
                  <a:cubicBezTo>
                    <a:pt x="54183" y="61124"/>
                    <a:pt x="28248" y="36285"/>
                    <a:pt x="0" y="14368"/>
                  </a:cubicBezTo>
                  <a:cubicBezTo>
                    <a:pt x="5236" y="10106"/>
                    <a:pt x="7427" y="2922"/>
                    <a:pt x="13759" y="0"/>
                  </a:cubicBezTo>
                  <a:close/>
                </a:path>
              </a:pathLst>
            </a:custGeom>
            <a:solidFill>
              <a:srgbClr val="ED1C24"/>
            </a:solidFill>
            <a:ln w="12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024" name="Graphic 1020">
            <a:extLst>
              <a:ext uri="{FF2B5EF4-FFF2-40B4-BE49-F238E27FC236}">
                <a16:creationId xmlns:a16="http://schemas.microsoft.com/office/drawing/2014/main" id="{8AD28EDD-DECA-B033-6181-F0383EE3FDF6}"/>
              </a:ext>
            </a:extLst>
          </p:cNvPr>
          <p:cNvGrpSpPr/>
          <p:nvPr/>
        </p:nvGrpSpPr>
        <p:grpSpPr>
          <a:xfrm>
            <a:off x="2979590" y="252001"/>
            <a:ext cx="3178594" cy="1313798"/>
            <a:chOff x="3540311" y="598015"/>
            <a:chExt cx="3068050" cy="1313798"/>
          </a:xfrm>
          <a:solidFill>
            <a:srgbClr val="FFFFFF"/>
          </a:solidFill>
        </p:grpSpPr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209DC0FE-50B8-A4C8-24E7-B5ABAF68B009}"/>
                </a:ext>
              </a:extLst>
            </p:cNvPr>
            <p:cNvSpPr/>
            <p:nvPr/>
          </p:nvSpPr>
          <p:spPr>
            <a:xfrm>
              <a:off x="3540311" y="628491"/>
              <a:ext cx="868470" cy="1281127"/>
            </a:xfrm>
            <a:custGeom>
              <a:avLst/>
              <a:gdLst>
                <a:gd name="connsiteX0" fmla="*/ 270635 w 868470"/>
                <a:gd name="connsiteY0" fmla="*/ 4389 h 1281127"/>
                <a:gd name="connsiteX1" fmla="*/ 307695 w 868470"/>
                <a:gd name="connsiteY1" fmla="*/ 0 h 1281127"/>
                <a:gd name="connsiteX2" fmla="*/ 545537 w 868470"/>
                <a:gd name="connsiteY2" fmla="*/ 67659 h 1281127"/>
                <a:gd name="connsiteX3" fmla="*/ 654644 w 868470"/>
                <a:gd name="connsiteY3" fmla="*/ 202976 h 1281127"/>
                <a:gd name="connsiteX4" fmla="*/ 696093 w 868470"/>
                <a:gd name="connsiteY4" fmla="*/ 244425 h 1281127"/>
                <a:gd name="connsiteX5" fmla="*/ 785573 w 868470"/>
                <a:gd name="connsiteY5" fmla="*/ 322933 h 1281127"/>
                <a:gd name="connsiteX6" fmla="*/ 843357 w 868470"/>
                <a:gd name="connsiteY6" fmla="*/ 498602 h 1281127"/>
                <a:gd name="connsiteX7" fmla="*/ 868470 w 868470"/>
                <a:gd name="connsiteY7" fmla="*/ 706943 h 1281127"/>
                <a:gd name="connsiteX8" fmla="*/ 855426 w 868470"/>
                <a:gd name="connsiteY8" fmla="*/ 813856 h 1281127"/>
                <a:gd name="connsiteX9" fmla="*/ 805200 w 868470"/>
                <a:gd name="connsiteY9" fmla="*/ 872737 h 1281127"/>
                <a:gd name="connsiteX10" fmla="*/ 778990 w 868470"/>
                <a:gd name="connsiteY10" fmla="*/ 903336 h 1281127"/>
                <a:gd name="connsiteX11" fmla="*/ 776796 w 868470"/>
                <a:gd name="connsiteY11" fmla="*/ 933935 h 1281127"/>
                <a:gd name="connsiteX12" fmla="*/ 777893 w 868470"/>
                <a:gd name="connsiteY12" fmla="*/ 968800 h 1281127"/>
                <a:gd name="connsiteX13" fmla="*/ 781184 w 868470"/>
                <a:gd name="connsiteY13" fmla="*/ 1030973 h 1281127"/>
                <a:gd name="connsiteX14" fmla="*/ 785573 w 868470"/>
                <a:gd name="connsiteY14" fmla="*/ 1106312 h 1281127"/>
                <a:gd name="connsiteX15" fmla="*/ 789962 w 868470"/>
                <a:gd name="connsiteY15" fmla="*/ 1239435 h 1281127"/>
                <a:gd name="connsiteX16" fmla="*/ 787768 w 868470"/>
                <a:gd name="connsiteY16" fmla="*/ 1272229 h 1281127"/>
                <a:gd name="connsiteX17" fmla="*/ 632823 w 868470"/>
                <a:gd name="connsiteY17" fmla="*/ 1281006 h 1281127"/>
                <a:gd name="connsiteX18" fmla="*/ 475684 w 868470"/>
                <a:gd name="connsiteY18" fmla="*/ 1267962 h 1281127"/>
                <a:gd name="connsiteX19" fmla="*/ 460445 w 868470"/>
                <a:gd name="connsiteY19" fmla="*/ 1147883 h 1281127"/>
                <a:gd name="connsiteX20" fmla="*/ 448498 w 868470"/>
                <a:gd name="connsiteY20" fmla="*/ 1015857 h 1281127"/>
                <a:gd name="connsiteX21" fmla="*/ 414730 w 868470"/>
                <a:gd name="connsiteY21" fmla="*/ 979894 h 1281127"/>
                <a:gd name="connsiteX22" fmla="*/ 382059 w 868470"/>
                <a:gd name="connsiteY22" fmla="*/ 975505 h 1281127"/>
                <a:gd name="connsiteX23" fmla="*/ 303550 w 868470"/>
                <a:gd name="connsiteY23" fmla="*/ 1001715 h 1281127"/>
                <a:gd name="connsiteX24" fmla="*/ 290506 w 868470"/>
                <a:gd name="connsiteY24" fmla="*/ 1139227 h 1281127"/>
                <a:gd name="connsiteX25" fmla="*/ 279534 w 868470"/>
                <a:gd name="connsiteY25" fmla="*/ 1272351 h 1281127"/>
                <a:gd name="connsiteX26" fmla="*/ 155188 w 868470"/>
                <a:gd name="connsiteY26" fmla="*/ 1281128 h 1281127"/>
                <a:gd name="connsiteX27" fmla="*/ 100330 w 868470"/>
                <a:gd name="connsiteY27" fmla="*/ 1281128 h 1281127"/>
                <a:gd name="connsiteX28" fmla="*/ 23894 w 868470"/>
                <a:gd name="connsiteY28" fmla="*/ 1270156 h 1281127"/>
                <a:gd name="connsiteX29" fmla="*/ 0 w 868470"/>
                <a:gd name="connsiteY29" fmla="*/ 997327 h 1281127"/>
                <a:gd name="connsiteX30" fmla="*/ 30599 w 868470"/>
                <a:gd name="connsiteY30" fmla="*/ 495433 h 1281127"/>
                <a:gd name="connsiteX31" fmla="*/ 172499 w 868470"/>
                <a:gd name="connsiteY31" fmla="*/ 96063 h 1281127"/>
                <a:gd name="connsiteX32" fmla="*/ 223823 w 868470"/>
                <a:gd name="connsiteY32" fmla="*/ 28404 h 1281127"/>
                <a:gd name="connsiteX33" fmla="*/ 270635 w 868470"/>
                <a:gd name="connsiteY33" fmla="*/ 4389 h 1281127"/>
                <a:gd name="connsiteX34" fmla="*/ 401564 w 868470"/>
                <a:gd name="connsiteY34" fmla="*/ 80825 h 1281127"/>
                <a:gd name="connsiteX35" fmla="*/ 314278 w 868470"/>
                <a:gd name="connsiteY35" fmla="*/ 63392 h 1281127"/>
                <a:gd name="connsiteX36" fmla="*/ 257591 w 868470"/>
                <a:gd name="connsiteY36" fmla="*/ 87408 h 1281127"/>
                <a:gd name="connsiteX37" fmla="*/ 78509 w 868470"/>
                <a:gd name="connsiteY37" fmla="*/ 587107 h 1281127"/>
                <a:gd name="connsiteX38" fmla="*/ 58881 w 868470"/>
                <a:gd name="connsiteY38" fmla="*/ 997327 h 1281127"/>
                <a:gd name="connsiteX39" fmla="*/ 61076 w 868470"/>
                <a:gd name="connsiteY39" fmla="*/ 1104240 h 1281127"/>
                <a:gd name="connsiteX40" fmla="*/ 67659 w 868470"/>
                <a:gd name="connsiteY40" fmla="*/ 1213347 h 1281127"/>
                <a:gd name="connsiteX41" fmla="*/ 141901 w 868470"/>
                <a:gd name="connsiteY41" fmla="*/ 1213347 h 1281127"/>
                <a:gd name="connsiteX42" fmla="*/ 163722 w 868470"/>
                <a:gd name="connsiteY42" fmla="*/ 1213347 h 1281127"/>
                <a:gd name="connsiteX43" fmla="*/ 218337 w 868470"/>
                <a:gd name="connsiteY43" fmla="*/ 1198109 h 1281127"/>
                <a:gd name="connsiteX44" fmla="*/ 227114 w 868470"/>
                <a:gd name="connsiteY44" fmla="*/ 1104240 h 1281127"/>
                <a:gd name="connsiteX45" fmla="*/ 227114 w 868470"/>
                <a:gd name="connsiteY45" fmla="*/ 1086807 h 1281127"/>
                <a:gd name="connsiteX46" fmla="*/ 254421 w 868470"/>
                <a:gd name="connsiteY46" fmla="*/ 938445 h 1281127"/>
                <a:gd name="connsiteX47" fmla="*/ 384253 w 868470"/>
                <a:gd name="connsiteY47" fmla="*/ 903580 h 1281127"/>
                <a:gd name="connsiteX48" fmla="*/ 434479 w 868470"/>
                <a:gd name="connsiteY48" fmla="*/ 901385 h 1281127"/>
                <a:gd name="connsiteX49" fmla="*/ 482511 w 868470"/>
                <a:gd name="connsiteY49" fmla="*/ 910163 h 1281127"/>
                <a:gd name="connsiteX50" fmla="*/ 521765 w 868470"/>
                <a:gd name="connsiteY50" fmla="*/ 1086929 h 1281127"/>
                <a:gd name="connsiteX51" fmla="*/ 528348 w 868470"/>
                <a:gd name="connsiteY51" fmla="*/ 1187259 h 1281127"/>
                <a:gd name="connsiteX52" fmla="*/ 532737 w 868470"/>
                <a:gd name="connsiteY52" fmla="*/ 1213469 h 1281127"/>
                <a:gd name="connsiteX53" fmla="*/ 726936 w 868470"/>
                <a:gd name="connsiteY53" fmla="*/ 1213469 h 1281127"/>
                <a:gd name="connsiteX54" fmla="*/ 722547 w 868470"/>
                <a:gd name="connsiteY54" fmla="*/ 1113139 h 1281127"/>
                <a:gd name="connsiteX55" fmla="*/ 718158 w 868470"/>
                <a:gd name="connsiteY55" fmla="*/ 1008420 h 1281127"/>
                <a:gd name="connsiteX56" fmla="*/ 711575 w 868470"/>
                <a:gd name="connsiteY56" fmla="*/ 875297 h 1281127"/>
                <a:gd name="connsiteX57" fmla="*/ 707186 w 868470"/>
                <a:gd name="connsiteY57" fmla="*/ 780331 h 1281127"/>
                <a:gd name="connsiteX58" fmla="*/ 702798 w 868470"/>
                <a:gd name="connsiteY58" fmla="*/ 733397 h 1281127"/>
                <a:gd name="connsiteX59" fmla="*/ 694020 w 868470"/>
                <a:gd name="connsiteY59" fmla="*/ 688657 h 1281127"/>
                <a:gd name="connsiteX60" fmla="*/ 683049 w 868470"/>
                <a:gd name="connsiteY60" fmla="*/ 613318 h 1281127"/>
                <a:gd name="connsiteX61" fmla="*/ 580524 w 868470"/>
                <a:gd name="connsiteY61" fmla="*/ 192127 h 1281127"/>
                <a:gd name="connsiteX62" fmla="*/ 401564 w 868470"/>
                <a:gd name="connsiteY62" fmla="*/ 80825 h 1281127"/>
                <a:gd name="connsiteX63" fmla="*/ 250886 w 868470"/>
                <a:gd name="connsiteY63" fmla="*/ 226992 h 1281127"/>
                <a:gd name="connsiteX64" fmla="*/ 357799 w 868470"/>
                <a:gd name="connsiteY64" fmla="*/ 216020 h 1281127"/>
                <a:gd name="connsiteX65" fmla="*/ 475684 w 868470"/>
                <a:gd name="connsiteY65" fmla="*/ 231259 h 1281127"/>
                <a:gd name="connsiteX66" fmla="*/ 513841 w 868470"/>
                <a:gd name="connsiteY66" fmla="*/ 251983 h 1281127"/>
                <a:gd name="connsiteX67" fmla="*/ 536760 w 868470"/>
                <a:gd name="connsiteY67" fmla="*/ 305501 h 1281127"/>
                <a:gd name="connsiteX68" fmla="*/ 560775 w 868470"/>
                <a:gd name="connsiteY68" fmla="*/ 443013 h 1281127"/>
                <a:gd name="connsiteX69" fmla="*/ 565164 w 868470"/>
                <a:gd name="connsiteY69" fmla="*/ 523715 h 1281127"/>
                <a:gd name="connsiteX70" fmla="*/ 532371 w 868470"/>
                <a:gd name="connsiteY70" fmla="*/ 538954 h 1281127"/>
                <a:gd name="connsiteX71" fmla="*/ 340366 w 868470"/>
                <a:gd name="connsiteY71" fmla="*/ 567358 h 1281127"/>
                <a:gd name="connsiteX72" fmla="*/ 301112 w 868470"/>
                <a:gd name="connsiteY72" fmla="*/ 565164 h 1281127"/>
                <a:gd name="connsiteX73" fmla="*/ 211632 w 868470"/>
                <a:gd name="connsiteY73" fmla="*/ 541148 h 1281127"/>
                <a:gd name="connsiteX74" fmla="*/ 152750 w 868470"/>
                <a:gd name="connsiteY74" fmla="*/ 499700 h 1281127"/>
                <a:gd name="connsiteX75" fmla="*/ 141779 w 868470"/>
                <a:gd name="connsiteY75" fmla="*/ 456057 h 1281127"/>
                <a:gd name="connsiteX76" fmla="*/ 143973 w 868470"/>
                <a:gd name="connsiteY76" fmla="*/ 421191 h 1281127"/>
                <a:gd name="connsiteX77" fmla="*/ 175669 w 868470"/>
                <a:gd name="connsiteY77" fmla="*/ 277218 h 1281127"/>
                <a:gd name="connsiteX78" fmla="*/ 250886 w 868470"/>
                <a:gd name="connsiteY78" fmla="*/ 226992 h 1281127"/>
                <a:gd name="connsiteX79" fmla="*/ 447279 w 868470"/>
                <a:gd name="connsiteY79" fmla="*/ 281607 h 1281127"/>
                <a:gd name="connsiteX80" fmla="*/ 366576 w 868470"/>
                <a:gd name="connsiteY80" fmla="*/ 268563 h 1281127"/>
                <a:gd name="connsiteX81" fmla="*/ 226870 w 868470"/>
                <a:gd name="connsiteY81" fmla="*/ 307817 h 1281127"/>
                <a:gd name="connsiteX82" fmla="*/ 192005 w 868470"/>
                <a:gd name="connsiteY82" fmla="*/ 434357 h 1281127"/>
                <a:gd name="connsiteX83" fmla="*/ 217118 w 868470"/>
                <a:gd name="connsiteY83" fmla="*/ 479097 h 1281127"/>
                <a:gd name="connsiteX84" fmla="*/ 272708 w 868470"/>
                <a:gd name="connsiteY84" fmla="*/ 508599 h 1281127"/>
                <a:gd name="connsiteX85" fmla="*/ 309767 w 868470"/>
                <a:gd name="connsiteY85" fmla="*/ 510793 h 1281127"/>
                <a:gd name="connsiteX86" fmla="*/ 388276 w 868470"/>
                <a:gd name="connsiteY86" fmla="*/ 508599 h 1281127"/>
                <a:gd name="connsiteX87" fmla="*/ 495189 w 868470"/>
                <a:gd name="connsiteY87" fmla="*/ 486777 h 1281127"/>
                <a:gd name="connsiteX88" fmla="*/ 514816 w 868470"/>
                <a:gd name="connsiteY88" fmla="*/ 458373 h 1281127"/>
                <a:gd name="connsiteX89" fmla="*/ 510427 w 868470"/>
                <a:gd name="connsiteY89" fmla="*/ 432163 h 1281127"/>
                <a:gd name="connsiteX90" fmla="*/ 503844 w 868470"/>
                <a:gd name="connsiteY90" fmla="*/ 401564 h 1281127"/>
                <a:gd name="connsiteX91" fmla="*/ 447279 w 868470"/>
                <a:gd name="connsiteY91" fmla="*/ 281607 h 1281127"/>
                <a:gd name="connsiteX92" fmla="*/ 722303 w 868470"/>
                <a:gd name="connsiteY92" fmla="*/ 333905 h 1281127"/>
                <a:gd name="connsiteX93" fmla="*/ 700482 w 868470"/>
                <a:gd name="connsiteY93" fmla="*/ 316472 h 1281127"/>
                <a:gd name="connsiteX94" fmla="*/ 698287 w 868470"/>
                <a:gd name="connsiteY94" fmla="*/ 324153 h 1281127"/>
                <a:gd name="connsiteX95" fmla="*/ 700482 w 868470"/>
                <a:gd name="connsiteY95" fmla="*/ 344877 h 1281127"/>
                <a:gd name="connsiteX96" fmla="*/ 704870 w 868470"/>
                <a:gd name="connsiteY96" fmla="*/ 373281 h 1281127"/>
                <a:gd name="connsiteX97" fmla="*/ 750708 w 868470"/>
                <a:gd name="connsiteY97" fmla="*/ 702798 h 1281127"/>
                <a:gd name="connsiteX98" fmla="*/ 774723 w 868470"/>
                <a:gd name="connsiteY98" fmla="*/ 816294 h 1281127"/>
                <a:gd name="connsiteX99" fmla="*/ 800933 w 868470"/>
                <a:gd name="connsiteY99" fmla="*/ 787889 h 1281127"/>
                <a:gd name="connsiteX100" fmla="*/ 816172 w 868470"/>
                <a:gd name="connsiteY100" fmla="*/ 718036 h 1281127"/>
                <a:gd name="connsiteX101" fmla="*/ 805200 w 868470"/>
                <a:gd name="connsiteY101" fmla="*/ 602346 h 1281127"/>
                <a:gd name="connsiteX102" fmla="*/ 722303 w 868470"/>
                <a:gd name="connsiteY102" fmla="*/ 333905 h 128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868470" h="1281127">
                  <a:moveTo>
                    <a:pt x="270635" y="4389"/>
                  </a:moveTo>
                  <a:cubicBezTo>
                    <a:pt x="285142" y="1463"/>
                    <a:pt x="297577" y="0"/>
                    <a:pt x="307695" y="0"/>
                  </a:cubicBezTo>
                  <a:cubicBezTo>
                    <a:pt x="389129" y="0"/>
                    <a:pt x="468369" y="22553"/>
                    <a:pt x="545537" y="67659"/>
                  </a:cubicBezTo>
                  <a:cubicBezTo>
                    <a:pt x="593569" y="95332"/>
                    <a:pt x="629897" y="140438"/>
                    <a:pt x="654644" y="202976"/>
                  </a:cubicBezTo>
                  <a:cubicBezTo>
                    <a:pt x="663422" y="226261"/>
                    <a:pt x="677197" y="240036"/>
                    <a:pt x="696093" y="244425"/>
                  </a:cubicBezTo>
                  <a:cubicBezTo>
                    <a:pt x="732421" y="253202"/>
                    <a:pt x="762289" y="279291"/>
                    <a:pt x="785573" y="322933"/>
                  </a:cubicBezTo>
                  <a:cubicBezTo>
                    <a:pt x="807395" y="362188"/>
                    <a:pt x="826656" y="420825"/>
                    <a:pt x="843357" y="498602"/>
                  </a:cubicBezTo>
                  <a:cubicBezTo>
                    <a:pt x="860059" y="576501"/>
                    <a:pt x="868470" y="645867"/>
                    <a:pt x="868470" y="706943"/>
                  </a:cubicBezTo>
                  <a:cubicBezTo>
                    <a:pt x="868470" y="754974"/>
                    <a:pt x="864082" y="790571"/>
                    <a:pt x="855426" y="813856"/>
                  </a:cubicBezTo>
                  <a:cubicBezTo>
                    <a:pt x="846649" y="837140"/>
                    <a:pt x="829948" y="856767"/>
                    <a:pt x="805200" y="872737"/>
                  </a:cubicBezTo>
                  <a:cubicBezTo>
                    <a:pt x="789230" y="884440"/>
                    <a:pt x="780453" y="894559"/>
                    <a:pt x="778990" y="903336"/>
                  </a:cubicBezTo>
                  <a:cubicBezTo>
                    <a:pt x="777527" y="910650"/>
                    <a:pt x="776796" y="920769"/>
                    <a:pt x="776796" y="933935"/>
                  </a:cubicBezTo>
                  <a:cubicBezTo>
                    <a:pt x="776796" y="942712"/>
                    <a:pt x="777161" y="954293"/>
                    <a:pt x="777893" y="968800"/>
                  </a:cubicBezTo>
                  <a:cubicBezTo>
                    <a:pt x="778624" y="983307"/>
                    <a:pt x="779722" y="1004032"/>
                    <a:pt x="781184" y="1030973"/>
                  </a:cubicBezTo>
                  <a:cubicBezTo>
                    <a:pt x="782647" y="1057915"/>
                    <a:pt x="784110" y="1083028"/>
                    <a:pt x="785573" y="1106312"/>
                  </a:cubicBezTo>
                  <a:cubicBezTo>
                    <a:pt x="788499" y="1179091"/>
                    <a:pt x="789962" y="1223466"/>
                    <a:pt x="789962" y="1239435"/>
                  </a:cubicBezTo>
                  <a:cubicBezTo>
                    <a:pt x="789962" y="1259794"/>
                    <a:pt x="789230" y="1270766"/>
                    <a:pt x="787768" y="1272229"/>
                  </a:cubicBezTo>
                  <a:cubicBezTo>
                    <a:pt x="781916" y="1278080"/>
                    <a:pt x="730227" y="1281006"/>
                    <a:pt x="632823" y="1281006"/>
                  </a:cubicBezTo>
                  <a:cubicBezTo>
                    <a:pt x="535297" y="1281006"/>
                    <a:pt x="482998" y="1276617"/>
                    <a:pt x="475684" y="1267962"/>
                  </a:cubicBezTo>
                  <a:cubicBezTo>
                    <a:pt x="471295" y="1263573"/>
                    <a:pt x="466175" y="1223588"/>
                    <a:pt x="460445" y="1147883"/>
                  </a:cubicBezTo>
                  <a:cubicBezTo>
                    <a:pt x="457520" y="1076567"/>
                    <a:pt x="453497" y="1032558"/>
                    <a:pt x="448498" y="1015857"/>
                  </a:cubicBezTo>
                  <a:cubicBezTo>
                    <a:pt x="443378" y="999155"/>
                    <a:pt x="432163" y="987209"/>
                    <a:pt x="414730" y="979894"/>
                  </a:cubicBezTo>
                  <a:cubicBezTo>
                    <a:pt x="408878" y="976968"/>
                    <a:pt x="398029" y="975505"/>
                    <a:pt x="382059" y="975505"/>
                  </a:cubicBezTo>
                  <a:cubicBezTo>
                    <a:pt x="342804" y="975505"/>
                    <a:pt x="316594" y="984283"/>
                    <a:pt x="303550" y="1001715"/>
                  </a:cubicBezTo>
                  <a:cubicBezTo>
                    <a:pt x="297699" y="1010493"/>
                    <a:pt x="293310" y="1056330"/>
                    <a:pt x="290506" y="1139227"/>
                  </a:cubicBezTo>
                  <a:cubicBezTo>
                    <a:pt x="287580" y="1223588"/>
                    <a:pt x="283923" y="1267962"/>
                    <a:pt x="279534" y="1272351"/>
                  </a:cubicBezTo>
                  <a:cubicBezTo>
                    <a:pt x="273683" y="1278202"/>
                    <a:pt x="232234" y="1281128"/>
                    <a:pt x="155188" y="1281128"/>
                  </a:cubicBezTo>
                  <a:lnTo>
                    <a:pt x="100330" y="1281128"/>
                  </a:lnTo>
                  <a:cubicBezTo>
                    <a:pt x="56687" y="1281128"/>
                    <a:pt x="31208" y="1277471"/>
                    <a:pt x="23894" y="1270156"/>
                  </a:cubicBezTo>
                  <a:cubicBezTo>
                    <a:pt x="7924" y="1254064"/>
                    <a:pt x="0" y="1163121"/>
                    <a:pt x="0" y="997327"/>
                  </a:cubicBezTo>
                  <a:cubicBezTo>
                    <a:pt x="0" y="793619"/>
                    <a:pt x="10118" y="626362"/>
                    <a:pt x="30599" y="495433"/>
                  </a:cubicBezTo>
                  <a:cubicBezTo>
                    <a:pt x="56809" y="335368"/>
                    <a:pt x="103987" y="202367"/>
                    <a:pt x="172499" y="96063"/>
                  </a:cubicBezTo>
                  <a:cubicBezTo>
                    <a:pt x="194321" y="62661"/>
                    <a:pt x="211388" y="40108"/>
                    <a:pt x="223823" y="28404"/>
                  </a:cubicBezTo>
                  <a:cubicBezTo>
                    <a:pt x="236013" y="16823"/>
                    <a:pt x="251617" y="8777"/>
                    <a:pt x="270635" y="4389"/>
                  </a:cubicBezTo>
                  <a:close/>
                  <a:moveTo>
                    <a:pt x="401564" y="80825"/>
                  </a:moveTo>
                  <a:cubicBezTo>
                    <a:pt x="357921" y="69244"/>
                    <a:pt x="328785" y="63392"/>
                    <a:pt x="314278" y="63392"/>
                  </a:cubicBezTo>
                  <a:cubicBezTo>
                    <a:pt x="295382" y="63392"/>
                    <a:pt x="276487" y="71438"/>
                    <a:pt x="257591" y="87408"/>
                  </a:cubicBezTo>
                  <a:cubicBezTo>
                    <a:pt x="171646" y="162991"/>
                    <a:pt x="112033" y="329638"/>
                    <a:pt x="78509" y="587107"/>
                  </a:cubicBezTo>
                  <a:cubicBezTo>
                    <a:pt x="65464" y="707918"/>
                    <a:pt x="58881" y="844576"/>
                    <a:pt x="58881" y="997327"/>
                  </a:cubicBezTo>
                  <a:cubicBezTo>
                    <a:pt x="58881" y="1048284"/>
                    <a:pt x="59613" y="1083881"/>
                    <a:pt x="61076" y="1104240"/>
                  </a:cubicBezTo>
                  <a:lnTo>
                    <a:pt x="67659" y="1213347"/>
                  </a:lnTo>
                  <a:lnTo>
                    <a:pt x="141901" y="1213347"/>
                  </a:lnTo>
                  <a:lnTo>
                    <a:pt x="163722" y="1213347"/>
                  </a:lnTo>
                  <a:cubicBezTo>
                    <a:pt x="194321" y="1213347"/>
                    <a:pt x="212485" y="1208227"/>
                    <a:pt x="218337" y="1198109"/>
                  </a:cubicBezTo>
                  <a:cubicBezTo>
                    <a:pt x="224188" y="1187990"/>
                    <a:pt x="227114" y="1156660"/>
                    <a:pt x="227114" y="1104240"/>
                  </a:cubicBezTo>
                  <a:lnTo>
                    <a:pt x="227114" y="1086807"/>
                  </a:lnTo>
                  <a:cubicBezTo>
                    <a:pt x="228577" y="1008298"/>
                    <a:pt x="237598" y="958804"/>
                    <a:pt x="254421" y="938445"/>
                  </a:cubicBezTo>
                  <a:cubicBezTo>
                    <a:pt x="271123" y="918087"/>
                    <a:pt x="314400" y="906506"/>
                    <a:pt x="384253" y="903580"/>
                  </a:cubicBezTo>
                  <a:cubicBezTo>
                    <a:pt x="397297" y="902117"/>
                    <a:pt x="413998" y="901385"/>
                    <a:pt x="434479" y="901385"/>
                  </a:cubicBezTo>
                  <a:cubicBezTo>
                    <a:pt x="460689" y="901385"/>
                    <a:pt x="476659" y="904311"/>
                    <a:pt x="482511" y="910163"/>
                  </a:cubicBezTo>
                  <a:cubicBezTo>
                    <a:pt x="508721" y="930521"/>
                    <a:pt x="521765" y="989525"/>
                    <a:pt x="521765" y="1086929"/>
                  </a:cubicBezTo>
                  <a:cubicBezTo>
                    <a:pt x="521765" y="1123257"/>
                    <a:pt x="523959" y="1156782"/>
                    <a:pt x="528348" y="1187259"/>
                  </a:cubicBezTo>
                  <a:lnTo>
                    <a:pt x="532737" y="1213469"/>
                  </a:lnTo>
                  <a:lnTo>
                    <a:pt x="726936" y="1213469"/>
                  </a:lnTo>
                  <a:lnTo>
                    <a:pt x="722547" y="1113139"/>
                  </a:lnTo>
                  <a:cubicBezTo>
                    <a:pt x="722547" y="1103021"/>
                    <a:pt x="721084" y="1068033"/>
                    <a:pt x="718158" y="1008420"/>
                  </a:cubicBezTo>
                  <a:cubicBezTo>
                    <a:pt x="715232" y="948808"/>
                    <a:pt x="713038" y="904433"/>
                    <a:pt x="711575" y="875297"/>
                  </a:cubicBezTo>
                  <a:cubicBezTo>
                    <a:pt x="710112" y="834580"/>
                    <a:pt x="708649" y="802884"/>
                    <a:pt x="707186" y="780331"/>
                  </a:cubicBezTo>
                  <a:cubicBezTo>
                    <a:pt x="705724" y="757778"/>
                    <a:pt x="704261" y="742174"/>
                    <a:pt x="702798" y="733397"/>
                  </a:cubicBezTo>
                  <a:cubicBezTo>
                    <a:pt x="701335" y="724619"/>
                    <a:pt x="698409" y="709747"/>
                    <a:pt x="694020" y="688657"/>
                  </a:cubicBezTo>
                  <a:cubicBezTo>
                    <a:pt x="689632" y="667566"/>
                    <a:pt x="685975" y="642454"/>
                    <a:pt x="683049" y="613318"/>
                  </a:cubicBezTo>
                  <a:cubicBezTo>
                    <a:pt x="659764" y="398029"/>
                    <a:pt x="625508" y="257591"/>
                    <a:pt x="580524" y="192127"/>
                  </a:cubicBezTo>
                  <a:cubicBezTo>
                    <a:pt x="544074" y="139706"/>
                    <a:pt x="484461" y="102646"/>
                    <a:pt x="401564" y="80825"/>
                  </a:cubicBezTo>
                  <a:close/>
                  <a:moveTo>
                    <a:pt x="250886" y="226992"/>
                  </a:moveTo>
                  <a:cubicBezTo>
                    <a:pt x="284289" y="219678"/>
                    <a:pt x="320008" y="216020"/>
                    <a:pt x="357799" y="216020"/>
                  </a:cubicBezTo>
                  <a:cubicBezTo>
                    <a:pt x="402905" y="216020"/>
                    <a:pt x="442159" y="221141"/>
                    <a:pt x="475684" y="231259"/>
                  </a:cubicBezTo>
                  <a:cubicBezTo>
                    <a:pt x="496042" y="238573"/>
                    <a:pt x="508721" y="245400"/>
                    <a:pt x="513841" y="251983"/>
                  </a:cubicBezTo>
                  <a:cubicBezTo>
                    <a:pt x="518961" y="258566"/>
                    <a:pt x="526519" y="276365"/>
                    <a:pt x="536760" y="305501"/>
                  </a:cubicBezTo>
                  <a:cubicBezTo>
                    <a:pt x="551267" y="347681"/>
                    <a:pt x="559312" y="393518"/>
                    <a:pt x="560775" y="443013"/>
                  </a:cubicBezTo>
                  <a:lnTo>
                    <a:pt x="565164" y="523715"/>
                  </a:lnTo>
                  <a:lnTo>
                    <a:pt x="532371" y="538954"/>
                  </a:lnTo>
                  <a:cubicBezTo>
                    <a:pt x="491654" y="557850"/>
                    <a:pt x="427652" y="567358"/>
                    <a:pt x="340366" y="567358"/>
                  </a:cubicBezTo>
                  <a:cubicBezTo>
                    <a:pt x="321471" y="567358"/>
                    <a:pt x="308305" y="566627"/>
                    <a:pt x="301112" y="565164"/>
                  </a:cubicBezTo>
                  <a:cubicBezTo>
                    <a:pt x="270513" y="562238"/>
                    <a:pt x="240768" y="554192"/>
                    <a:pt x="211632" y="541148"/>
                  </a:cubicBezTo>
                  <a:cubicBezTo>
                    <a:pt x="182496" y="528104"/>
                    <a:pt x="162869" y="514207"/>
                    <a:pt x="152750" y="499700"/>
                  </a:cubicBezTo>
                  <a:cubicBezTo>
                    <a:pt x="145436" y="485193"/>
                    <a:pt x="141779" y="470564"/>
                    <a:pt x="141779" y="456057"/>
                  </a:cubicBezTo>
                  <a:cubicBezTo>
                    <a:pt x="141779" y="443013"/>
                    <a:pt x="142510" y="431309"/>
                    <a:pt x="143973" y="421191"/>
                  </a:cubicBezTo>
                  <a:cubicBezTo>
                    <a:pt x="151287" y="349875"/>
                    <a:pt x="161772" y="301965"/>
                    <a:pt x="175669" y="277218"/>
                  </a:cubicBezTo>
                  <a:cubicBezTo>
                    <a:pt x="189445" y="252471"/>
                    <a:pt x="214558" y="235769"/>
                    <a:pt x="250886" y="226992"/>
                  </a:cubicBezTo>
                  <a:close/>
                  <a:moveTo>
                    <a:pt x="447279" y="281607"/>
                  </a:moveTo>
                  <a:cubicBezTo>
                    <a:pt x="426921" y="272829"/>
                    <a:pt x="399979" y="268563"/>
                    <a:pt x="366576" y="268563"/>
                  </a:cubicBezTo>
                  <a:cubicBezTo>
                    <a:pt x="295260" y="268563"/>
                    <a:pt x="248692" y="281607"/>
                    <a:pt x="226870" y="307817"/>
                  </a:cubicBezTo>
                  <a:cubicBezTo>
                    <a:pt x="203586" y="341342"/>
                    <a:pt x="192005" y="383522"/>
                    <a:pt x="192005" y="434357"/>
                  </a:cubicBezTo>
                  <a:cubicBezTo>
                    <a:pt x="192005" y="448864"/>
                    <a:pt x="200416" y="463859"/>
                    <a:pt x="217118" y="479097"/>
                  </a:cubicBezTo>
                  <a:cubicBezTo>
                    <a:pt x="233819" y="494336"/>
                    <a:pt x="252349" y="504210"/>
                    <a:pt x="272708" y="508599"/>
                  </a:cubicBezTo>
                  <a:cubicBezTo>
                    <a:pt x="277096" y="510062"/>
                    <a:pt x="289409" y="510793"/>
                    <a:pt x="309767" y="510793"/>
                  </a:cubicBezTo>
                  <a:cubicBezTo>
                    <a:pt x="344633" y="510793"/>
                    <a:pt x="370843" y="510062"/>
                    <a:pt x="388276" y="508599"/>
                  </a:cubicBezTo>
                  <a:cubicBezTo>
                    <a:pt x="444963" y="504210"/>
                    <a:pt x="480682" y="497018"/>
                    <a:pt x="495189" y="486777"/>
                  </a:cubicBezTo>
                  <a:cubicBezTo>
                    <a:pt x="508233" y="478000"/>
                    <a:pt x="514816" y="468613"/>
                    <a:pt x="514816" y="458373"/>
                  </a:cubicBezTo>
                  <a:cubicBezTo>
                    <a:pt x="514816" y="453984"/>
                    <a:pt x="513353" y="445329"/>
                    <a:pt x="510427" y="432163"/>
                  </a:cubicBezTo>
                  <a:cubicBezTo>
                    <a:pt x="507502" y="419119"/>
                    <a:pt x="505307" y="408878"/>
                    <a:pt x="503844" y="401564"/>
                  </a:cubicBezTo>
                  <a:cubicBezTo>
                    <a:pt x="492385" y="333174"/>
                    <a:pt x="473489" y="293188"/>
                    <a:pt x="447279" y="281607"/>
                  </a:cubicBezTo>
                  <a:close/>
                  <a:moveTo>
                    <a:pt x="722303" y="333905"/>
                  </a:moveTo>
                  <a:cubicBezTo>
                    <a:pt x="713526" y="322324"/>
                    <a:pt x="706333" y="316472"/>
                    <a:pt x="700482" y="316472"/>
                  </a:cubicBezTo>
                  <a:cubicBezTo>
                    <a:pt x="699019" y="316472"/>
                    <a:pt x="698287" y="319032"/>
                    <a:pt x="698287" y="324153"/>
                  </a:cubicBezTo>
                  <a:cubicBezTo>
                    <a:pt x="698287" y="329273"/>
                    <a:pt x="699019" y="336099"/>
                    <a:pt x="700482" y="344877"/>
                  </a:cubicBezTo>
                  <a:cubicBezTo>
                    <a:pt x="701944" y="353654"/>
                    <a:pt x="703407" y="363041"/>
                    <a:pt x="704870" y="373281"/>
                  </a:cubicBezTo>
                  <a:cubicBezTo>
                    <a:pt x="723766" y="457641"/>
                    <a:pt x="739004" y="567480"/>
                    <a:pt x="750708" y="702798"/>
                  </a:cubicBezTo>
                  <a:cubicBezTo>
                    <a:pt x="756559" y="778503"/>
                    <a:pt x="764483" y="816294"/>
                    <a:pt x="774723" y="816294"/>
                  </a:cubicBezTo>
                  <a:cubicBezTo>
                    <a:pt x="780575" y="816294"/>
                    <a:pt x="789230" y="806907"/>
                    <a:pt x="800933" y="787889"/>
                  </a:cubicBezTo>
                  <a:cubicBezTo>
                    <a:pt x="811052" y="771919"/>
                    <a:pt x="816172" y="748635"/>
                    <a:pt x="816172" y="718036"/>
                  </a:cubicBezTo>
                  <a:cubicBezTo>
                    <a:pt x="816172" y="684634"/>
                    <a:pt x="812515" y="645989"/>
                    <a:pt x="805200" y="602346"/>
                  </a:cubicBezTo>
                  <a:cubicBezTo>
                    <a:pt x="781916" y="459836"/>
                    <a:pt x="754243" y="370356"/>
                    <a:pt x="722303" y="333905"/>
                  </a:cubicBezTo>
                  <a:close/>
                </a:path>
              </a:pathLst>
            </a:custGeom>
            <a:solidFill>
              <a:srgbClr val="FFFFFF"/>
            </a:solidFill>
            <a:ln w="12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92F9041C-7DA9-D958-D0D3-C51394374CF7}"/>
                </a:ext>
              </a:extLst>
            </p:cNvPr>
            <p:cNvSpPr/>
            <p:nvPr/>
          </p:nvSpPr>
          <p:spPr>
            <a:xfrm>
              <a:off x="4585181" y="617642"/>
              <a:ext cx="831654" cy="1294171"/>
            </a:xfrm>
            <a:custGeom>
              <a:avLst/>
              <a:gdLst>
                <a:gd name="connsiteX0" fmla="*/ 622217 w 831654"/>
                <a:gd name="connsiteY0" fmla="*/ 10972 h 1294171"/>
                <a:gd name="connsiteX1" fmla="*/ 644038 w 831654"/>
                <a:gd name="connsiteY1" fmla="*/ 0 h 1294171"/>
                <a:gd name="connsiteX2" fmla="*/ 700725 w 831654"/>
                <a:gd name="connsiteY2" fmla="*/ 165794 h 1294171"/>
                <a:gd name="connsiteX3" fmla="*/ 765093 w 831654"/>
                <a:gd name="connsiteY3" fmla="*/ 687316 h 1294171"/>
                <a:gd name="connsiteX4" fmla="*/ 827266 w 831654"/>
                <a:gd name="connsiteY4" fmla="*/ 1200059 h 1294171"/>
                <a:gd name="connsiteX5" fmla="*/ 831654 w 831654"/>
                <a:gd name="connsiteY5" fmla="*/ 1252480 h 1294171"/>
                <a:gd name="connsiteX6" fmla="*/ 825071 w 831654"/>
                <a:gd name="connsiteY6" fmla="*/ 1278690 h 1294171"/>
                <a:gd name="connsiteX7" fmla="*/ 801055 w 831654"/>
                <a:gd name="connsiteY7" fmla="*/ 1285273 h 1294171"/>
                <a:gd name="connsiteX8" fmla="*/ 763996 w 831654"/>
                <a:gd name="connsiteY8" fmla="*/ 1248213 h 1294171"/>
                <a:gd name="connsiteX9" fmla="*/ 722547 w 831654"/>
                <a:gd name="connsiteY9" fmla="*/ 872859 h 1294171"/>
                <a:gd name="connsiteX10" fmla="*/ 641844 w 831654"/>
                <a:gd name="connsiteY10" fmla="*/ 229065 h 1294171"/>
                <a:gd name="connsiteX11" fmla="*/ 628800 w 831654"/>
                <a:gd name="connsiteY11" fmla="*/ 250886 h 1294171"/>
                <a:gd name="connsiteX12" fmla="*/ 628800 w 831654"/>
                <a:gd name="connsiteY12" fmla="*/ 255275 h 1294171"/>
                <a:gd name="connsiteX13" fmla="*/ 615756 w 831654"/>
                <a:gd name="connsiteY13" fmla="*/ 333905 h 1294171"/>
                <a:gd name="connsiteX14" fmla="*/ 540417 w 831654"/>
                <a:gd name="connsiteY14" fmla="*/ 845674 h 1294171"/>
                <a:gd name="connsiteX15" fmla="*/ 489094 w 831654"/>
                <a:gd name="connsiteY15" fmla="*/ 1237363 h 1294171"/>
                <a:gd name="connsiteX16" fmla="*/ 478122 w 831654"/>
                <a:gd name="connsiteY16" fmla="*/ 1286492 h 1294171"/>
                <a:gd name="connsiteX17" fmla="*/ 456300 w 831654"/>
                <a:gd name="connsiteY17" fmla="*/ 1294172 h 1294171"/>
                <a:gd name="connsiteX18" fmla="*/ 423507 w 831654"/>
                <a:gd name="connsiteY18" fmla="*/ 1283200 h 1294171"/>
                <a:gd name="connsiteX19" fmla="*/ 400589 w 831654"/>
                <a:gd name="connsiteY19" fmla="*/ 1194817 h 1294171"/>
                <a:gd name="connsiteX20" fmla="*/ 369990 w 831654"/>
                <a:gd name="connsiteY20" fmla="*/ 1009396 h 1294171"/>
                <a:gd name="connsiteX21" fmla="*/ 347071 w 831654"/>
                <a:gd name="connsiteY21" fmla="*/ 868592 h 1294171"/>
                <a:gd name="connsiteX22" fmla="*/ 257591 w 831654"/>
                <a:gd name="connsiteY22" fmla="*/ 388520 h 1294171"/>
                <a:gd name="connsiteX23" fmla="*/ 235770 w 831654"/>
                <a:gd name="connsiteY23" fmla="*/ 292457 h 1294171"/>
                <a:gd name="connsiteX24" fmla="*/ 224798 w 831654"/>
                <a:gd name="connsiteY24" fmla="*/ 244425 h 1294171"/>
                <a:gd name="connsiteX25" fmla="*/ 218215 w 831654"/>
                <a:gd name="connsiteY25" fmla="*/ 283679 h 1294171"/>
                <a:gd name="connsiteX26" fmla="*/ 165794 w 831654"/>
                <a:gd name="connsiteY26" fmla="*/ 611001 h 1294171"/>
                <a:gd name="connsiteX27" fmla="*/ 125443 w 831654"/>
                <a:gd name="connsiteY27" fmla="*/ 862985 h 1294171"/>
                <a:gd name="connsiteX28" fmla="*/ 80703 w 831654"/>
                <a:gd name="connsiteY28" fmla="*/ 1162999 h 1294171"/>
                <a:gd name="connsiteX29" fmla="*/ 63270 w 831654"/>
                <a:gd name="connsiteY29" fmla="*/ 1269912 h 1294171"/>
                <a:gd name="connsiteX30" fmla="*/ 34866 w 831654"/>
                <a:gd name="connsiteY30" fmla="*/ 1291734 h 1294171"/>
                <a:gd name="connsiteX31" fmla="*/ 21821 w 831654"/>
                <a:gd name="connsiteY31" fmla="*/ 1291734 h 1294171"/>
                <a:gd name="connsiteX32" fmla="*/ 0 w 831654"/>
                <a:gd name="connsiteY32" fmla="*/ 1263329 h 1294171"/>
                <a:gd name="connsiteX33" fmla="*/ 17433 w 831654"/>
                <a:gd name="connsiteY33" fmla="*/ 1130206 h 1294171"/>
                <a:gd name="connsiteX34" fmla="*/ 45837 w 831654"/>
                <a:gd name="connsiteY34" fmla="*/ 963315 h 1294171"/>
                <a:gd name="connsiteX35" fmla="*/ 69853 w 831654"/>
                <a:gd name="connsiteY35" fmla="*/ 807273 h 1294171"/>
                <a:gd name="connsiteX36" fmla="*/ 98258 w 831654"/>
                <a:gd name="connsiteY36" fmla="*/ 628312 h 1294171"/>
                <a:gd name="connsiteX37" fmla="*/ 168111 w 831654"/>
                <a:gd name="connsiteY37" fmla="*/ 157017 h 1294171"/>
                <a:gd name="connsiteX38" fmla="*/ 189932 w 831654"/>
                <a:gd name="connsiteY38" fmla="*/ 41327 h 1294171"/>
                <a:gd name="connsiteX39" fmla="*/ 220531 w 831654"/>
                <a:gd name="connsiteY39" fmla="*/ 12922 h 1294171"/>
                <a:gd name="connsiteX40" fmla="*/ 279412 w 831654"/>
                <a:gd name="connsiteY40" fmla="*/ 163478 h 1294171"/>
                <a:gd name="connsiteX41" fmla="*/ 347071 w 831654"/>
                <a:gd name="connsiteY41" fmla="*/ 497383 h 1294171"/>
                <a:gd name="connsiteX42" fmla="*/ 434357 w 831654"/>
                <a:gd name="connsiteY42" fmla="*/ 1023293 h 1294171"/>
                <a:gd name="connsiteX43" fmla="*/ 445329 w 831654"/>
                <a:gd name="connsiteY43" fmla="*/ 1053892 h 1294171"/>
                <a:gd name="connsiteX44" fmla="*/ 486777 w 831654"/>
                <a:gd name="connsiteY44" fmla="*/ 772407 h 1294171"/>
                <a:gd name="connsiteX45" fmla="*/ 537003 w 831654"/>
                <a:gd name="connsiteY45" fmla="*/ 415583 h 1294171"/>
                <a:gd name="connsiteX46" fmla="*/ 593690 w 831654"/>
                <a:gd name="connsiteY46" fmla="*/ 87164 h 1294171"/>
                <a:gd name="connsiteX47" fmla="*/ 622217 w 831654"/>
                <a:gd name="connsiteY47" fmla="*/ 10972 h 129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831654" h="1294171">
                  <a:moveTo>
                    <a:pt x="622217" y="10972"/>
                  </a:moveTo>
                  <a:cubicBezTo>
                    <a:pt x="629531" y="3657"/>
                    <a:pt x="636724" y="0"/>
                    <a:pt x="644038" y="0"/>
                  </a:cubicBezTo>
                  <a:cubicBezTo>
                    <a:pt x="664397" y="0"/>
                    <a:pt x="683293" y="55346"/>
                    <a:pt x="700725" y="165794"/>
                  </a:cubicBezTo>
                  <a:cubicBezTo>
                    <a:pt x="713769" y="256006"/>
                    <a:pt x="735225" y="429847"/>
                    <a:pt x="765093" y="687316"/>
                  </a:cubicBezTo>
                  <a:cubicBezTo>
                    <a:pt x="794838" y="944785"/>
                    <a:pt x="815684" y="1115821"/>
                    <a:pt x="827266" y="1200059"/>
                  </a:cubicBezTo>
                  <a:cubicBezTo>
                    <a:pt x="830191" y="1232121"/>
                    <a:pt x="831654" y="1249554"/>
                    <a:pt x="831654" y="1252480"/>
                  </a:cubicBezTo>
                  <a:cubicBezTo>
                    <a:pt x="831654" y="1265524"/>
                    <a:pt x="829460" y="1274301"/>
                    <a:pt x="825071" y="1278690"/>
                  </a:cubicBezTo>
                  <a:cubicBezTo>
                    <a:pt x="820683" y="1283078"/>
                    <a:pt x="812637" y="1285273"/>
                    <a:pt x="801055" y="1285273"/>
                  </a:cubicBezTo>
                  <a:cubicBezTo>
                    <a:pt x="782160" y="1285273"/>
                    <a:pt x="769725" y="1272960"/>
                    <a:pt x="763996" y="1248213"/>
                  </a:cubicBezTo>
                  <a:cubicBezTo>
                    <a:pt x="758144" y="1226391"/>
                    <a:pt x="744368" y="1101314"/>
                    <a:pt x="722547" y="872859"/>
                  </a:cubicBezTo>
                  <a:cubicBezTo>
                    <a:pt x="681830" y="456788"/>
                    <a:pt x="654888" y="242231"/>
                    <a:pt x="641844" y="229065"/>
                  </a:cubicBezTo>
                  <a:cubicBezTo>
                    <a:pt x="637455" y="224676"/>
                    <a:pt x="633067" y="231990"/>
                    <a:pt x="628800" y="250886"/>
                  </a:cubicBezTo>
                  <a:cubicBezTo>
                    <a:pt x="628800" y="252349"/>
                    <a:pt x="628800" y="253812"/>
                    <a:pt x="628800" y="255275"/>
                  </a:cubicBezTo>
                  <a:lnTo>
                    <a:pt x="615756" y="333905"/>
                  </a:lnTo>
                  <a:cubicBezTo>
                    <a:pt x="593934" y="453253"/>
                    <a:pt x="568821" y="623802"/>
                    <a:pt x="540417" y="845674"/>
                  </a:cubicBezTo>
                  <a:cubicBezTo>
                    <a:pt x="512012" y="1067546"/>
                    <a:pt x="494945" y="1198109"/>
                    <a:pt x="489094" y="1237363"/>
                  </a:cubicBezTo>
                  <a:cubicBezTo>
                    <a:pt x="484705" y="1265036"/>
                    <a:pt x="481048" y="1281372"/>
                    <a:pt x="478122" y="1286492"/>
                  </a:cubicBezTo>
                  <a:cubicBezTo>
                    <a:pt x="475196" y="1291612"/>
                    <a:pt x="467882" y="1294172"/>
                    <a:pt x="456300" y="1294172"/>
                  </a:cubicBezTo>
                  <a:cubicBezTo>
                    <a:pt x="441793" y="1294172"/>
                    <a:pt x="430822" y="1290515"/>
                    <a:pt x="423507" y="1283200"/>
                  </a:cubicBezTo>
                  <a:cubicBezTo>
                    <a:pt x="417656" y="1275886"/>
                    <a:pt x="410097" y="1246506"/>
                    <a:pt x="400589" y="1194817"/>
                  </a:cubicBezTo>
                  <a:cubicBezTo>
                    <a:pt x="391080" y="1143250"/>
                    <a:pt x="380962" y="1081321"/>
                    <a:pt x="369990" y="1009396"/>
                  </a:cubicBezTo>
                  <a:cubicBezTo>
                    <a:pt x="359018" y="937348"/>
                    <a:pt x="351460" y="890414"/>
                    <a:pt x="347071" y="868592"/>
                  </a:cubicBezTo>
                  <a:cubicBezTo>
                    <a:pt x="325250" y="714379"/>
                    <a:pt x="295382" y="554314"/>
                    <a:pt x="257591" y="388520"/>
                  </a:cubicBezTo>
                  <a:cubicBezTo>
                    <a:pt x="243084" y="327444"/>
                    <a:pt x="235770" y="295382"/>
                    <a:pt x="235770" y="292457"/>
                  </a:cubicBezTo>
                  <a:lnTo>
                    <a:pt x="224798" y="244425"/>
                  </a:lnTo>
                  <a:lnTo>
                    <a:pt x="218215" y="283679"/>
                  </a:lnTo>
                  <a:cubicBezTo>
                    <a:pt x="200782" y="378280"/>
                    <a:pt x="183349" y="487387"/>
                    <a:pt x="165794" y="611001"/>
                  </a:cubicBezTo>
                  <a:cubicBezTo>
                    <a:pt x="159943" y="648793"/>
                    <a:pt x="146533" y="732909"/>
                    <a:pt x="125443" y="862985"/>
                  </a:cubicBezTo>
                  <a:cubicBezTo>
                    <a:pt x="104353" y="993182"/>
                    <a:pt x="89480" y="1093146"/>
                    <a:pt x="80703" y="1162999"/>
                  </a:cubicBezTo>
                  <a:cubicBezTo>
                    <a:pt x="73388" y="1221149"/>
                    <a:pt x="67659" y="1256868"/>
                    <a:pt x="63270" y="1269912"/>
                  </a:cubicBezTo>
                  <a:cubicBezTo>
                    <a:pt x="58881" y="1282957"/>
                    <a:pt x="49373" y="1290271"/>
                    <a:pt x="34866" y="1291734"/>
                  </a:cubicBezTo>
                  <a:lnTo>
                    <a:pt x="21821" y="1291734"/>
                  </a:lnTo>
                  <a:cubicBezTo>
                    <a:pt x="7314" y="1291734"/>
                    <a:pt x="0" y="1282347"/>
                    <a:pt x="0" y="1263329"/>
                  </a:cubicBezTo>
                  <a:cubicBezTo>
                    <a:pt x="0" y="1248822"/>
                    <a:pt x="5852" y="1204448"/>
                    <a:pt x="17433" y="1130206"/>
                  </a:cubicBezTo>
                  <a:cubicBezTo>
                    <a:pt x="29014" y="1064742"/>
                    <a:pt x="38523" y="1009152"/>
                    <a:pt x="45837" y="963315"/>
                  </a:cubicBezTo>
                  <a:cubicBezTo>
                    <a:pt x="53152" y="917477"/>
                    <a:pt x="61076" y="865545"/>
                    <a:pt x="69853" y="807273"/>
                  </a:cubicBezTo>
                  <a:cubicBezTo>
                    <a:pt x="78631" y="749123"/>
                    <a:pt x="88017" y="689388"/>
                    <a:pt x="98258" y="628312"/>
                  </a:cubicBezTo>
                  <a:cubicBezTo>
                    <a:pt x="130197" y="428993"/>
                    <a:pt x="153482" y="271854"/>
                    <a:pt x="168111" y="157017"/>
                  </a:cubicBezTo>
                  <a:cubicBezTo>
                    <a:pt x="175425" y="98867"/>
                    <a:pt x="182618" y="60344"/>
                    <a:pt x="189932" y="41327"/>
                  </a:cubicBezTo>
                  <a:cubicBezTo>
                    <a:pt x="197247" y="22431"/>
                    <a:pt x="207365" y="12922"/>
                    <a:pt x="220531" y="12922"/>
                  </a:cubicBezTo>
                  <a:cubicBezTo>
                    <a:pt x="249667" y="12922"/>
                    <a:pt x="269294" y="63148"/>
                    <a:pt x="279412" y="163478"/>
                  </a:cubicBezTo>
                  <a:cubicBezTo>
                    <a:pt x="286727" y="233331"/>
                    <a:pt x="309158" y="344633"/>
                    <a:pt x="347071" y="497383"/>
                  </a:cubicBezTo>
                  <a:cubicBezTo>
                    <a:pt x="363041" y="562848"/>
                    <a:pt x="392177" y="738151"/>
                    <a:pt x="434357" y="1023293"/>
                  </a:cubicBezTo>
                  <a:lnTo>
                    <a:pt x="445329" y="1053892"/>
                  </a:lnTo>
                  <a:cubicBezTo>
                    <a:pt x="449717" y="1049503"/>
                    <a:pt x="463493" y="955634"/>
                    <a:pt x="486777" y="772407"/>
                  </a:cubicBezTo>
                  <a:cubicBezTo>
                    <a:pt x="495555" y="692436"/>
                    <a:pt x="512256" y="573454"/>
                    <a:pt x="537003" y="415583"/>
                  </a:cubicBezTo>
                  <a:cubicBezTo>
                    <a:pt x="561751" y="257713"/>
                    <a:pt x="580646" y="148240"/>
                    <a:pt x="593690" y="87164"/>
                  </a:cubicBezTo>
                  <a:cubicBezTo>
                    <a:pt x="599664" y="49495"/>
                    <a:pt x="609173" y="24016"/>
                    <a:pt x="622217" y="10972"/>
                  </a:cubicBezTo>
                  <a:close/>
                </a:path>
              </a:pathLst>
            </a:custGeom>
            <a:solidFill>
              <a:srgbClr val="FFFFFF"/>
            </a:solidFill>
            <a:ln w="12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48CEB7E0-6CA4-3EC8-7EC1-B92E9207C96C}"/>
                </a:ext>
              </a:extLst>
            </p:cNvPr>
            <p:cNvSpPr/>
            <p:nvPr/>
          </p:nvSpPr>
          <p:spPr>
            <a:xfrm>
              <a:off x="5593601" y="598015"/>
              <a:ext cx="392908" cy="1285272"/>
            </a:xfrm>
            <a:custGeom>
              <a:avLst/>
              <a:gdLst>
                <a:gd name="connsiteX0" fmla="*/ 126662 w 392908"/>
                <a:gd name="connsiteY0" fmla="*/ 8777 h 1285272"/>
                <a:gd name="connsiteX1" fmla="*/ 155067 w 392908"/>
                <a:gd name="connsiteY1" fmla="*/ 0 h 1285272"/>
                <a:gd name="connsiteX2" fmla="*/ 200904 w 392908"/>
                <a:gd name="connsiteY2" fmla="*/ 10972 h 1285272"/>
                <a:gd name="connsiteX3" fmla="*/ 314400 w 392908"/>
                <a:gd name="connsiteY3" fmla="*/ 111302 h 1285272"/>
                <a:gd name="connsiteX4" fmla="*/ 376573 w 392908"/>
                <a:gd name="connsiteY4" fmla="*/ 292457 h 1285272"/>
                <a:gd name="connsiteX5" fmla="*/ 392909 w 392908"/>
                <a:gd name="connsiteY5" fmla="*/ 545537 h 1285272"/>
                <a:gd name="connsiteX6" fmla="*/ 392909 w 392908"/>
                <a:gd name="connsiteY6" fmla="*/ 589180 h 1285272"/>
                <a:gd name="connsiteX7" fmla="*/ 323055 w 392908"/>
                <a:gd name="connsiteY7" fmla="*/ 1154344 h 1285272"/>
                <a:gd name="connsiteX8" fmla="*/ 202976 w 392908"/>
                <a:gd name="connsiteY8" fmla="*/ 1285273 h 1285272"/>
                <a:gd name="connsiteX9" fmla="*/ 172378 w 392908"/>
                <a:gd name="connsiteY9" fmla="*/ 1280884 h 1285272"/>
                <a:gd name="connsiteX10" fmla="*/ 111302 w 392908"/>
                <a:gd name="connsiteY10" fmla="*/ 1248091 h 1285272"/>
                <a:gd name="connsiteX11" fmla="*/ 19627 w 392908"/>
                <a:gd name="connsiteY11" fmla="*/ 975262 h 1285272"/>
                <a:gd name="connsiteX12" fmla="*/ 0 w 392908"/>
                <a:gd name="connsiteY12" fmla="*/ 593325 h 1285272"/>
                <a:gd name="connsiteX13" fmla="*/ 15238 w 392908"/>
                <a:gd name="connsiteY13" fmla="*/ 244181 h 1285272"/>
                <a:gd name="connsiteX14" fmla="*/ 126662 w 392908"/>
                <a:gd name="connsiteY14" fmla="*/ 8777 h 1285272"/>
                <a:gd name="connsiteX15" fmla="*/ 209559 w 392908"/>
                <a:gd name="connsiteY15" fmla="*/ 89480 h 1285272"/>
                <a:gd name="connsiteX16" fmla="*/ 172499 w 392908"/>
                <a:gd name="connsiteY16" fmla="*/ 85092 h 1285272"/>
                <a:gd name="connsiteX17" fmla="*/ 131051 w 392908"/>
                <a:gd name="connsiteY17" fmla="*/ 93869 h 1285272"/>
                <a:gd name="connsiteX18" fmla="*/ 78631 w 392908"/>
                <a:gd name="connsiteY18" fmla="*/ 307695 h 1285272"/>
                <a:gd name="connsiteX19" fmla="*/ 69853 w 392908"/>
                <a:gd name="connsiteY19" fmla="*/ 606613 h 1285272"/>
                <a:gd name="connsiteX20" fmla="*/ 78631 w 392908"/>
                <a:gd name="connsiteY20" fmla="*/ 899069 h 1285272"/>
                <a:gd name="connsiteX21" fmla="*/ 133245 w 392908"/>
                <a:gd name="connsiteY21" fmla="*/ 1145689 h 1285272"/>
                <a:gd name="connsiteX22" fmla="*/ 189932 w 392908"/>
                <a:gd name="connsiteY22" fmla="*/ 1202376 h 1285272"/>
                <a:gd name="connsiteX23" fmla="*/ 268441 w 392908"/>
                <a:gd name="connsiteY23" fmla="*/ 1102046 h 1285272"/>
                <a:gd name="connsiteX24" fmla="*/ 320861 w 392908"/>
                <a:gd name="connsiteY24" fmla="*/ 602346 h 1285272"/>
                <a:gd name="connsiteX25" fmla="*/ 320861 w 392908"/>
                <a:gd name="connsiteY25" fmla="*/ 534687 h 1285272"/>
                <a:gd name="connsiteX26" fmla="*/ 299040 w 392908"/>
                <a:gd name="connsiteY26" fmla="*/ 277218 h 1285272"/>
                <a:gd name="connsiteX27" fmla="*/ 254299 w 392908"/>
                <a:gd name="connsiteY27" fmla="*/ 157139 h 1285272"/>
                <a:gd name="connsiteX28" fmla="*/ 209559 w 392908"/>
                <a:gd name="connsiteY28" fmla="*/ 89480 h 128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92908" h="1285272">
                  <a:moveTo>
                    <a:pt x="126662" y="8777"/>
                  </a:moveTo>
                  <a:cubicBezTo>
                    <a:pt x="141169" y="2926"/>
                    <a:pt x="150678" y="0"/>
                    <a:pt x="155067" y="0"/>
                  </a:cubicBezTo>
                  <a:cubicBezTo>
                    <a:pt x="160918" y="0"/>
                    <a:pt x="176157" y="3657"/>
                    <a:pt x="200904" y="10972"/>
                  </a:cubicBezTo>
                  <a:cubicBezTo>
                    <a:pt x="251861" y="25479"/>
                    <a:pt x="289653" y="59003"/>
                    <a:pt x="314400" y="111302"/>
                  </a:cubicBezTo>
                  <a:cubicBezTo>
                    <a:pt x="344999" y="172377"/>
                    <a:pt x="365723" y="232722"/>
                    <a:pt x="376573" y="292457"/>
                  </a:cubicBezTo>
                  <a:cubicBezTo>
                    <a:pt x="387545" y="352069"/>
                    <a:pt x="392909" y="436430"/>
                    <a:pt x="392909" y="545537"/>
                  </a:cubicBezTo>
                  <a:lnTo>
                    <a:pt x="392909" y="589180"/>
                  </a:lnTo>
                  <a:cubicBezTo>
                    <a:pt x="392909" y="814709"/>
                    <a:pt x="369624" y="1003056"/>
                    <a:pt x="323055" y="1154344"/>
                  </a:cubicBezTo>
                  <a:cubicBezTo>
                    <a:pt x="293919" y="1241630"/>
                    <a:pt x="253934" y="1285273"/>
                    <a:pt x="202976" y="1285273"/>
                  </a:cubicBezTo>
                  <a:cubicBezTo>
                    <a:pt x="197125" y="1285273"/>
                    <a:pt x="187007" y="1283810"/>
                    <a:pt x="172378" y="1280884"/>
                  </a:cubicBezTo>
                  <a:cubicBezTo>
                    <a:pt x="147630" y="1272107"/>
                    <a:pt x="127272" y="1261257"/>
                    <a:pt x="111302" y="1248091"/>
                  </a:cubicBezTo>
                  <a:cubicBezTo>
                    <a:pt x="77777" y="1217492"/>
                    <a:pt x="47300" y="1126671"/>
                    <a:pt x="19627" y="975262"/>
                  </a:cubicBezTo>
                  <a:cubicBezTo>
                    <a:pt x="6583" y="898216"/>
                    <a:pt x="0" y="770944"/>
                    <a:pt x="0" y="593325"/>
                  </a:cubicBezTo>
                  <a:cubicBezTo>
                    <a:pt x="0" y="412901"/>
                    <a:pt x="5120" y="296601"/>
                    <a:pt x="15238" y="244181"/>
                  </a:cubicBezTo>
                  <a:cubicBezTo>
                    <a:pt x="41571" y="104719"/>
                    <a:pt x="78631" y="26210"/>
                    <a:pt x="126662" y="8777"/>
                  </a:cubicBezTo>
                  <a:close/>
                  <a:moveTo>
                    <a:pt x="209559" y="89480"/>
                  </a:moveTo>
                  <a:cubicBezTo>
                    <a:pt x="202245" y="86554"/>
                    <a:pt x="189932" y="85092"/>
                    <a:pt x="172499" y="85092"/>
                  </a:cubicBezTo>
                  <a:cubicBezTo>
                    <a:pt x="149215" y="85092"/>
                    <a:pt x="135439" y="88017"/>
                    <a:pt x="131051" y="93869"/>
                  </a:cubicBezTo>
                  <a:cubicBezTo>
                    <a:pt x="112155" y="118616"/>
                    <a:pt x="94722" y="189932"/>
                    <a:pt x="78631" y="307695"/>
                  </a:cubicBezTo>
                  <a:cubicBezTo>
                    <a:pt x="72779" y="358652"/>
                    <a:pt x="69853" y="458251"/>
                    <a:pt x="69853" y="606613"/>
                  </a:cubicBezTo>
                  <a:cubicBezTo>
                    <a:pt x="69853" y="753511"/>
                    <a:pt x="72779" y="851038"/>
                    <a:pt x="78631" y="899069"/>
                  </a:cubicBezTo>
                  <a:cubicBezTo>
                    <a:pt x="91675" y="1005251"/>
                    <a:pt x="109839" y="1087539"/>
                    <a:pt x="133245" y="1145689"/>
                  </a:cubicBezTo>
                  <a:cubicBezTo>
                    <a:pt x="149215" y="1183480"/>
                    <a:pt x="168111" y="1202376"/>
                    <a:pt x="189932" y="1202376"/>
                  </a:cubicBezTo>
                  <a:cubicBezTo>
                    <a:pt x="221872" y="1202376"/>
                    <a:pt x="248082" y="1168973"/>
                    <a:pt x="268441" y="1102046"/>
                  </a:cubicBezTo>
                  <a:cubicBezTo>
                    <a:pt x="303306" y="988549"/>
                    <a:pt x="320861" y="822024"/>
                    <a:pt x="320861" y="602346"/>
                  </a:cubicBezTo>
                  <a:lnTo>
                    <a:pt x="320861" y="534687"/>
                  </a:lnTo>
                  <a:cubicBezTo>
                    <a:pt x="319398" y="412536"/>
                    <a:pt x="312084" y="326713"/>
                    <a:pt x="299040" y="277218"/>
                  </a:cubicBezTo>
                  <a:cubicBezTo>
                    <a:pt x="288799" y="237964"/>
                    <a:pt x="273927" y="197978"/>
                    <a:pt x="254299" y="157139"/>
                  </a:cubicBezTo>
                  <a:cubicBezTo>
                    <a:pt x="234672" y="116422"/>
                    <a:pt x="219678" y="93869"/>
                    <a:pt x="209559" y="89480"/>
                  </a:cubicBezTo>
                  <a:close/>
                </a:path>
              </a:pathLst>
            </a:custGeom>
            <a:solidFill>
              <a:srgbClr val="FFFFFF"/>
            </a:solidFill>
            <a:ln w="12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C25ACA98-3ABD-F342-CF38-1C30A41D6B52}"/>
                </a:ext>
              </a:extLst>
            </p:cNvPr>
            <p:cNvSpPr/>
            <p:nvPr/>
          </p:nvSpPr>
          <p:spPr>
            <a:xfrm>
              <a:off x="6162911" y="606792"/>
              <a:ext cx="445450" cy="1287467"/>
            </a:xfrm>
            <a:custGeom>
              <a:avLst/>
              <a:gdLst>
                <a:gd name="connsiteX0" fmla="*/ 395225 w 445450"/>
                <a:gd name="connsiteY0" fmla="*/ 13044 h 1287467"/>
                <a:gd name="connsiteX1" fmla="*/ 417046 w 445450"/>
                <a:gd name="connsiteY1" fmla="*/ 0 h 1287467"/>
                <a:gd name="connsiteX2" fmla="*/ 439965 w 445450"/>
                <a:gd name="connsiteY2" fmla="*/ 76436 h 1287467"/>
                <a:gd name="connsiteX3" fmla="*/ 445451 w 445450"/>
                <a:gd name="connsiteY3" fmla="*/ 541270 h 1287467"/>
                <a:gd name="connsiteX4" fmla="*/ 445451 w 445450"/>
                <a:gd name="connsiteY4" fmla="*/ 707065 h 1287467"/>
                <a:gd name="connsiteX5" fmla="*/ 419241 w 445450"/>
                <a:gd name="connsiteY5" fmla="*/ 1272229 h 1287467"/>
                <a:gd name="connsiteX6" fmla="*/ 393030 w 445450"/>
                <a:gd name="connsiteY6" fmla="*/ 1287467 h 1287467"/>
                <a:gd name="connsiteX7" fmla="*/ 360237 w 445450"/>
                <a:gd name="connsiteY7" fmla="*/ 1272229 h 1287467"/>
                <a:gd name="connsiteX8" fmla="*/ 340610 w 445450"/>
                <a:gd name="connsiteY8" fmla="*/ 1224197 h 1287467"/>
                <a:gd name="connsiteX9" fmla="*/ 207487 w 445450"/>
                <a:gd name="connsiteY9" fmla="*/ 665616 h 1287467"/>
                <a:gd name="connsiteX10" fmla="*/ 69975 w 445450"/>
                <a:gd name="connsiteY10" fmla="*/ 176766 h 1287467"/>
                <a:gd name="connsiteX11" fmla="*/ 67781 w 445450"/>
                <a:gd name="connsiteY11" fmla="*/ 482267 h 1287467"/>
                <a:gd name="connsiteX12" fmla="*/ 67781 w 445450"/>
                <a:gd name="connsiteY12" fmla="*/ 728764 h 1287467"/>
                <a:gd name="connsiteX13" fmla="*/ 72169 w 445450"/>
                <a:gd name="connsiteY13" fmla="*/ 1283078 h 1287467"/>
                <a:gd name="connsiteX14" fmla="*/ 45959 w 445450"/>
                <a:gd name="connsiteY14" fmla="*/ 1285273 h 1287467"/>
                <a:gd name="connsiteX15" fmla="*/ 37182 w 445450"/>
                <a:gd name="connsiteY15" fmla="*/ 1286370 h 1287467"/>
                <a:gd name="connsiteX16" fmla="*/ 30599 w 445450"/>
                <a:gd name="connsiteY16" fmla="*/ 1287467 h 1287467"/>
                <a:gd name="connsiteX17" fmla="*/ 4389 w 445450"/>
                <a:gd name="connsiteY17" fmla="*/ 1213225 h 1287467"/>
                <a:gd name="connsiteX18" fmla="*/ 0 w 445450"/>
                <a:gd name="connsiteY18" fmla="*/ 811661 h 1287467"/>
                <a:gd name="connsiteX19" fmla="*/ 0 w 445450"/>
                <a:gd name="connsiteY19" fmla="*/ 663300 h 1287467"/>
                <a:gd name="connsiteX20" fmla="*/ 0 w 445450"/>
                <a:gd name="connsiteY20" fmla="*/ 541148 h 1287467"/>
                <a:gd name="connsiteX21" fmla="*/ 6583 w 445450"/>
                <a:gd name="connsiteY21" fmla="*/ 95941 h 1287467"/>
                <a:gd name="connsiteX22" fmla="*/ 41570 w 445450"/>
                <a:gd name="connsiteY22" fmla="*/ 15238 h 1287467"/>
                <a:gd name="connsiteX23" fmla="*/ 50226 w 445450"/>
                <a:gd name="connsiteY23" fmla="*/ 16336 h 1287467"/>
                <a:gd name="connsiteX24" fmla="*/ 61076 w 445450"/>
                <a:gd name="connsiteY24" fmla="*/ 17433 h 1287467"/>
                <a:gd name="connsiteX25" fmla="*/ 96063 w 445450"/>
                <a:gd name="connsiteY25" fmla="*/ 19627 h 1287467"/>
                <a:gd name="connsiteX26" fmla="*/ 124468 w 445450"/>
                <a:gd name="connsiteY26" fmla="*/ 100330 h 1287467"/>
                <a:gd name="connsiteX27" fmla="*/ 163722 w 445450"/>
                <a:gd name="connsiteY27" fmla="*/ 233453 h 1287467"/>
                <a:gd name="connsiteX28" fmla="*/ 202976 w 445450"/>
                <a:gd name="connsiteY28" fmla="*/ 362188 h 1287467"/>
                <a:gd name="connsiteX29" fmla="*/ 266246 w 445450"/>
                <a:gd name="connsiteY29" fmla="*/ 630628 h 1287467"/>
                <a:gd name="connsiteX30" fmla="*/ 370965 w 445450"/>
                <a:gd name="connsiteY30" fmla="*/ 1060475 h 1287467"/>
                <a:gd name="connsiteX31" fmla="*/ 384009 w 445450"/>
                <a:gd name="connsiteY31" fmla="*/ 680733 h 1287467"/>
                <a:gd name="connsiteX32" fmla="*/ 379621 w 445450"/>
                <a:gd name="connsiteY32" fmla="*/ 431919 h 1287467"/>
                <a:gd name="connsiteX33" fmla="*/ 375232 w 445450"/>
                <a:gd name="connsiteY33" fmla="*/ 222482 h 1287467"/>
                <a:gd name="connsiteX34" fmla="*/ 395225 w 445450"/>
                <a:gd name="connsiteY34" fmla="*/ 13044 h 1287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45450" h="1287467">
                  <a:moveTo>
                    <a:pt x="395225" y="13044"/>
                  </a:moveTo>
                  <a:cubicBezTo>
                    <a:pt x="403880" y="4267"/>
                    <a:pt x="411195" y="0"/>
                    <a:pt x="417046" y="0"/>
                  </a:cubicBezTo>
                  <a:cubicBezTo>
                    <a:pt x="430090" y="0"/>
                    <a:pt x="437770" y="25479"/>
                    <a:pt x="439965" y="76436"/>
                  </a:cubicBezTo>
                  <a:cubicBezTo>
                    <a:pt x="442159" y="127394"/>
                    <a:pt x="443988" y="282338"/>
                    <a:pt x="445451" y="541270"/>
                  </a:cubicBezTo>
                  <a:lnTo>
                    <a:pt x="445451" y="707065"/>
                  </a:lnTo>
                  <a:cubicBezTo>
                    <a:pt x="445451" y="1053282"/>
                    <a:pt x="436795" y="1241630"/>
                    <a:pt x="419241" y="1272229"/>
                  </a:cubicBezTo>
                  <a:cubicBezTo>
                    <a:pt x="413389" y="1282469"/>
                    <a:pt x="404612" y="1287467"/>
                    <a:pt x="393030" y="1287467"/>
                  </a:cubicBezTo>
                  <a:cubicBezTo>
                    <a:pt x="381327" y="1287467"/>
                    <a:pt x="370477" y="1282347"/>
                    <a:pt x="360237" y="1272229"/>
                  </a:cubicBezTo>
                  <a:cubicBezTo>
                    <a:pt x="352923" y="1264914"/>
                    <a:pt x="346462" y="1248944"/>
                    <a:pt x="340610" y="1224197"/>
                  </a:cubicBezTo>
                  <a:cubicBezTo>
                    <a:pt x="263443" y="909919"/>
                    <a:pt x="219190" y="723766"/>
                    <a:pt x="207487" y="665616"/>
                  </a:cubicBezTo>
                  <a:cubicBezTo>
                    <a:pt x="133245" y="339757"/>
                    <a:pt x="87408" y="176766"/>
                    <a:pt x="69975" y="176766"/>
                  </a:cubicBezTo>
                  <a:cubicBezTo>
                    <a:pt x="68512" y="176766"/>
                    <a:pt x="67781" y="278559"/>
                    <a:pt x="67781" y="482267"/>
                  </a:cubicBezTo>
                  <a:lnTo>
                    <a:pt x="67781" y="728764"/>
                  </a:lnTo>
                  <a:lnTo>
                    <a:pt x="72169" y="1283078"/>
                  </a:lnTo>
                  <a:lnTo>
                    <a:pt x="45959" y="1285273"/>
                  </a:lnTo>
                  <a:cubicBezTo>
                    <a:pt x="43033" y="1285273"/>
                    <a:pt x="40108" y="1285639"/>
                    <a:pt x="37182" y="1286370"/>
                  </a:cubicBezTo>
                  <a:cubicBezTo>
                    <a:pt x="34256" y="1287101"/>
                    <a:pt x="32062" y="1287467"/>
                    <a:pt x="30599" y="1287467"/>
                  </a:cubicBezTo>
                  <a:cubicBezTo>
                    <a:pt x="16092" y="1287467"/>
                    <a:pt x="7314" y="1262720"/>
                    <a:pt x="4389" y="1213225"/>
                  </a:cubicBezTo>
                  <a:cubicBezTo>
                    <a:pt x="1463" y="1163731"/>
                    <a:pt x="0" y="1029876"/>
                    <a:pt x="0" y="811661"/>
                  </a:cubicBezTo>
                  <a:lnTo>
                    <a:pt x="0" y="663300"/>
                  </a:lnTo>
                  <a:lnTo>
                    <a:pt x="0" y="541148"/>
                  </a:lnTo>
                  <a:cubicBezTo>
                    <a:pt x="0" y="298186"/>
                    <a:pt x="2194" y="149825"/>
                    <a:pt x="6583" y="95941"/>
                  </a:cubicBezTo>
                  <a:cubicBezTo>
                    <a:pt x="10972" y="42180"/>
                    <a:pt x="22553" y="15238"/>
                    <a:pt x="41570" y="15238"/>
                  </a:cubicBezTo>
                  <a:cubicBezTo>
                    <a:pt x="43033" y="15238"/>
                    <a:pt x="45959" y="15604"/>
                    <a:pt x="50226" y="16336"/>
                  </a:cubicBezTo>
                  <a:cubicBezTo>
                    <a:pt x="54615" y="17067"/>
                    <a:pt x="58150" y="17433"/>
                    <a:pt x="61076" y="17433"/>
                  </a:cubicBezTo>
                  <a:lnTo>
                    <a:pt x="96063" y="19627"/>
                  </a:lnTo>
                  <a:lnTo>
                    <a:pt x="124468" y="100330"/>
                  </a:lnTo>
                  <a:cubicBezTo>
                    <a:pt x="133245" y="123614"/>
                    <a:pt x="146289" y="167989"/>
                    <a:pt x="163722" y="233453"/>
                  </a:cubicBezTo>
                  <a:cubicBezTo>
                    <a:pt x="181155" y="298918"/>
                    <a:pt x="194321" y="341829"/>
                    <a:pt x="202976" y="362188"/>
                  </a:cubicBezTo>
                  <a:cubicBezTo>
                    <a:pt x="207365" y="375232"/>
                    <a:pt x="228455" y="464712"/>
                    <a:pt x="266246" y="630628"/>
                  </a:cubicBezTo>
                  <a:cubicBezTo>
                    <a:pt x="330248" y="917233"/>
                    <a:pt x="365235" y="1060475"/>
                    <a:pt x="370965" y="1060475"/>
                  </a:cubicBezTo>
                  <a:cubicBezTo>
                    <a:pt x="379742" y="1060475"/>
                    <a:pt x="384009" y="933935"/>
                    <a:pt x="384009" y="680733"/>
                  </a:cubicBezTo>
                  <a:cubicBezTo>
                    <a:pt x="384009" y="607954"/>
                    <a:pt x="382546" y="525056"/>
                    <a:pt x="379621" y="431919"/>
                  </a:cubicBezTo>
                  <a:cubicBezTo>
                    <a:pt x="376695" y="378158"/>
                    <a:pt x="375232" y="308305"/>
                    <a:pt x="375232" y="222482"/>
                  </a:cubicBezTo>
                  <a:cubicBezTo>
                    <a:pt x="375598" y="97404"/>
                    <a:pt x="382180" y="27551"/>
                    <a:pt x="395225" y="13044"/>
                  </a:cubicBezTo>
                  <a:close/>
                </a:path>
              </a:pathLst>
            </a:custGeom>
            <a:solidFill>
              <a:srgbClr val="FFFFFF"/>
            </a:solidFill>
            <a:ln w="12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pic>
        <p:nvPicPr>
          <p:cNvPr id="6" name="Picture 5" descr="A silver revolver with brown handle&#10;&#10;Description automatically generated">
            <a:extLst>
              <a:ext uri="{FF2B5EF4-FFF2-40B4-BE49-F238E27FC236}">
                <a16:creationId xmlns:a16="http://schemas.microsoft.com/office/drawing/2014/main" id="{4A607F04-9AA5-CA5A-1E86-43FC7CE13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873943" flipH="1">
            <a:off x="3325305" y="5166478"/>
            <a:ext cx="1879216" cy="1043009"/>
          </a:xfrm>
          <a:prstGeom prst="rect">
            <a:avLst/>
          </a:prstGeom>
        </p:spPr>
      </p:pic>
      <p:pic>
        <p:nvPicPr>
          <p:cNvPr id="5" name="Picture 4" descr="A silver revolver with brown handle&#10;&#10;Description automatically generated">
            <a:extLst>
              <a:ext uri="{FF2B5EF4-FFF2-40B4-BE49-F238E27FC236}">
                <a16:creationId xmlns:a16="http://schemas.microsoft.com/office/drawing/2014/main" id="{B9294DBB-4E05-952D-86DC-1E2072C2B1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0942" y="175573"/>
            <a:ext cx="2015774" cy="1436175"/>
          </a:xfrm>
          <a:prstGeom prst="rect">
            <a:avLst/>
          </a:prstGeom>
        </p:spPr>
      </p:pic>
      <p:grpSp>
        <p:nvGrpSpPr>
          <p:cNvPr id="971" name="Graphic 901">
            <a:extLst>
              <a:ext uri="{FF2B5EF4-FFF2-40B4-BE49-F238E27FC236}">
                <a16:creationId xmlns:a16="http://schemas.microsoft.com/office/drawing/2014/main" id="{E55EB60A-F192-C97F-7D87-ECC4A2D5ED8B}"/>
              </a:ext>
            </a:extLst>
          </p:cNvPr>
          <p:cNvGrpSpPr/>
          <p:nvPr/>
        </p:nvGrpSpPr>
        <p:grpSpPr>
          <a:xfrm>
            <a:off x="4373600" y="3879102"/>
            <a:ext cx="2423823" cy="2952032"/>
            <a:chOff x="4544071" y="3677863"/>
            <a:chExt cx="2580619" cy="3142998"/>
          </a:xfrm>
          <a:solidFill>
            <a:srgbClr val="F4F1DF"/>
          </a:solidFill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DA3FFD48-B1C6-E0EB-3327-7F1024C53F8B}"/>
                </a:ext>
              </a:extLst>
            </p:cNvPr>
            <p:cNvSpPr/>
            <p:nvPr/>
          </p:nvSpPr>
          <p:spPr>
            <a:xfrm>
              <a:off x="4544071" y="3979950"/>
              <a:ext cx="925865" cy="1535110"/>
            </a:xfrm>
            <a:custGeom>
              <a:avLst/>
              <a:gdLst>
                <a:gd name="connsiteX0" fmla="*/ 192138 w 925865"/>
                <a:gd name="connsiteY0" fmla="*/ 1531258 h 1535110"/>
                <a:gd name="connsiteX1" fmla="*/ 0 w 925865"/>
                <a:gd name="connsiteY1" fmla="*/ 1262411 h 1535110"/>
                <a:gd name="connsiteX2" fmla="*/ 767577 w 925865"/>
                <a:gd name="connsiteY2" fmla="*/ 0 h 1535110"/>
                <a:gd name="connsiteX3" fmla="*/ 925865 w 925865"/>
                <a:gd name="connsiteY3" fmla="*/ 93390 h 1535110"/>
                <a:gd name="connsiteX4" fmla="*/ 192138 w 925865"/>
                <a:gd name="connsiteY4" fmla="*/ 1531258 h 153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5865" h="1535110">
                  <a:moveTo>
                    <a:pt x="192138" y="1531258"/>
                  </a:moveTo>
                  <a:cubicBezTo>
                    <a:pt x="29466" y="1440911"/>
                    <a:pt x="0" y="1262411"/>
                    <a:pt x="0" y="1262411"/>
                  </a:cubicBezTo>
                  <a:cubicBezTo>
                    <a:pt x="86450" y="805931"/>
                    <a:pt x="767577" y="0"/>
                    <a:pt x="767577" y="0"/>
                  </a:cubicBezTo>
                  <a:lnTo>
                    <a:pt x="925865" y="93390"/>
                  </a:lnTo>
                  <a:cubicBezTo>
                    <a:pt x="925865" y="93268"/>
                    <a:pt x="244373" y="1621604"/>
                    <a:pt x="192138" y="1531258"/>
                  </a:cubicBezTo>
                  <a:close/>
                </a:path>
              </a:pathLst>
            </a:custGeom>
            <a:grpFill/>
            <a:ln w="12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25CCB6D4-F3B5-5C0C-7CCC-9CF33E9DFA9A}"/>
                </a:ext>
              </a:extLst>
            </p:cNvPr>
            <p:cNvSpPr/>
            <p:nvPr/>
          </p:nvSpPr>
          <p:spPr>
            <a:xfrm>
              <a:off x="4627975" y="4032916"/>
              <a:ext cx="841839" cy="1464167"/>
            </a:xfrm>
            <a:custGeom>
              <a:avLst/>
              <a:gdLst>
                <a:gd name="connsiteX0" fmla="*/ 135874 w 841839"/>
                <a:gd name="connsiteY0" fmla="*/ 1464168 h 1464167"/>
                <a:gd name="connsiteX1" fmla="*/ 720 w 841839"/>
                <a:gd name="connsiteY1" fmla="*/ 1403166 h 1464167"/>
                <a:gd name="connsiteX2" fmla="*/ 726655 w 841839"/>
                <a:gd name="connsiteY2" fmla="*/ 0 h 1464167"/>
                <a:gd name="connsiteX3" fmla="*/ 841840 w 841839"/>
                <a:gd name="connsiteY3" fmla="*/ 47365 h 1464167"/>
                <a:gd name="connsiteX4" fmla="*/ 135874 w 841839"/>
                <a:gd name="connsiteY4" fmla="*/ 1464168 h 1464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1839" h="1464167">
                  <a:moveTo>
                    <a:pt x="135874" y="1464168"/>
                  </a:moveTo>
                  <a:cubicBezTo>
                    <a:pt x="-18031" y="1363715"/>
                    <a:pt x="720" y="1403166"/>
                    <a:pt x="720" y="1403166"/>
                  </a:cubicBezTo>
                  <a:cubicBezTo>
                    <a:pt x="82421" y="895790"/>
                    <a:pt x="726655" y="0"/>
                    <a:pt x="726655" y="0"/>
                  </a:cubicBezTo>
                  <a:lnTo>
                    <a:pt x="841840" y="47365"/>
                  </a:lnTo>
                  <a:lnTo>
                    <a:pt x="135874" y="1464168"/>
                  </a:lnTo>
                  <a:close/>
                </a:path>
              </a:pathLst>
            </a:custGeom>
            <a:grpFill/>
            <a:ln w="12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4153AE94-CE7D-0BC9-747E-DCEC8D103EB7}"/>
                </a:ext>
              </a:extLst>
            </p:cNvPr>
            <p:cNvSpPr/>
            <p:nvPr/>
          </p:nvSpPr>
          <p:spPr>
            <a:xfrm>
              <a:off x="4589462" y="3677896"/>
              <a:ext cx="2535228" cy="3142966"/>
            </a:xfrm>
            <a:custGeom>
              <a:avLst/>
              <a:gdLst>
                <a:gd name="connsiteX0" fmla="*/ 2287171 w 2535228"/>
                <a:gd name="connsiteY0" fmla="*/ 902942 h 3142966"/>
                <a:gd name="connsiteX1" fmla="*/ 2501347 w 2535228"/>
                <a:gd name="connsiteY1" fmla="*/ 2384887 h 3142966"/>
                <a:gd name="connsiteX2" fmla="*/ 2533127 w 2535228"/>
                <a:gd name="connsiteY2" fmla="*/ 3142966 h 3142966"/>
                <a:gd name="connsiteX3" fmla="*/ 2093450 w 2535228"/>
                <a:gd name="connsiteY3" fmla="*/ 3142966 h 3142966"/>
                <a:gd name="connsiteX4" fmla="*/ 1981918 w 2535228"/>
                <a:gd name="connsiteY4" fmla="*/ 3054690 h 3142966"/>
                <a:gd name="connsiteX5" fmla="*/ 1904600 w 2535228"/>
                <a:gd name="connsiteY5" fmla="*/ 2758447 h 3142966"/>
                <a:gd name="connsiteX6" fmla="*/ 1736084 w 2535228"/>
                <a:gd name="connsiteY6" fmla="*/ 2365283 h 3142966"/>
                <a:gd name="connsiteX7" fmla="*/ 1270473 w 2535228"/>
                <a:gd name="connsiteY7" fmla="*/ 2301115 h 3142966"/>
                <a:gd name="connsiteX8" fmla="*/ 1263289 w 2535228"/>
                <a:gd name="connsiteY8" fmla="*/ 2305012 h 3142966"/>
                <a:gd name="connsiteX9" fmla="*/ 831405 w 2535228"/>
                <a:gd name="connsiteY9" fmla="*/ 3052620 h 3142966"/>
                <a:gd name="connsiteX10" fmla="*/ 719385 w 2535228"/>
                <a:gd name="connsiteY10" fmla="*/ 3142966 h 3142966"/>
                <a:gd name="connsiteX11" fmla="*/ 114724 w 2535228"/>
                <a:gd name="connsiteY11" fmla="*/ 3142966 h 3142966"/>
                <a:gd name="connsiteX12" fmla="*/ 25 w 2535228"/>
                <a:gd name="connsiteY12" fmla="*/ 3025833 h 3142966"/>
                <a:gd name="connsiteX13" fmla="*/ 500460 w 2535228"/>
                <a:gd name="connsiteY13" fmla="*/ 941540 h 3142966"/>
                <a:gd name="connsiteX14" fmla="*/ 1155044 w 2535228"/>
                <a:gd name="connsiteY14" fmla="*/ 153994 h 3142966"/>
                <a:gd name="connsiteX15" fmla="*/ 1946973 w 2535228"/>
                <a:gd name="connsiteY15" fmla="*/ 96523 h 3142966"/>
                <a:gd name="connsiteX16" fmla="*/ 2162732 w 2535228"/>
                <a:gd name="connsiteY16" fmla="*/ 414074 h 314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5228" h="3142966">
                  <a:moveTo>
                    <a:pt x="2287171" y="902942"/>
                  </a:moveTo>
                  <a:cubicBezTo>
                    <a:pt x="2388962" y="1391566"/>
                    <a:pt x="2461288" y="1887374"/>
                    <a:pt x="2501347" y="2384887"/>
                  </a:cubicBezTo>
                  <a:cubicBezTo>
                    <a:pt x="2506583" y="2449054"/>
                    <a:pt x="2544451" y="3142966"/>
                    <a:pt x="2533127" y="3142966"/>
                  </a:cubicBezTo>
                  <a:lnTo>
                    <a:pt x="2093450" y="3142966"/>
                  </a:lnTo>
                  <a:cubicBezTo>
                    <a:pt x="2040241" y="3142966"/>
                    <a:pt x="1994216" y="3106438"/>
                    <a:pt x="1981918" y="3054690"/>
                  </a:cubicBezTo>
                  <a:cubicBezTo>
                    <a:pt x="1956226" y="2946688"/>
                    <a:pt x="1909957" y="2775981"/>
                    <a:pt x="1904600" y="2758447"/>
                  </a:cubicBezTo>
                  <a:cubicBezTo>
                    <a:pt x="1864663" y="2625241"/>
                    <a:pt x="1838971" y="2467562"/>
                    <a:pt x="1736084" y="2365283"/>
                  </a:cubicBezTo>
                  <a:cubicBezTo>
                    <a:pt x="1622968" y="2252898"/>
                    <a:pt x="1409157" y="2220267"/>
                    <a:pt x="1270473" y="2301115"/>
                  </a:cubicBezTo>
                  <a:cubicBezTo>
                    <a:pt x="1268159" y="2302455"/>
                    <a:pt x="1265724" y="2303794"/>
                    <a:pt x="1263289" y="2305012"/>
                  </a:cubicBezTo>
                  <a:cubicBezTo>
                    <a:pt x="1232727" y="2319379"/>
                    <a:pt x="956940" y="2464518"/>
                    <a:pt x="831405" y="3052620"/>
                  </a:cubicBezTo>
                  <a:cubicBezTo>
                    <a:pt x="820203" y="3105342"/>
                    <a:pt x="773325" y="3142966"/>
                    <a:pt x="719385" y="3142966"/>
                  </a:cubicBezTo>
                  <a:lnTo>
                    <a:pt x="114724" y="3142966"/>
                  </a:lnTo>
                  <a:cubicBezTo>
                    <a:pt x="50434" y="3142966"/>
                    <a:pt x="-1314" y="3090122"/>
                    <a:pt x="25" y="3025833"/>
                  </a:cubicBezTo>
                  <a:cubicBezTo>
                    <a:pt x="7940" y="2676381"/>
                    <a:pt x="68333" y="1623032"/>
                    <a:pt x="500460" y="941540"/>
                  </a:cubicBezTo>
                  <a:cubicBezTo>
                    <a:pt x="677987" y="661613"/>
                    <a:pt x="874264" y="343575"/>
                    <a:pt x="1155044" y="153994"/>
                  </a:cubicBezTo>
                  <a:cubicBezTo>
                    <a:pt x="1370194" y="8734"/>
                    <a:pt x="1723177" y="-76863"/>
                    <a:pt x="1946973" y="96523"/>
                  </a:cubicBezTo>
                  <a:cubicBezTo>
                    <a:pt x="2048886" y="175424"/>
                    <a:pt x="2115489" y="289514"/>
                    <a:pt x="2162732" y="414074"/>
                  </a:cubicBezTo>
                </a:path>
              </a:pathLst>
            </a:custGeom>
            <a:grpFill/>
            <a:ln w="12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A5B1E1AE-7591-2D8B-3602-CD64F33D57A5}"/>
                </a:ext>
              </a:extLst>
            </p:cNvPr>
            <p:cNvSpPr/>
            <p:nvPr/>
          </p:nvSpPr>
          <p:spPr>
            <a:xfrm>
              <a:off x="4842288" y="3686386"/>
              <a:ext cx="2092058" cy="3101478"/>
            </a:xfrm>
            <a:custGeom>
              <a:avLst/>
              <a:gdLst>
                <a:gd name="connsiteX0" fmla="*/ 12149 w 2092058"/>
                <a:gd name="connsiteY0" fmla="*/ 3101478 h 3101478"/>
                <a:gd name="connsiteX1" fmla="*/ 251408 w 2092058"/>
                <a:gd name="connsiteY1" fmla="*/ 3101478 h 3101478"/>
                <a:gd name="connsiteX2" fmla="*/ 1151095 w 2092058"/>
                <a:gd name="connsiteY2" fmla="*/ 2126422 h 3101478"/>
                <a:gd name="connsiteX3" fmla="*/ 1704739 w 2092058"/>
                <a:gd name="connsiteY3" fmla="*/ 2523847 h 3101478"/>
                <a:gd name="connsiteX4" fmla="*/ 1954226 w 2092058"/>
                <a:gd name="connsiteY4" fmla="*/ 3101478 h 3101478"/>
                <a:gd name="connsiteX5" fmla="*/ 2092059 w 2092058"/>
                <a:gd name="connsiteY5" fmla="*/ 3101478 h 3101478"/>
                <a:gd name="connsiteX6" fmla="*/ 2059671 w 2092058"/>
                <a:gd name="connsiteY6" fmla="*/ 1147347 h 3101478"/>
                <a:gd name="connsiteX7" fmla="*/ 1873134 w 2092058"/>
                <a:gd name="connsiteY7" fmla="*/ 352739 h 3101478"/>
                <a:gd name="connsiteX8" fmla="*/ 1767689 w 2092058"/>
                <a:gd name="connsiteY8" fmla="*/ 150009 h 3101478"/>
                <a:gd name="connsiteX9" fmla="*/ 1642033 w 2092058"/>
                <a:gd name="connsiteY9" fmla="*/ 56740 h 3101478"/>
                <a:gd name="connsiteX10" fmla="*/ 1273099 w 2092058"/>
                <a:gd name="connsiteY10" fmla="*/ 0 h 3101478"/>
                <a:gd name="connsiteX11" fmla="*/ 1025804 w 2092058"/>
                <a:gd name="connsiteY11" fmla="*/ 72934 h 3101478"/>
                <a:gd name="connsiteX12" fmla="*/ 964924 w 2092058"/>
                <a:gd name="connsiteY12" fmla="*/ 145869 h 3101478"/>
                <a:gd name="connsiteX13" fmla="*/ 454261 w 2092058"/>
                <a:gd name="connsiteY13" fmla="*/ 847208 h 3101478"/>
                <a:gd name="connsiteX14" fmla="*/ 12149 w 2092058"/>
                <a:gd name="connsiteY14" fmla="*/ 3101478 h 3101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058" h="3101478">
                  <a:moveTo>
                    <a:pt x="12149" y="3101478"/>
                  </a:moveTo>
                  <a:cubicBezTo>
                    <a:pt x="12149" y="3101478"/>
                    <a:pt x="251408" y="3101478"/>
                    <a:pt x="251408" y="3101478"/>
                  </a:cubicBezTo>
                  <a:cubicBezTo>
                    <a:pt x="414202" y="2712941"/>
                    <a:pt x="664054" y="2137380"/>
                    <a:pt x="1151095" y="2126422"/>
                  </a:cubicBezTo>
                  <a:cubicBezTo>
                    <a:pt x="1461462" y="2119360"/>
                    <a:pt x="1578474" y="2282153"/>
                    <a:pt x="1704739" y="2523847"/>
                  </a:cubicBezTo>
                  <a:cubicBezTo>
                    <a:pt x="1727996" y="2568412"/>
                    <a:pt x="1954957" y="3101478"/>
                    <a:pt x="1954226" y="3101478"/>
                  </a:cubicBezTo>
                  <a:cubicBezTo>
                    <a:pt x="1954226" y="3101478"/>
                    <a:pt x="2092059" y="3101478"/>
                    <a:pt x="2092059" y="3101478"/>
                  </a:cubicBezTo>
                  <a:cubicBezTo>
                    <a:pt x="2092059" y="3101478"/>
                    <a:pt x="2092059" y="1382466"/>
                    <a:pt x="2059671" y="1147347"/>
                  </a:cubicBezTo>
                  <a:cubicBezTo>
                    <a:pt x="2027282" y="912228"/>
                    <a:pt x="1873134" y="352739"/>
                    <a:pt x="1873134" y="352739"/>
                  </a:cubicBezTo>
                  <a:lnTo>
                    <a:pt x="1767689" y="150009"/>
                  </a:lnTo>
                  <a:lnTo>
                    <a:pt x="1642033" y="56740"/>
                  </a:lnTo>
                  <a:lnTo>
                    <a:pt x="1273099" y="0"/>
                  </a:lnTo>
                  <a:lnTo>
                    <a:pt x="1025804" y="72934"/>
                  </a:lnTo>
                  <a:lnTo>
                    <a:pt x="964924" y="145869"/>
                  </a:lnTo>
                  <a:cubicBezTo>
                    <a:pt x="964924" y="145869"/>
                    <a:pt x="632640" y="482414"/>
                    <a:pt x="454261" y="847208"/>
                  </a:cubicBezTo>
                  <a:cubicBezTo>
                    <a:pt x="275882" y="1212002"/>
                    <a:pt x="-68943" y="1990659"/>
                    <a:pt x="12149" y="3101478"/>
                  </a:cubicBezTo>
                  <a:close/>
                </a:path>
              </a:pathLst>
            </a:custGeom>
            <a:grpFill/>
            <a:ln w="12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EC415A2F-C54F-AD07-60B5-C8B4ACE62841}"/>
                </a:ext>
              </a:extLst>
            </p:cNvPr>
            <p:cNvSpPr/>
            <p:nvPr/>
          </p:nvSpPr>
          <p:spPr>
            <a:xfrm>
              <a:off x="5562084" y="3677863"/>
              <a:ext cx="1276072" cy="1953633"/>
            </a:xfrm>
            <a:custGeom>
              <a:avLst/>
              <a:gdLst>
                <a:gd name="connsiteX0" fmla="*/ 422046 w 1276072"/>
                <a:gd name="connsiteY0" fmla="*/ 21673 h 1953633"/>
                <a:gd name="connsiteX1" fmla="*/ 390 w 1276072"/>
                <a:gd name="connsiteY1" fmla="*/ 929761 h 1953633"/>
                <a:gd name="connsiteX2" fmla="*/ 497659 w 1276072"/>
                <a:gd name="connsiteY2" fmla="*/ 1951452 h 1953633"/>
                <a:gd name="connsiteX3" fmla="*/ 1276073 w 1276072"/>
                <a:gd name="connsiteY3" fmla="*/ 1010854 h 1953633"/>
                <a:gd name="connsiteX4" fmla="*/ 1276073 w 1276072"/>
                <a:gd name="connsiteY4" fmla="*/ 918925 h 1953633"/>
                <a:gd name="connsiteX5" fmla="*/ 1135561 w 1276072"/>
                <a:gd name="connsiteY5" fmla="*/ 329727 h 1953633"/>
                <a:gd name="connsiteX6" fmla="*/ 1043632 w 1276072"/>
                <a:gd name="connsiteY6" fmla="*/ 173021 h 1953633"/>
                <a:gd name="connsiteX7" fmla="*/ 865253 w 1276072"/>
                <a:gd name="connsiteY7" fmla="*/ 21673 h 1953633"/>
                <a:gd name="connsiteX8" fmla="*/ 638049 w 1276072"/>
                <a:gd name="connsiteY8" fmla="*/ 0 h 1953633"/>
                <a:gd name="connsiteX9" fmla="*/ 422046 w 1276072"/>
                <a:gd name="connsiteY9" fmla="*/ 21673 h 1953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6072" h="1953633">
                  <a:moveTo>
                    <a:pt x="422046" y="21673"/>
                  </a:moveTo>
                  <a:cubicBezTo>
                    <a:pt x="422046" y="21673"/>
                    <a:pt x="11227" y="329849"/>
                    <a:pt x="390" y="929761"/>
                  </a:cubicBezTo>
                  <a:cubicBezTo>
                    <a:pt x="-10447" y="1529675"/>
                    <a:pt x="205800" y="1989320"/>
                    <a:pt x="497659" y="1951452"/>
                  </a:cubicBezTo>
                  <a:cubicBezTo>
                    <a:pt x="789519" y="1913585"/>
                    <a:pt x="903121" y="2037902"/>
                    <a:pt x="1276073" y="1010854"/>
                  </a:cubicBezTo>
                  <a:lnTo>
                    <a:pt x="1276073" y="918925"/>
                  </a:lnTo>
                  <a:lnTo>
                    <a:pt x="1135561" y="329727"/>
                  </a:lnTo>
                  <a:lnTo>
                    <a:pt x="1043632" y="173021"/>
                  </a:lnTo>
                  <a:lnTo>
                    <a:pt x="865253" y="21673"/>
                  </a:lnTo>
                  <a:lnTo>
                    <a:pt x="638049" y="0"/>
                  </a:lnTo>
                  <a:lnTo>
                    <a:pt x="422046" y="21673"/>
                  </a:lnTo>
                  <a:close/>
                </a:path>
              </a:pathLst>
            </a:custGeom>
            <a:grpFill/>
            <a:ln w="12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C3264F41-7BAE-4FE2-6A26-AA7D9E793924}"/>
                </a:ext>
              </a:extLst>
            </p:cNvPr>
            <p:cNvSpPr/>
            <p:nvPr/>
          </p:nvSpPr>
          <p:spPr>
            <a:xfrm>
              <a:off x="4589462" y="3677896"/>
              <a:ext cx="2535228" cy="3142966"/>
            </a:xfrm>
            <a:custGeom>
              <a:avLst/>
              <a:gdLst>
                <a:gd name="connsiteX0" fmla="*/ 2287171 w 2535228"/>
                <a:gd name="connsiteY0" fmla="*/ 902942 h 3142966"/>
                <a:gd name="connsiteX1" fmla="*/ 2501347 w 2535228"/>
                <a:gd name="connsiteY1" fmla="*/ 2384887 h 3142966"/>
                <a:gd name="connsiteX2" fmla="*/ 2533127 w 2535228"/>
                <a:gd name="connsiteY2" fmla="*/ 3142966 h 3142966"/>
                <a:gd name="connsiteX3" fmla="*/ 2093450 w 2535228"/>
                <a:gd name="connsiteY3" fmla="*/ 3142966 h 3142966"/>
                <a:gd name="connsiteX4" fmla="*/ 1981918 w 2535228"/>
                <a:gd name="connsiteY4" fmla="*/ 3054690 h 3142966"/>
                <a:gd name="connsiteX5" fmla="*/ 1904600 w 2535228"/>
                <a:gd name="connsiteY5" fmla="*/ 2758447 h 3142966"/>
                <a:gd name="connsiteX6" fmla="*/ 1736084 w 2535228"/>
                <a:gd name="connsiteY6" fmla="*/ 2365283 h 3142966"/>
                <a:gd name="connsiteX7" fmla="*/ 1270473 w 2535228"/>
                <a:gd name="connsiteY7" fmla="*/ 2301115 h 3142966"/>
                <a:gd name="connsiteX8" fmla="*/ 1263289 w 2535228"/>
                <a:gd name="connsiteY8" fmla="*/ 2305012 h 3142966"/>
                <a:gd name="connsiteX9" fmla="*/ 831405 w 2535228"/>
                <a:gd name="connsiteY9" fmla="*/ 3052620 h 3142966"/>
                <a:gd name="connsiteX10" fmla="*/ 719385 w 2535228"/>
                <a:gd name="connsiteY10" fmla="*/ 3142966 h 3142966"/>
                <a:gd name="connsiteX11" fmla="*/ 114724 w 2535228"/>
                <a:gd name="connsiteY11" fmla="*/ 3142966 h 3142966"/>
                <a:gd name="connsiteX12" fmla="*/ 25 w 2535228"/>
                <a:gd name="connsiteY12" fmla="*/ 3025833 h 3142966"/>
                <a:gd name="connsiteX13" fmla="*/ 500460 w 2535228"/>
                <a:gd name="connsiteY13" fmla="*/ 941540 h 3142966"/>
                <a:gd name="connsiteX14" fmla="*/ 1155044 w 2535228"/>
                <a:gd name="connsiteY14" fmla="*/ 153994 h 3142966"/>
                <a:gd name="connsiteX15" fmla="*/ 1946973 w 2535228"/>
                <a:gd name="connsiteY15" fmla="*/ 96523 h 3142966"/>
                <a:gd name="connsiteX16" fmla="*/ 2162732 w 2535228"/>
                <a:gd name="connsiteY16" fmla="*/ 414074 h 314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5228" h="3142966">
                  <a:moveTo>
                    <a:pt x="2287171" y="902942"/>
                  </a:moveTo>
                  <a:cubicBezTo>
                    <a:pt x="2388962" y="1391566"/>
                    <a:pt x="2461288" y="1887374"/>
                    <a:pt x="2501347" y="2384887"/>
                  </a:cubicBezTo>
                  <a:cubicBezTo>
                    <a:pt x="2506583" y="2449054"/>
                    <a:pt x="2544451" y="3142966"/>
                    <a:pt x="2533127" y="3142966"/>
                  </a:cubicBezTo>
                  <a:lnTo>
                    <a:pt x="2093450" y="3142966"/>
                  </a:lnTo>
                  <a:cubicBezTo>
                    <a:pt x="2040241" y="3142966"/>
                    <a:pt x="1994216" y="3106438"/>
                    <a:pt x="1981918" y="3054690"/>
                  </a:cubicBezTo>
                  <a:cubicBezTo>
                    <a:pt x="1956226" y="2946688"/>
                    <a:pt x="1909957" y="2775981"/>
                    <a:pt x="1904600" y="2758447"/>
                  </a:cubicBezTo>
                  <a:cubicBezTo>
                    <a:pt x="1864663" y="2625241"/>
                    <a:pt x="1838971" y="2467562"/>
                    <a:pt x="1736084" y="2365283"/>
                  </a:cubicBezTo>
                  <a:cubicBezTo>
                    <a:pt x="1622968" y="2252898"/>
                    <a:pt x="1409157" y="2220267"/>
                    <a:pt x="1270473" y="2301115"/>
                  </a:cubicBezTo>
                  <a:cubicBezTo>
                    <a:pt x="1268159" y="2302455"/>
                    <a:pt x="1265724" y="2303794"/>
                    <a:pt x="1263289" y="2305012"/>
                  </a:cubicBezTo>
                  <a:cubicBezTo>
                    <a:pt x="1232727" y="2319379"/>
                    <a:pt x="956940" y="2464518"/>
                    <a:pt x="831405" y="3052620"/>
                  </a:cubicBezTo>
                  <a:cubicBezTo>
                    <a:pt x="820203" y="3105342"/>
                    <a:pt x="773325" y="3142966"/>
                    <a:pt x="719385" y="3142966"/>
                  </a:cubicBezTo>
                  <a:lnTo>
                    <a:pt x="114724" y="3142966"/>
                  </a:lnTo>
                  <a:cubicBezTo>
                    <a:pt x="50434" y="3142966"/>
                    <a:pt x="-1314" y="3090122"/>
                    <a:pt x="25" y="3025833"/>
                  </a:cubicBezTo>
                  <a:cubicBezTo>
                    <a:pt x="7940" y="2676381"/>
                    <a:pt x="68333" y="1623032"/>
                    <a:pt x="500460" y="941540"/>
                  </a:cubicBezTo>
                  <a:cubicBezTo>
                    <a:pt x="677987" y="661613"/>
                    <a:pt x="874264" y="343575"/>
                    <a:pt x="1155044" y="153994"/>
                  </a:cubicBezTo>
                  <a:cubicBezTo>
                    <a:pt x="1370194" y="8734"/>
                    <a:pt x="1723177" y="-76863"/>
                    <a:pt x="1946973" y="96523"/>
                  </a:cubicBezTo>
                  <a:cubicBezTo>
                    <a:pt x="2048886" y="175424"/>
                    <a:pt x="2115489" y="289514"/>
                    <a:pt x="2162732" y="414074"/>
                  </a:cubicBezTo>
                </a:path>
              </a:pathLst>
            </a:custGeom>
            <a:grpFill/>
            <a:ln w="8518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A826733C-1F92-E3DE-456C-C6C1BE2BF9AD}"/>
                </a:ext>
              </a:extLst>
            </p:cNvPr>
            <p:cNvSpPr/>
            <p:nvPr/>
          </p:nvSpPr>
          <p:spPr>
            <a:xfrm>
              <a:off x="4544071" y="3986891"/>
              <a:ext cx="925865" cy="1531257"/>
            </a:xfrm>
            <a:custGeom>
              <a:avLst/>
              <a:gdLst>
                <a:gd name="connsiteX0" fmla="*/ 192138 w 925865"/>
                <a:gd name="connsiteY0" fmla="*/ 1531257 h 1531257"/>
                <a:gd name="connsiteX1" fmla="*/ 0 w 925865"/>
                <a:gd name="connsiteY1" fmla="*/ 1262411 h 1531257"/>
                <a:gd name="connsiteX2" fmla="*/ 767577 w 925865"/>
                <a:gd name="connsiteY2" fmla="*/ 0 h 1531257"/>
                <a:gd name="connsiteX3" fmla="*/ 925865 w 925865"/>
                <a:gd name="connsiteY3" fmla="*/ 93390 h 1531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5865" h="1531257">
                  <a:moveTo>
                    <a:pt x="192138" y="1531257"/>
                  </a:moveTo>
                  <a:cubicBezTo>
                    <a:pt x="29466" y="1440911"/>
                    <a:pt x="0" y="1262411"/>
                    <a:pt x="0" y="1262411"/>
                  </a:cubicBezTo>
                  <a:cubicBezTo>
                    <a:pt x="86450" y="805931"/>
                    <a:pt x="767577" y="0"/>
                    <a:pt x="767577" y="0"/>
                  </a:cubicBezTo>
                  <a:lnTo>
                    <a:pt x="925865" y="93390"/>
                  </a:lnTo>
                </a:path>
              </a:pathLst>
            </a:custGeom>
            <a:grpFill/>
            <a:ln w="85180" cap="rnd">
              <a:solidFill>
                <a:srgbClr val="01010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EA2C0B0C-FCBF-6C4B-2027-8FE867A00202}"/>
                </a:ext>
              </a:extLst>
            </p:cNvPr>
            <p:cNvSpPr/>
            <p:nvPr/>
          </p:nvSpPr>
          <p:spPr>
            <a:xfrm>
              <a:off x="5732076" y="3920802"/>
              <a:ext cx="1212273" cy="811611"/>
            </a:xfrm>
            <a:custGeom>
              <a:avLst/>
              <a:gdLst>
                <a:gd name="connsiteX0" fmla="*/ 37025 w 1212273"/>
                <a:gd name="connsiteY0" fmla="*/ 495537 h 811611"/>
                <a:gd name="connsiteX1" fmla="*/ 2567 w 1212273"/>
                <a:gd name="connsiteY1" fmla="*/ 387292 h 811611"/>
                <a:gd name="connsiteX2" fmla="*/ 68195 w 1212273"/>
                <a:gd name="connsiteY2" fmla="*/ 139997 h 811611"/>
                <a:gd name="connsiteX3" fmla="*/ 428241 w 1212273"/>
                <a:gd name="connsiteY3" fmla="*/ 1312 h 811611"/>
                <a:gd name="connsiteX4" fmla="*/ 1062003 w 1212273"/>
                <a:gd name="connsiteY4" fmla="*/ 202825 h 811611"/>
                <a:gd name="connsiteX5" fmla="*/ 1160873 w 1212273"/>
                <a:gd name="connsiteY5" fmla="*/ 638606 h 811611"/>
                <a:gd name="connsiteX6" fmla="*/ 1061881 w 1212273"/>
                <a:gd name="connsiteY6" fmla="*/ 735527 h 811611"/>
                <a:gd name="connsiteX7" fmla="*/ 718396 w 1212273"/>
                <a:gd name="connsiteY7" fmla="*/ 808948 h 811611"/>
                <a:gd name="connsiteX8" fmla="*/ 314030 w 1212273"/>
                <a:gd name="connsiteY8" fmla="*/ 711418 h 811611"/>
                <a:gd name="connsiteX9" fmla="*/ 37025 w 1212273"/>
                <a:gd name="connsiteY9" fmla="*/ 495537 h 81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2273" h="811611">
                  <a:moveTo>
                    <a:pt x="37025" y="495537"/>
                  </a:moveTo>
                  <a:cubicBezTo>
                    <a:pt x="19735" y="463271"/>
                    <a:pt x="7681" y="427351"/>
                    <a:pt x="2567" y="387292"/>
                  </a:cubicBezTo>
                  <a:cubicBezTo>
                    <a:pt x="-8513" y="300843"/>
                    <a:pt x="16813" y="210009"/>
                    <a:pt x="68195" y="139997"/>
                  </a:cubicBezTo>
                  <a:cubicBezTo>
                    <a:pt x="150749" y="27612"/>
                    <a:pt x="295157" y="-7576"/>
                    <a:pt x="428241" y="1312"/>
                  </a:cubicBezTo>
                  <a:cubicBezTo>
                    <a:pt x="646070" y="15923"/>
                    <a:pt x="888738" y="59392"/>
                    <a:pt x="1062003" y="202825"/>
                  </a:cubicBezTo>
                  <a:cubicBezTo>
                    <a:pt x="1194600" y="312532"/>
                    <a:pt x="1267900" y="483118"/>
                    <a:pt x="1160873" y="638606"/>
                  </a:cubicBezTo>
                  <a:cubicBezTo>
                    <a:pt x="1134572" y="676838"/>
                    <a:pt x="1100723" y="709957"/>
                    <a:pt x="1061881" y="735527"/>
                  </a:cubicBezTo>
                  <a:cubicBezTo>
                    <a:pt x="962160" y="801034"/>
                    <a:pt x="837234" y="819176"/>
                    <a:pt x="718396" y="808948"/>
                  </a:cubicBezTo>
                  <a:cubicBezTo>
                    <a:pt x="586408" y="797624"/>
                    <a:pt x="436034" y="761462"/>
                    <a:pt x="314030" y="711418"/>
                  </a:cubicBezTo>
                  <a:cubicBezTo>
                    <a:pt x="202863" y="665758"/>
                    <a:pt x="92669" y="599277"/>
                    <a:pt x="37025" y="495537"/>
                  </a:cubicBezTo>
                  <a:close/>
                </a:path>
              </a:pathLst>
            </a:custGeom>
            <a:grpFill/>
            <a:ln w="12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F86D7BC1-24EA-7979-23CB-A7BE0EF342AC}"/>
                </a:ext>
              </a:extLst>
            </p:cNvPr>
            <p:cNvSpPr/>
            <p:nvPr/>
          </p:nvSpPr>
          <p:spPr>
            <a:xfrm rot="-4479778">
              <a:off x="6200643" y="3749086"/>
              <a:ext cx="485099" cy="972634"/>
            </a:xfrm>
            <a:custGeom>
              <a:avLst/>
              <a:gdLst>
                <a:gd name="connsiteX0" fmla="*/ 485100 w 485099"/>
                <a:gd name="connsiteY0" fmla="*/ 486317 h 972634"/>
                <a:gd name="connsiteX1" fmla="*/ 242550 w 485099"/>
                <a:gd name="connsiteY1" fmla="*/ 972635 h 972634"/>
                <a:gd name="connsiteX2" fmla="*/ 0 w 485099"/>
                <a:gd name="connsiteY2" fmla="*/ 486317 h 972634"/>
                <a:gd name="connsiteX3" fmla="*/ 242550 w 485099"/>
                <a:gd name="connsiteY3" fmla="*/ 0 h 972634"/>
                <a:gd name="connsiteX4" fmla="*/ 485100 w 485099"/>
                <a:gd name="connsiteY4" fmla="*/ 486317 h 97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5099" h="972634">
                  <a:moveTo>
                    <a:pt x="485100" y="486317"/>
                  </a:moveTo>
                  <a:cubicBezTo>
                    <a:pt x="485100" y="754903"/>
                    <a:pt x="376506" y="972635"/>
                    <a:pt x="242550" y="972635"/>
                  </a:cubicBezTo>
                  <a:cubicBezTo>
                    <a:pt x="108593" y="972635"/>
                    <a:pt x="0" y="754903"/>
                    <a:pt x="0" y="486317"/>
                  </a:cubicBezTo>
                  <a:cubicBezTo>
                    <a:pt x="0" y="217732"/>
                    <a:pt x="108593" y="0"/>
                    <a:pt x="242550" y="0"/>
                  </a:cubicBezTo>
                  <a:cubicBezTo>
                    <a:pt x="376506" y="0"/>
                    <a:pt x="485100" y="217732"/>
                    <a:pt x="485100" y="486317"/>
                  </a:cubicBezTo>
                  <a:close/>
                </a:path>
              </a:pathLst>
            </a:custGeom>
            <a:grpFill/>
            <a:ln w="12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0DA71207-6844-6E1A-D6F3-413015938106}"/>
                </a:ext>
              </a:extLst>
            </p:cNvPr>
            <p:cNvSpPr/>
            <p:nvPr/>
          </p:nvSpPr>
          <p:spPr>
            <a:xfrm>
              <a:off x="5732076" y="3920802"/>
              <a:ext cx="1212273" cy="811611"/>
            </a:xfrm>
            <a:custGeom>
              <a:avLst/>
              <a:gdLst>
                <a:gd name="connsiteX0" fmla="*/ 37025 w 1212273"/>
                <a:gd name="connsiteY0" fmla="*/ 495537 h 811611"/>
                <a:gd name="connsiteX1" fmla="*/ 2567 w 1212273"/>
                <a:gd name="connsiteY1" fmla="*/ 387292 h 811611"/>
                <a:gd name="connsiteX2" fmla="*/ 68195 w 1212273"/>
                <a:gd name="connsiteY2" fmla="*/ 139997 h 811611"/>
                <a:gd name="connsiteX3" fmla="*/ 428241 w 1212273"/>
                <a:gd name="connsiteY3" fmla="*/ 1312 h 811611"/>
                <a:gd name="connsiteX4" fmla="*/ 1062003 w 1212273"/>
                <a:gd name="connsiteY4" fmla="*/ 202825 h 811611"/>
                <a:gd name="connsiteX5" fmla="*/ 1160873 w 1212273"/>
                <a:gd name="connsiteY5" fmla="*/ 638606 h 811611"/>
                <a:gd name="connsiteX6" fmla="*/ 1061881 w 1212273"/>
                <a:gd name="connsiteY6" fmla="*/ 735527 h 811611"/>
                <a:gd name="connsiteX7" fmla="*/ 718396 w 1212273"/>
                <a:gd name="connsiteY7" fmla="*/ 808948 h 811611"/>
                <a:gd name="connsiteX8" fmla="*/ 314030 w 1212273"/>
                <a:gd name="connsiteY8" fmla="*/ 711418 h 811611"/>
                <a:gd name="connsiteX9" fmla="*/ 37025 w 1212273"/>
                <a:gd name="connsiteY9" fmla="*/ 495537 h 81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2273" h="811611">
                  <a:moveTo>
                    <a:pt x="37025" y="495537"/>
                  </a:moveTo>
                  <a:cubicBezTo>
                    <a:pt x="19735" y="463271"/>
                    <a:pt x="7681" y="427351"/>
                    <a:pt x="2567" y="387292"/>
                  </a:cubicBezTo>
                  <a:cubicBezTo>
                    <a:pt x="-8513" y="300843"/>
                    <a:pt x="16813" y="210009"/>
                    <a:pt x="68195" y="139997"/>
                  </a:cubicBezTo>
                  <a:cubicBezTo>
                    <a:pt x="150749" y="27612"/>
                    <a:pt x="295157" y="-7576"/>
                    <a:pt x="428241" y="1312"/>
                  </a:cubicBezTo>
                  <a:cubicBezTo>
                    <a:pt x="646070" y="15923"/>
                    <a:pt x="888738" y="59392"/>
                    <a:pt x="1062003" y="202825"/>
                  </a:cubicBezTo>
                  <a:cubicBezTo>
                    <a:pt x="1194600" y="312532"/>
                    <a:pt x="1267900" y="483118"/>
                    <a:pt x="1160873" y="638606"/>
                  </a:cubicBezTo>
                  <a:cubicBezTo>
                    <a:pt x="1134572" y="676838"/>
                    <a:pt x="1100723" y="709957"/>
                    <a:pt x="1061881" y="735527"/>
                  </a:cubicBezTo>
                  <a:cubicBezTo>
                    <a:pt x="962160" y="801034"/>
                    <a:pt x="837234" y="819176"/>
                    <a:pt x="718396" y="808948"/>
                  </a:cubicBezTo>
                  <a:cubicBezTo>
                    <a:pt x="586408" y="797624"/>
                    <a:pt x="436034" y="761462"/>
                    <a:pt x="314030" y="711418"/>
                  </a:cubicBezTo>
                  <a:cubicBezTo>
                    <a:pt x="202863" y="665758"/>
                    <a:pt x="92669" y="599277"/>
                    <a:pt x="37025" y="495537"/>
                  </a:cubicBezTo>
                  <a:close/>
                </a:path>
              </a:pathLst>
            </a:custGeom>
            <a:grpFill/>
            <a:ln w="85180" cap="rnd">
              <a:solidFill>
                <a:srgbClr val="01010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E2717D7-684F-A554-F8D5-4F07D89B458B}"/>
                </a:ext>
              </a:extLst>
            </p:cNvPr>
            <p:cNvSpPr/>
            <p:nvPr/>
          </p:nvSpPr>
          <p:spPr>
            <a:xfrm rot="-4612773">
              <a:off x="6322262" y="3955942"/>
              <a:ext cx="265925" cy="666762"/>
            </a:xfrm>
            <a:custGeom>
              <a:avLst/>
              <a:gdLst>
                <a:gd name="connsiteX0" fmla="*/ 265926 w 265925"/>
                <a:gd name="connsiteY0" fmla="*/ 333382 h 666762"/>
                <a:gd name="connsiteX1" fmla="*/ 132963 w 265925"/>
                <a:gd name="connsiteY1" fmla="*/ 666763 h 666762"/>
                <a:gd name="connsiteX2" fmla="*/ 0 w 265925"/>
                <a:gd name="connsiteY2" fmla="*/ 333382 h 666762"/>
                <a:gd name="connsiteX3" fmla="*/ 132963 w 265925"/>
                <a:gd name="connsiteY3" fmla="*/ 0 h 666762"/>
                <a:gd name="connsiteX4" fmla="*/ 265926 w 265925"/>
                <a:gd name="connsiteY4" fmla="*/ 333382 h 66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925" h="666762">
                  <a:moveTo>
                    <a:pt x="265926" y="333382"/>
                  </a:moveTo>
                  <a:cubicBezTo>
                    <a:pt x="265926" y="517503"/>
                    <a:pt x="206396" y="666763"/>
                    <a:pt x="132963" y="666763"/>
                  </a:cubicBezTo>
                  <a:cubicBezTo>
                    <a:pt x="59529" y="666763"/>
                    <a:pt x="0" y="517503"/>
                    <a:pt x="0" y="333382"/>
                  </a:cubicBezTo>
                  <a:cubicBezTo>
                    <a:pt x="0" y="149260"/>
                    <a:pt x="59529" y="0"/>
                    <a:pt x="132963" y="0"/>
                  </a:cubicBezTo>
                  <a:cubicBezTo>
                    <a:pt x="206396" y="0"/>
                    <a:pt x="265926" y="149260"/>
                    <a:pt x="265926" y="333382"/>
                  </a:cubicBezTo>
                  <a:close/>
                </a:path>
              </a:pathLst>
            </a:custGeom>
            <a:grpFill/>
            <a:ln w="12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2758C61B-EB7C-864E-7571-FE750772BDAD}"/>
                </a:ext>
              </a:extLst>
            </p:cNvPr>
            <p:cNvSpPr/>
            <p:nvPr/>
          </p:nvSpPr>
          <p:spPr>
            <a:xfrm>
              <a:off x="5860707" y="4317365"/>
              <a:ext cx="314746" cy="231897"/>
            </a:xfrm>
            <a:custGeom>
              <a:avLst/>
              <a:gdLst>
                <a:gd name="connsiteX0" fmla="*/ 163604 w 314746"/>
                <a:gd name="connsiteY0" fmla="*/ 73405 h 231897"/>
                <a:gd name="connsiteX1" fmla="*/ 227041 w 314746"/>
                <a:gd name="connsiteY1" fmla="*/ 103479 h 231897"/>
                <a:gd name="connsiteX2" fmla="*/ 314221 w 314746"/>
                <a:gd name="connsiteY2" fmla="*/ 193339 h 231897"/>
                <a:gd name="connsiteX3" fmla="*/ 27110 w 314746"/>
                <a:gd name="connsiteY3" fmla="*/ 79493 h 231897"/>
                <a:gd name="connsiteX4" fmla="*/ 1176 w 314746"/>
                <a:gd name="connsiteY4" fmla="*/ 36268 h 231897"/>
                <a:gd name="connsiteX5" fmla="*/ 90669 w 314746"/>
                <a:gd name="connsiteY5" fmla="*/ 28840 h 231897"/>
                <a:gd name="connsiteX6" fmla="*/ 163604 w 314746"/>
                <a:gd name="connsiteY6" fmla="*/ 73405 h 231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746" h="231897">
                  <a:moveTo>
                    <a:pt x="163604" y="73405"/>
                  </a:moveTo>
                  <a:cubicBezTo>
                    <a:pt x="183937" y="85093"/>
                    <a:pt x="204880" y="95687"/>
                    <a:pt x="227041" y="103479"/>
                  </a:cubicBezTo>
                  <a:cubicBezTo>
                    <a:pt x="268317" y="117847"/>
                    <a:pt x="320553" y="139399"/>
                    <a:pt x="314221" y="193339"/>
                  </a:cubicBezTo>
                  <a:cubicBezTo>
                    <a:pt x="299732" y="316073"/>
                    <a:pt x="55968" y="109202"/>
                    <a:pt x="27110" y="79493"/>
                  </a:cubicBezTo>
                  <a:cubicBezTo>
                    <a:pt x="15178" y="67195"/>
                    <a:pt x="3976" y="53071"/>
                    <a:pt x="1176" y="36268"/>
                  </a:cubicBezTo>
                  <a:cubicBezTo>
                    <a:pt x="-10148" y="-30822"/>
                    <a:pt x="63395" y="12646"/>
                    <a:pt x="90669" y="28840"/>
                  </a:cubicBezTo>
                  <a:cubicBezTo>
                    <a:pt x="115143" y="43330"/>
                    <a:pt x="138886" y="59159"/>
                    <a:pt x="163604" y="73405"/>
                  </a:cubicBezTo>
                  <a:close/>
                </a:path>
              </a:pathLst>
            </a:custGeom>
            <a:grpFill/>
            <a:ln w="12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92717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ED580E84-B584-45ED-BABC-D0C07D7C4223}"/>
              </a:ext>
            </a:extLst>
          </p:cNvPr>
          <p:cNvSpPr/>
          <p:nvPr/>
        </p:nvSpPr>
        <p:spPr>
          <a:xfrm>
            <a:off x="1328939" y="1026214"/>
            <a:ext cx="10050261" cy="4870465"/>
          </a:xfrm>
          <a:prstGeom prst="roundRect">
            <a:avLst>
              <a:gd name="adj" fmla="val 3579"/>
            </a:avLst>
          </a:prstGeom>
          <a:noFill/>
          <a:ln w="73025">
            <a:solidFill>
              <a:schemeClr val="bg1">
                <a:alpha val="91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0EED8900-9B4D-7454-5FBF-3042EA611CFC}"/>
              </a:ext>
            </a:extLst>
          </p:cNvPr>
          <p:cNvSpPr/>
          <p:nvPr/>
        </p:nvSpPr>
        <p:spPr>
          <a:xfrm>
            <a:off x="1540176" y="1155033"/>
            <a:ext cx="9712023" cy="4617117"/>
          </a:xfrm>
          <a:prstGeom prst="roundRect">
            <a:avLst>
              <a:gd name="adj" fmla="val 2266"/>
            </a:avLst>
          </a:prstGeom>
          <a:noFill/>
          <a:ln w="47625">
            <a:solidFill>
              <a:schemeClr val="bg1">
                <a:alpha val="74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19F73A13-0612-FA02-E72E-EECF4F74782C}"/>
              </a:ext>
            </a:extLst>
          </p:cNvPr>
          <p:cNvSpPr/>
          <p:nvPr/>
        </p:nvSpPr>
        <p:spPr>
          <a:xfrm>
            <a:off x="2334044" y="2000776"/>
            <a:ext cx="246611" cy="238973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800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DC36684-5F48-F51B-94B3-D7FCD3FD042A}"/>
              </a:ext>
            </a:extLst>
          </p:cNvPr>
          <p:cNvSpPr txBox="1"/>
          <p:nvPr/>
        </p:nvSpPr>
        <p:spPr>
          <a:xfrm>
            <a:off x="2719831" y="1889432"/>
            <a:ext cx="1790700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74D740"/>
                </a:solidFill>
                <a:latin typeface="Comic Sans MS" panose="030F0702030302020204" pitchFamily="66" charset="0"/>
                <a:cs typeface="Courier New" panose="02070309020205020404" pitchFamily="49" charset="0"/>
              </a:rPr>
              <a:t>Name :</a:t>
            </a:r>
            <a:endParaRPr lang="en-IN" sz="2400" b="1" dirty="0">
              <a:solidFill>
                <a:srgbClr val="74D740"/>
              </a:solidFill>
              <a:latin typeface="Comic Sans MS" panose="030F0702030302020204" pitchFamily="66" charset="0"/>
              <a:cs typeface="Courier New" panose="020703090202050204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E90FC0-642A-0377-9F5D-1CDE4A8F04AA}"/>
              </a:ext>
            </a:extLst>
          </p:cNvPr>
          <p:cNvSpPr txBox="1"/>
          <p:nvPr/>
        </p:nvSpPr>
        <p:spPr>
          <a:xfrm>
            <a:off x="4237817" y="2932061"/>
            <a:ext cx="48860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Invaders Python project (</a:t>
            </a:r>
            <a:r>
              <a:rPr lang="en-US" sz="24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Amongun</a:t>
            </a:r>
            <a:r>
              <a:rPr lang="en-US" sz="2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IN" sz="2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A006F2A9-EE8B-16A1-ED35-AE07463E4DA4}"/>
              </a:ext>
            </a:extLst>
          </p:cNvPr>
          <p:cNvGrpSpPr/>
          <p:nvPr/>
        </p:nvGrpSpPr>
        <p:grpSpPr>
          <a:xfrm>
            <a:off x="417110" y="1018457"/>
            <a:ext cx="678593" cy="678593"/>
            <a:chOff x="3184525" y="1026214"/>
            <a:chExt cx="678593" cy="678593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DF8AD287-844B-1142-BD7A-C35A2EA69141}"/>
                </a:ext>
              </a:extLst>
            </p:cNvPr>
            <p:cNvSpPr/>
            <p:nvPr/>
          </p:nvSpPr>
          <p:spPr>
            <a:xfrm>
              <a:off x="3184525" y="1026214"/>
              <a:ext cx="678593" cy="67859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0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DD3CDDD-9220-F187-6FB8-1DDD644C352E}"/>
                </a:ext>
              </a:extLst>
            </p:cNvPr>
            <p:cNvSpPr/>
            <p:nvPr/>
          </p:nvSpPr>
          <p:spPr>
            <a:xfrm>
              <a:off x="3377223" y="1228987"/>
              <a:ext cx="279489" cy="279489"/>
            </a:xfrm>
            <a:custGeom>
              <a:avLst/>
              <a:gdLst>
                <a:gd name="connsiteX0" fmla="*/ 0 w 279489"/>
                <a:gd name="connsiteY0" fmla="*/ 0 h 279489"/>
                <a:gd name="connsiteX1" fmla="*/ 279490 w 279489"/>
                <a:gd name="connsiteY1" fmla="*/ 279490 h 279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9489" h="279489">
                  <a:moveTo>
                    <a:pt x="0" y="0"/>
                  </a:moveTo>
                  <a:lnTo>
                    <a:pt x="279490" y="279490"/>
                  </a:lnTo>
                </a:path>
              </a:pathLst>
            </a:custGeom>
            <a:ln w="63500" cap="flat">
              <a:solidFill>
                <a:schemeClr val="bg2">
                  <a:lumMod val="2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95E103D3-F25E-029B-058F-41FEAD55C8B6}"/>
                </a:ext>
              </a:extLst>
            </p:cNvPr>
            <p:cNvSpPr/>
            <p:nvPr/>
          </p:nvSpPr>
          <p:spPr>
            <a:xfrm>
              <a:off x="3384604" y="1228987"/>
              <a:ext cx="279489" cy="279489"/>
            </a:xfrm>
            <a:custGeom>
              <a:avLst/>
              <a:gdLst>
                <a:gd name="connsiteX0" fmla="*/ 279490 w 279489"/>
                <a:gd name="connsiteY0" fmla="*/ 0 h 279489"/>
                <a:gd name="connsiteX1" fmla="*/ 0 w 279489"/>
                <a:gd name="connsiteY1" fmla="*/ 279490 h 279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9489" h="279489">
                  <a:moveTo>
                    <a:pt x="279490" y="0"/>
                  </a:moveTo>
                  <a:lnTo>
                    <a:pt x="0" y="279490"/>
                  </a:lnTo>
                </a:path>
              </a:pathLst>
            </a:custGeom>
            <a:ln w="63500" cap="flat">
              <a:solidFill>
                <a:schemeClr val="bg2">
                  <a:lumMod val="2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46" name="Graphic 44">
            <a:extLst>
              <a:ext uri="{FF2B5EF4-FFF2-40B4-BE49-F238E27FC236}">
                <a16:creationId xmlns:a16="http://schemas.microsoft.com/office/drawing/2014/main" id="{7FBC51D0-33D3-7C4E-23B2-8B66669B6971}"/>
              </a:ext>
            </a:extLst>
          </p:cNvPr>
          <p:cNvGrpSpPr/>
          <p:nvPr/>
        </p:nvGrpSpPr>
        <p:grpSpPr>
          <a:xfrm rot="3024054">
            <a:off x="9840219" y="571362"/>
            <a:ext cx="235780" cy="302788"/>
            <a:chOff x="11349936" y="389653"/>
            <a:chExt cx="235780" cy="302788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65225CA-9CFC-CA90-D562-0EFE7A75AF31}"/>
                </a:ext>
              </a:extLst>
            </p:cNvPr>
            <p:cNvSpPr/>
            <p:nvPr/>
          </p:nvSpPr>
          <p:spPr>
            <a:xfrm>
              <a:off x="11514203" y="479825"/>
              <a:ext cx="71512" cy="158364"/>
            </a:xfrm>
            <a:custGeom>
              <a:avLst/>
              <a:gdLst>
                <a:gd name="connsiteX0" fmla="*/ 18320 w 71512"/>
                <a:gd name="connsiteY0" fmla="*/ 3166 h 158364"/>
                <a:gd name="connsiteX1" fmla="*/ 60980 w 71512"/>
                <a:gd name="connsiteY1" fmla="*/ 10402 h 158364"/>
                <a:gd name="connsiteX2" fmla="*/ 60980 w 71512"/>
                <a:gd name="connsiteY2" fmla="*/ 150284 h 158364"/>
                <a:gd name="connsiteX3" fmla="*/ 18320 w 71512"/>
                <a:gd name="connsiteY3" fmla="*/ 156063 h 158364"/>
                <a:gd name="connsiteX4" fmla="*/ 291 w 71512"/>
                <a:gd name="connsiteY4" fmla="*/ 142770 h 158364"/>
                <a:gd name="connsiteX5" fmla="*/ 5494 w 71512"/>
                <a:gd name="connsiteY5" fmla="*/ 0 h 158364"/>
                <a:gd name="connsiteX6" fmla="*/ 18320 w 71512"/>
                <a:gd name="connsiteY6" fmla="*/ 3166 h 158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512" h="158364">
                  <a:moveTo>
                    <a:pt x="18320" y="3166"/>
                  </a:moveTo>
                  <a:lnTo>
                    <a:pt x="60980" y="10402"/>
                  </a:lnTo>
                  <a:cubicBezTo>
                    <a:pt x="60980" y="10402"/>
                    <a:pt x="84679" y="102885"/>
                    <a:pt x="60980" y="150284"/>
                  </a:cubicBezTo>
                  <a:cubicBezTo>
                    <a:pt x="60980" y="150284"/>
                    <a:pt x="40394" y="163577"/>
                    <a:pt x="18320" y="156063"/>
                  </a:cubicBezTo>
                  <a:cubicBezTo>
                    <a:pt x="-3754" y="148549"/>
                    <a:pt x="291" y="142770"/>
                    <a:pt x="291" y="142770"/>
                  </a:cubicBezTo>
                  <a:lnTo>
                    <a:pt x="5494" y="0"/>
                  </a:lnTo>
                  <a:lnTo>
                    <a:pt x="18320" y="3166"/>
                  </a:lnTo>
                  <a:close/>
                </a:path>
              </a:pathLst>
            </a:custGeom>
            <a:solidFill>
              <a:srgbClr val="232322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366FAE6-AB19-DA00-2DB1-37380605E71D}"/>
                </a:ext>
              </a:extLst>
            </p:cNvPr>
            <p:cNvSpPr/>
            <p:nvPr/>
          </p:nvSpPr>
          <p:spPr>
            <a:xfrm>
              <a:off x="11518894" y="479821"/>
              <a:ext cx="62128" cy="36985"/>
            </a:xfrm>
            <a:custGeom>
              <a:avLst/>
              <a:gdLst>
                <a:gd name="connsiteX0" fmla="*/ 0 w 62128"/>
                <a:gd name="connsiteY0" fmla="*/ 34033 h 36985"/>
                <a:gd name="connsiteX1" fmla="*/ 62129 w 62128"/>
                <a:gd name="connsiteY1" fmla="*/ 36985 h 36985"/>
                <a:gd name="connsiteX2" fmla="*/ 56724 w 62128"/>
                <a:gd name="connsiteY2" fmla="*/ 10398 h 36985"/>
                <a:gd name="connsiteX3" fmla="*/ 14064 w 62128"/>
                <a:gd name="connsiteY3" fmla="*/ 3174 h 36985"/>
                <a:gd name="connsiteX4" fmla="*/ 1242 w 62128"/>
                <a:gd name="connsiteY4" fmla="*/ 0 h 36985"/>
                <a:gd name="connsiteX5" fmla="*/ 0 w 62128"/>
                <a:gd name="connsiteY5" fmla="*/ 34033 h 3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128" h="36985">
                  <a:moveTo>
                    <a:pt x="0" y="34033"/>
                  </a:moveTo>
                  <a:cubicBezTo>
                    <a:pt x="23163" y="26926"/>
                    <a:pt x="46100" y="31447"/>
                    <a:pt x="62129" y="36985"/>
                  </a:cubicBezTo>
                  <a:cubicBezTo>
                    <a:pt x="59455" y="21046"/>
                    <a:pt x="56724" y="10398"/>
                    <a:pt x="56724" y="10398"/>
                  </a:cubicBezTo>
                  <a:lnTo>
                    <a:pt x="14064" y="3174"/>
                  </a:lnTo>
                  <a:lnTo>
                    <a:pt x="1242" y="0"/>
                  </a:lnTo>
                  <a:lnTo>
                    <a:pt x="0" y="34033"/>
                  </a:lnTo>
                  <a:close/>
                </a:path>
              </a:pathLst>
            </a:custGeom>
            <a:solidFill>
              <a:srgbClr val="303030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B94EB44-919E-9DF3-DFB9-E71F4FE08DF0}"/>
                </a:ext>
              </a:extLst>
            </p:cNvPr>
            <p:cNvSpPr/>
            <p:nvPr/>
          </p:nvSpPr>
          <p:spPr>
            <a:xfrm>
              <a:off x="11514203" y="479825"/>
              <a:ext cx="71512" cy="158364"/>
            </a:xfrm>
            <a:custGeom>
              <a:avLst/>
              <a:gdLst>
                <a:gd name="connsiteX0" fmla="*/ 18320 w 71512"/>
                <a:gd name="connsiteY0" fmla="*/ 3166 h 158364"/>
                <a:gd name="connsiteX1" fmla="*/ 60980 w 71512"/>
                <a:gd name="connsiteY1" fmla="*/ 10402 h 158364"/>
                <a:gd name="connsiteX2" fmla="*/ 60980 w 71512"/>
                <a:gd name="connsiteY2" fmla="*/ 150284 h 158364"/>
                <a:gd name="connsiteX3" fmla="*/ 18320 w 71512"/>
                <a:gd name="connsiteY3" fmla="*/ 156063 h 158364"/>
                <a:gd name="connsiteX4" fmla="*/ 291 w 71512"/>
                <a:gd name="connsiteY4" fmla="*/ 142770 h 158364"/>
                <a:gd name="connsiteX5" fmla="*/ 5494 w 71512"/>
                <a:gd name="connsiteY5" fmla="*/ 0 h 158364"/>
                <a:gd name="connsiteX6" fmla="*/ 18320 w 71512"/>
                <a:gd name="connsiteY6" fmla="*/ 3166 h 158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512" h="158364">
                  <a:moveTo>
                    <a:pt x="18320" y="3166"/>
                  </a:moveTo>
                  <a:lnTo>
                    <a:pt x="60980" y="10402"/>
                  </a:lnTo>
                  <a:cubicBezTo>
                    <a:pt x="60980" y="10402"/>
                    <a:pt x="84679" y="102885"/>
                    <a:pt x="60980" y="150284"/>
                  </a:cubicBezTo>
                  <a:cubicBezTo>
                    <a:pt x="60980" y="150284"/>
                    <a:pt x="40394" y="163577"/>
                    <a:pt x="18320" y="156063"/>
                  </a:cubicBezTo>
                  <a:cubicBezTo>
                    <a:pt x="-3754" y="148549"/>
                    <a:pt x="291" y="142770"/>
                    <a:pt x="291" y="142770"/>
                  </a:cubicBezTo>
                  <a:lnTo>
                    <a:pt x="5494" y="0"/>
                  </a:lnTo>
                  <a:lnTo>
                    <a:pt x="18320" y="3166"/>
                  </a:lnTo>
                  <a:close/>
                </a:path>
              </a:pathLst>
            </a:custGeom>
            <a:noFill/>
            <a:ln w="2816" cap="flat">
              <a:solidFill>
                <a:srgbClr val="01010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7AE2D78-24C1-030A-91E9-4983924E0805}"/>
                </a:ext>
              </a:extLst>
            </p:cNvPr>
            <p:cNvSpPr/>
            <p:nvPr/>
          </p:nvSpPr>
          <p:spPr>
            <a:xfrm>
              <a:off x="11362364" y="389653"/>
              <a:ext cx="172683" cy="302781"/>
            </a:xfrm>
            <a:custGeom>
              <a:avLst/>
              <a:gdLst>
                <a:gd name="connsiteX0" fmla="*/ 21064 w 172683"/>
                <a:gd name="connsiteY0" fmla="*/ 299410 h 302781"/>
                <a:gd name="connsiteX1" fmla="*/ 21064 w 172683"/>
                <a:gd name="connsiteY1" fmla="*/ 39882 h 302781"/>
                <a:gd name="connsiteX2" fmla="*/ 108304 w 172683"/>
                <a:gd name="connsiteY2" fmla="*/ 2251 h 302781"/>
                <a:gd name="connsiteX3" fmla="*/ 138150 w 172683"/>
                <a:gd name="connsiteY3" fmla="*/ 22853 h 302781"/>
                <a:gd name="connsiteX4" fmla="*/ 172506 w 172683"/>
                <a:gd name="connsiteY4" fmla="*/ 147392 h 302781"/>
                <a:gd name="connsiteX5" fmla="*/ 160366 w 172683"/>
                <a:gd name="connsiteY5" fmla="*/ 299410 h 302781"/>
                <a:gd name="connsiteX6" fmla="*/ 101407 w 172683"/>
                <a:gd name="connsiteY6" fmla="*/ 296519 h 302781"/>
                <a:gd name="connsiteX7" fmla="*/ 99096 w 172683"/>
                <a:gd name="connsiteY7" fmla="*/ 250854 h 302781"/>
                <a:gd name="connsiteX8" fmla="*/ 69040 w 172683"/>
                <a:gd name="connsiteY8" fmla="*/ 251431 h 302781"/>
                <a:gd name="connsiteX9" fmla="*/ 65572 w 172683"/>
                <a:gd name="connsiteY9" fmla="*/ 299983 h 302781"/>
                <a:gd name="connsiteX10" fmla="*/ 21064 w 172683"/>
                <a:gd name="connsiteY10" fmla="*/ 299410 h 30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683" h="302781">
                  <a:moveTo>
                    <a:pt x="21064" y="299410"/>
                  </a:moveTo>
                  <a:cubicBezTo>
                    <a:pt x="21064" y="299410"/>
                    <a:pt x="-26331" y="98747"/>
                    <a:pt x="21064" y="39882"/>
                  </a:cubicBezTo>
                  <a:cubicBezTo>
                    <a:pt x="41275" y="14778"/>
                    <a:pt x="74372" y="-7235"/>
                    <a:pt x="108304" y="2251"/>
                  </a:cubicBezTo>
                  <a:cubicBezTo>
                    <a:pt x="120122" y="5554"/>
                    <a:pt x="130249" y="13460"/>
                    <a:pt x="138150" y="22853"/>
                  </a:cubicBezTo>
                  <a:cubicBezTo>
                    <a:pt x="167101" y="57265"/>
                    <a:pt x="173938" y="103853"/>
                    <a:pt x="172506" y="147392"/>
                  </a:cubicBezTo>
                  <a:cubicBezTo>
                    <a:pt x="168461" y="270512"/>
                    <a:pt x="160366" y="299410"/>
                    <a:pt x="160366" y="299410"/>
                  </a:cubicBezTo>
                  <a:cubicBezTo>
                    <a:pt x="160366" y="299410"/>
                    <a:pt x="115859" y="308659"/>
                    <a:pt x="101407" y="296519"/>
                  </a:cubicBezTo>
                  <a:cubicBezTo>
                    <a:pt x="101407" y="296519"/>
                    <a:pt x="104299" y="255480"/>
                    <a:pt x="99096" y="250854"/>
                  </a:cubicBezTo>
                  <a:lnTo>
                    <a:pt x="69040" y="251431"/>
                  </a:lnTo>
                  <a:lnTo>
                    <a:pt x="65572" y="299983"/>
                  </a:lnTo>
                  <a:lnTo>
                    <a:pt x="21064" y="299410"/>
                  </a:lnTo>
                  <a:close/>
                </a:path>
              </a:pathLst>
            </a:custGeom>
            <a:solidFill>
              <a:srgbClr val="303030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76B55DA-27CC-8006-8E7E-15A21F668C9C}"/>
                </a:ext>
              </a:extLst>
            </p:cNvPr>
            <p:cNvSpPr/>
            <p:nvPr/>
          </p:nvSpPr>
          <p:spPr>
            <a:xfrm>
              <a:off x="11363625" y="431547"/>
              <a:ext cx="172181" cy="260894"/>
            </a:xfrm>
            <a:custGeom>
              <a:avLst/>
              <a:gdLst>
                <a:gd name="connsiteX0" fmla="*/ 0 w 172181"/>
                <a:gd name="connsiteY0" fmla="*/ 113008 h 260894"/>
                <a:gd name="connsiteX1" fmla="*/ 20562 w 172181"/>
                <a:gd name="connsiteY1" fmla="*/ 257520 h 260894"/>
                <a:gd name="connsiteX2" fmla="*/ 65069 w 172181"/>
                <a:gd name="connsiteY2" fmla="*/ 258097 h 260894"/>
                <a:gd name="connsiteX3" fmla="*/ 68542 w 172181"/>
                <a:gd name="connsiteY3" fmla="*/ 209545 h 260894"/>
                <a:gd name="connsiteX4" fmla="*/ 98585 w 172181"/>
                <a:gd name="connsiteY4" fmla="*/ 208968 h 260894"/>
                <a:gd name="connsiteX5" fmla="*/ 100905 w 172181"/>
                <a:gd name="connsiteY5" fmla="*/ 254629 h 260894"/>
                <a:gd name="connsiteX6" fmla="*/ 159859 w 172181"/>
                <a:gd name="connsiteY6" fmla="*/ 257524 h 260894"/>
                <a:gd name="connsiteX7" fmla="*/ 172003 w 172181"/>
                <a:gd name="connsiteY7" fmla="*/ 105494 h 260894"/>
                <a:gd name="connsiteX8" fmla="*/ 150849 w 172181"/>
                <a:gd name="connsiteY8" fmla="*/ 0 h 260894"/>
                <a:gd name="connsiteX9" fmla="*/ 150998 w 172181"/>
                <a:gd name="connsiteY9" fmla="*/ 82872 h 260894"/>
                <a:gd name="connsiteX10" fmla="*/ 128984 w 172181"/>
                <a:gd name="connsiteY10" fmla="*/ 153337 h 260894"/>
                <a:gd name="connsiteX11" fmla="*/ 99876 w 172181"/>
                <a:gd name="connsiteY11" fmla="*/ 162936 h 260894"/>
                <a:gd name="connsiteX12" fmla="*/ 0 w 172181"/>
                <a:gd name="connsiteY12" fmla="*/ 113008 h 26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181" h="260894">
                  <a:moveTo>
                    <a:pt x="0" y="113008"/>
                  </a:moveTo>
                  <a:cubicBezTo>
                    <a:pt x="3219" y="184075"/>
                    <a:pt x="20562" y="257520"/>
                    <a:pt x="20562" y="257520"/>
                  </a:cubicBezTo>
                  <a:lnTo>
                    <a:pt x="65069" y="258097"/>
                  </a:lnTo>
                  <a:lnTo>
                    <a:pt x="68542" y="209545"/>
                  </a:lnTo>
                  <a:lnTo>
                    <a:pt x="98585" y="208968"/>
                  </a:lnTo>
                  <a:cubicBezTo>
                    <a:pt x="103800" y="213590"/>
                    <a:pt x="100905" y="254629"/>
                    <a:pt x="100905" y="254629"/>
                  </a:cubicBezTo>
                  <a:cubicBezTo>
                    <a:pt x="115352" y="266773"/>
                    <a:pt x="159859" y="257524"/>
                    <a:pt x="159859" y="257524"/>
                  </a:cubicBezTo>
                  <a:cubicBezTo>
                    <a:pt x="159859" y="257524"/>
                    <a:pt x="167954" y="228618"/>
                    <a:pt x="172003" y="105494"/>
                  </a:cubicBezTo>
                  <a:cubicBezTo>
                    <a:pt x="173185" y="69554"/>
                    <a:pt x="168740" y="31532"/>
                    <a:pt x="150849" y="0"/>
                  </a:cubicBezTo>
                  <a:cubicBezTo>
                    <a:pt x="152212" y="27571"/>
                    <a:pt x="152777" y="55304"/>
                    <a:pt x="150998" y="82872"/>
                  </a:cubicBezTo>
                  <a:cubicBezTo>
                    <a:pt x="149506" y="105974"/>
                    <a:pt x="151349" y="139321"/>
                    <a:pt x="128984" y="153337"/>
                  </a:cubicBezTo>
                  <a:cubicBezTo>
                    <a:pt x="120272" y="158798"/>
                    <a:pt x="110000" y="161145"/>
                    <a:pt x="99876" y="162936"/>
                  </a:cubicBezTo>
                  <a:cubicBezTo>
                    <a:pt x="54647" y="170934"/>
                    <a:pt x="18206" y="156951"/>
                    <a:pt x="0" y="113008"/>
                  </a:cubicBezTo>
                  <a:close/>
                </a:path>
              </a:pathLst>
            </a:custGeom>
            <a:solidFill>
              <a:srgbClr val="232322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48754F4-4BAD-83AC-2C79-3665F392A0EC}"/>
                </a:ext>
              </a:extLst>
            </p:cNvPr>
            <p:cNvSpPr/>
            <p:nvPr/>
          </p:nvSpPr>
          <p:spPr>
            <a:xfrm>
              <a:off x="11363372" y="389653"/>
              <a:ext cx="172683" cy="302781"/>
            </a:xfrm>
            <a:custGeom>
              <a:avLst/>
              <a:gdLst>
                <a:gd name="connsiteX0" fmla="*/ 21064 w 172683"/>
                <a:gd name="connsiteY0" fmla="*/ 299410 h 302781"/>
                <a:gd name="connsiteX1" fmla="*/ 21064 w 172683"/>
                <a:gd name="connsiteY1" fmla="*/ 39882 h 302781"/>
                <a:gd name="connsiteX2" fmla="*/ 108304 w 172683"/>
                <a:gd name="connsiteY2" fmla="*/ 2251 h 302781"/>
                <a:gd name="connsiteX3" fmla="*/ 138150 w 172683"/>
                <a:gd name="connsiteY3" fmla="*/ 22853 h 302781"/>
                <a:gd name="connsiteX4" fmla="*/ 172506 w 172683"/>
                <a:gd name="connsiteY4" fmla="*/ 147392 h 302781"/>
                <a:gd name="connsiteX5" fmla="*/ 160366 w 172683"/>
                <a:gd name="connsiteY5" fmla="*/ 299410 h 302781"/>
                <a:gd name="connsiteX6" fmla="*/ 101407 w 172683"/>
                <a:gd name="connsiteY6" fmla="*/ 296519 h 302781"/>
                <a:gd name="connsiteX7" fmla="*/ 99096 w 172683"/>
                <a:gd name="connsiteY7" fmla="*/ 250854 h 302781"/>
                <a:gd name="connsiteX8" fmla="*/ 69040 w 172683"/>
                <a:gd name="connsiteY8" fmla="*/ 251431 h 302781"/>
                <a:gd name="connsiteX9" fmla="*/ 65572 w 172683"/>
                <a:gd name="connsiteY9" fmla="*/ 299983 h 302781"/>
                <a:gd name="connsiteX10" fmla="*/ 21064 w 172683"/>
                <a:gd name="connsiteY10" fmla="*/ 299410 h 30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683" h="302781">
                  <a:moveTo>
                    <a:pt x="21064" y="299410"/>
                  </a:moveTo>
                  <a:cubicBezTo>
                    <a:pt x="21064" y="299410"/>
                    <a:pt x="-26331" y="98747"/>
                    <a:pt x="21064" y="39882"/>
                  </a:cubicBezTo>
                  <a:cubicBezTo>
                    <a:pt x="41275" y="14778"/>
                    <a:pt x="74372" y="-7235"/>
                    <a:pt x="108304" y="2251"/>
                  </a:cubicBezTo>
                  <a:cubicBezTo>
                    <a:pt x="120122" y="5554"/>
                    <a:pt x="130249" y="13460"/>
                    <a:pt x="138150" y="22853"/>
                  </a:cubicBezTo>
                  <a:cubicBezTo>
                    <a:pt x="167101" y="57265"/>
                    <a:pt x="173938" y="103853"/>
                    <a:pt x="172506" y="147392"/>
                  </a:cubicBezTo>
                  <a:cubicBezTo>
                    <a:pt x="168461" y="270512"/>
                    <a:pt x="160366" y="299410"/>
                    <a:pt x="160366" y="299410"/>
                  </a:cubicBezTo>
                  <a:cubicBezTo>
                    <a:pt x="160366" y="299410"/>
                    <a:pt x="115859" y="308659"/>
                    <a:pt x="101407" y="296519"/>
                  </a:cubicBezTo>
                  <a:cubicBezTo>
                    <a:pt x="101407" y="296519"/>
                    <a:pt x="104299" y="255480"/>
                    <a:pt x="99096" y="250854"/>
                  </a:cubicBezTo>
                  <a:lnTo>
                    <a:pt x="69040" y="251431"/>
                  </a:lnTo>
                  <a:lnTo>
                    <a:pt x="65572" y="299983"/>
                  </a:lnTo>
                  <a:lnTo>
                    <a:pt x="21064" y="299410"/>
                  </a:lnTo>
                  <a:close/>
                </a:path>
              </a:pathLst>
            </a:custGeom>
            <a:noFill/>
            <a:ln w="2816" cap="flat">
              <a:solidFill>
                <a:srgbClr val="01010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5F17B96-64CE-C18E-466A-1C43DE686473}"/>
                </a:ext>
              </a:extLst>
            </p:cNvPr>
            <p:cNvSpPr/>
            <p:nvPr/>
          </p:nvSpPr>
          <p:spPr>
            <a:xfrm>
              <a:off x="11349936" y="438978"/>
              <a:ext cx="133745" cy="87779"/>
            </a:xfrm>
            <a:custGeom>
              <a:avLst/>
              <a:gdLst>
                <a:gd name="connsiteX0" fmla="*/ 133220 w 133745"/>
                <a:gd name="connsiteY0" fmla="*/ 43807 h 87779"/>
                <a:gd name="connsiteX1" fmla="*/ 133308 w 133745"/>
                <a:gd name="connsiteY1" fmla="*/ 43202 h 87779"/>
                <a:gd name="connsiteX2" fmla="*/ 96928 w 133745"/>
                <a:gd name="connsiteY2" fmla="*/ 958 h 87779"/>
                <a:gd name="connsiteX3" fmla="*/ 7337 w 133745"/>
                <a:gd name="connsiteY3" fmla="*/ 17720 h 87779"/>
                <a:gd name="connsiteX4" fmla="*/ 13443 w 133745"/>
                <a:gd name="connsiteY4" fmla="*/ 81877 h 87779"/>
                <a:gd name="connsiteX5" fmla="*/ 92609 w 133745"/>
                <a:gd name="connsiteY5" fmla="*/ 85301 h 87779"/>
                <a:gd name="connsiteX6" fmla="*/ 133220 w 133745"/>
                <a:gd name="connsiteY6" fmla="*/ 43807 h 8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745" h="87779">
                  <a:moveTo>
                    <a:pt x="133220" y="43807"/>
                  </a:moveTo>
                  <a:cubicBezTo>
                    <a:pt x="133252" y="43605"/>
                    <a:pt x="133280" y="43404"/>
                    <a:pt x="133308" y="43202"/>
                  </a:cubicBezTo>
                  <a:cubicBezTo>
                    <a:pt x="136632" y="19172"/>
                    <a:pt x="120652" y="2131"/>
                    <a:pt x="96928" y="958"/>
                  </a:cubicBezTo>
                  <a:cubicBezTo>
                    <a:pt x="50110" y="-1354"/>
                    <a:pt x="20631" y="-777"/>
                    <a:pt x="7337" y="17720"/>
                  </a:cubicBezTo>
                  <a:cubicBezTo>
                    <a:pt x="-5961" y="36220"/>
                    <a:pt x="476" y="80135"/>
                    <a:pt x="13443" y="81877"/>
                  </a:cubicBezTo>
                  <a:cubicBezTo>
                    <a:pt x="39333" y="85354"/>
                    <a:pt x="66626" y="91105"/>
                    <a:pt x="92609" y="85301"/>
                  </a:cubicBezTo>
                  <a:cubicBezTo>
                    <a:pt x="112799" y="80788"/>
                    <a:pt x="130058" y="64627"/>
                    <a:pt x="133220" y="43807"/>
                  </a:cubicBezTo>
                  <a:close/>
                </a:path>
              </a:pathLst>
            </a:custGeom>
            <a:solidFill>
              <a:srgbClr val="99C7DC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45866426-44E0-DD99-4753-D99C003AA8F3}"/>
                </a:ext>
              </a:extLst>
            </p:cNvPr>
            <p:cNvSpPr/>
            <p:nvPr/>
          </p:nvSpPr>
          <p:spPr>
            <a:xfrm>
              <a:off x="11350034" y="446970"/>
              <a:ext cx="133549" cy="79790"/>
            </a:xfrm>
            <a:custGeom>
              <a:avLst/>
              <a:gdLst>
                <a:gd name="connsiteX0" fmla="*/ 7 w 133549"/>
                <a:gd name="connsiteY0" fmla="*/ 40728 h 79790"/>
                <a:gd name="connsiteX1" fmla="*/ 13257 w 133549"/>
                <a:gd name="connsiteY1" fmla="*/ 73886 h 79790"/>
                <a:gd name="connsiteX2" fmla="*/ 92418 w 133549"/>
                <a:gd name="connsiteY2" fmla="*/ 77314 h 79790"/>
                <a:gd name="connsiteX3" fmla="*/ 133025 w 133549"/>
                <a:gd name="connsiteY3" fmla="*/ 35819 h 79790"/>
                <a:gd name="connsiteX4" fmla="*/ 133114 w 133549"/>
                <a:gd name="connsiteY4" fmla="*/ 35214 h 79790"/>
                <a:gd name="connsiteX5" fmla="*/ 118787 w 133549"/>
                <a:gd name="connsiteY5" fmla="*/ 0 h 79790"/>
                <a:gd name="connsiteX6" fmla="*/ 110979 w 133549"/>
                <a:gd name="connsiteY6" fmla="*/ 25164 h 79790"/>
                <a:gd name="connsiteX7" fmla="*/ 85856 w 133549"/>
                <a:gd name="connsiteY7" fmla="*/ 51763 h 79790"/>
                <a:gd name="connsiteX8" fmla="*/ 59418 w 133549"/>
                <a:gd name="connsiteY8" fmla="*/ 57091 h 79790"/>
                <a:gd name="connsiteX9" fmla="*/ 26022 w 133549"/>
                <a:gd name="connsiteY9" fmla="*/ 55224 h 79790"/>
                <a:gd name="connsiteX10" fmla="*/ 7 w 133549"/>
                <a:gd name="connsiteY10" fmla="*/ 40728 h 7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549" h="79790">
                  <a:moveTo>
                    <a:pt x="7" y="40728"/>
                  </a:moveTo>
                  <a:cubicBezTo>
                    <a:pt x="-138" y="49133"/>
                    <a:pt x="1754" y="72345"/>
                    <a:pt x="13257" y="73886"/>
                  </a:cubicBezTo>
                  <a:cubicBezTo>
                    <a:pt x="39150" y="77358"/>
                    <a:pt x="66436" y="83118"/>
                    <a:pt x="92418" y="77314"/>
                  </a:cubicBezTo>
                  <a:cubicBezTo>
                    <a:pt x="112613" y="72809"/>
                    <a:pt x="129863" y="56635"/>
                    <a:pt x="133025" y="35819"/>
                  </a:cubicBezTo>
                  <a:cubicBezTo>
                    <a:pt x="133053" y="35614"/>
                    <a:pt x="133085" y="35420"/>
                    <a:pt x="133114" y="35214"/>
                  </a:cubicBezTo>
                  <a:cubicBezTo>
                    <a:pt x="135239" y="19824"/>
                    <a:pt x="129451" y="7296"/>
                    <a:pt x="118787" y="0"/>
                  </a:cubicBezTo>
                  <a:cubicBezTo>
                    <a:pt x="123192" y="3013"/>
                    <a:pt x="112564" y="21925"/>
                    <a:pt x="110979" y="25164"/>
                  </a:cubicBezTo>
                  <a:cubicBezTo>
                    <a:pt x="105296" y="36775"/>
                    <a:pt x="98355" y="46665"/>
                    <a:pt x="85856" y="51763"/>
                  </a:cubicBezTo>
                  <a:cubicBezTo>
                    <a:pt x="77499" y="55171"/>
                    <a:pt x="68412" y="56357"/>
                    <a:pt x="59418" y="57091"/>
                  </a:cubicBezTo>
                  <a:cubicBezTo>
                    <a:pt x="48338" y="57994"/>
                    <a:pt x="36835" y="58172"/>
                    <a:pt x="26022" y="55224"/>
                  </a:cubicBezTo>
                  <a:cubicBezTo>
                    <a:pt x="22061" y="54139"/>
                    <a:pt x="-85" y="45911"/>
                    <a:pt x="7" y="40728"/>
                  </a:cubicBezTo>
                  <a:close/>
                </a:path>
              </a:pathLst>
            </a:custGeom>
            <a:solidFill>
              <a:srgbClr val="4B656F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4802241A-2492-4EAF-E523-512169A5445D}"/>
                </a:ext>
              </a:extLst>
            </p:cNvPr>
            <p:cNvSpPr/>
            <p:nvPr/>
          </p:nvSpPr>
          <p:spPr>
            <a:xfrm>
              <a:off x="11349936" y="438978"/>
              <a:ext cx="133745" cy="87779"/>
            </a:xfrm>
            <a:custGeom>
              <a:avLst/>
              <a:gdLst>
                <a:gd name="connsiteX0" fmla="*/ 133220 w 133745"/>
                <a:gd name="connsiteY0" fmla="*/ 43807 h 87779"/>
                <a:gd name="connsiteX1" fmla="*/ 133308 w 133745"/>
                <a:gd name="connsiteY1" fmla="*/ 43202 h 87779"/>
                <a:gd name="connsiteX2" fmla="*/ 96928 w 133745"/>
                <a:gd name="connsiteY2" fmla="*/ 958 h 87779"/>
                <a:gd name="connsiteX3" fmla="*/ 7337 w 133745"/>
                <a:gd name="connsiteY3" fmla="*/ 17720 h 87779"/>
                <a:gd name="connsiteX4" fmla="*/ 13443 w 133745"/>
                <a:gd name="connsiteY4" fmla="*/ 81877 h 87779"/>
                <a:gd name="connsiteX5" fmla="*/ 92609 w 133745"/>
                <a:gd name="connsiteY5" fmla="*/ 85301 h 87779"/>
                <a:gd name="connsiteX6" fmla="*/ 133220 w 133745"/>
                <a:gd name="connsiteY6" fmla="*/ 43807 h 8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745" h="87779">
                  <a:moveTo>
                    <a:pt x="133220" y="43807"/>
                  </a:moveTo>
                  <a:cubicBezTo>
                    <a:pt x="133252" y="43605"/>
                    <a:pt x="133280" y="43404"/>
                    <a:pt x="133308" y="43202"/>
                  </a:cubicBezTo>
                  <a:cubicBezTo>
                    <a:pt x="136632" y="19172"/>
                    <a:pt x="120652" y="2131"/>
                    <a:pt x="96928" y="958"/>
                  </a:cubicBezTo>
                  <a:cubicBezTo>
                    <a:pt x="50110" y="-1354"/>
                    <a:pt x="20631" y="-777"/>
                    <a:pt x="7337" y="17720"/>
                  </a:cubicBezTo>
                  <a:cubicBezTo>
                    <a:pt x="-5961" y="36220"/>
                    <a:pt x="476" y="80135"/>
                    <a:pt x="13443" y="81877"/>
                  </a:cubicBezTo>
                  <a:cubicBezTo>
                    <a:pt x="39333" y="85354"/>
                    <a:pt x="66626" y="91105"/>
                    <a:pt x="92609" y="85301"/>
                  </a:cubicBezTo>
                  <a:cubicBezTo>
                    <a:pt x="112799" y="80788"/>
                    <a:pt x="130058" y="64627"/>
                    <a:pt x="133220" y="43807"/>
                  </a:cubicBezTo>
                  <a:close/>
                </a:path>
              </a:pathLst>
            </a:custGeom>
            <a:noFill/>
            <a:ln w="2816" cap="flat">
              <a:solidFill>
                <a:srgbClr val="01010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3024BE1-9C82-BD5F-CECA-D0BBFA0EBA08}"/>
                </a:ext>
              </a:extLst>
            </p:cNvPr>
            <p:cNvSpPr/>
            <p:nvPr/>
          </p:nvSpPr>
          <p:spPr>
            <a:xfrm>
              <a:off x="11412016" y="637276"/>
              <a:ext cx="43357" cy="2823"/>
            </a:xfrm>
            <a:custGeom>
              <a:avLst/>
              <a:gdLst>
                <a:gd name="connsiteX0" fmla="*/ 43358 w 43357"/>
                <a:gd name="connsiteY0" fmla="*/ 2682 h 2823"/>
                <a:gd name="connsiteX1" fmla="*/ 37937 w 43357"/>
                <a:gd name="connsiteY1" fmla="*/ 2751 h 2823"/>
                <a:gd name="connsiteX2" fmla="*/ 32516 w 43357"/>
                <a:gd name="connsiteY2" fmla="*/ 2775 h 2823"/>
                <a:gd name="connsiteX3" fmla="*/ 21679 w 43357"/>
                <a:gd name="connsiteY3" fmla="*/ 2823 h 2823"/>
                <a:gd name="connsiteX4" fmla="*/ 10841 w 43357"/>
                <a:gd name="connsiteY4" fmla="*/ 2775 h 2823"/>
                <a:gd name="connsiteX5" fmla="*/ 5421 w 43357"/>
                <a:gd name="connsiteY5" fmla="*/ 2751 h 2823"/>
                <a:gd name="connsiteX6" fmla="*/ 0 w 43357"/>
                <a:gd name="connsiteY6" fmla="*/ 2682 h 2823"/>
                <a:gd name="connsiteX7" fmla="*/ 0 w 43357"/>
                <a:gd name="connsiteY7" fmla="*/ 2400 h 2823"/>
                <a:gd name="connsiteX8" fmla="*/ 10837 w 43357"/>
                <a:gd name="connsiteY8" fmla="*/ 520 h 2823"/>
                <a:gd name="connsiteX9" fmla="*/ 21675 w 43357"/>
                <a:gd name="connsiteY9" fmla="*/ 0 h 2823"/>
                <a:gd name="connsiteX10" fmla="*/ 32512 w 43357"/>
                <a:gd name="connsiteY10" fmla="*/ 512 h 2823"/>
                <a:gd name="connsiteX11" fmla="*/ 43350 w 43357"/>
                <a:gd name="connsiteY11" fmla="*/ 2400 h 2823"/>
                <a:gd name="connsiteX12" fmla="*/ 43350 w 43357"/>
                <a:gd name="connsiteY12" fmla="*/ 2682 h 2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357" h="2823">
                  <a:moveTo>
                    <a:pt x="43358" y="2682"/>
                  </a:moveTo>
                  <a:lnTo>
                    <a:pt x="37937" y="2751"/>
                  </a:lnTo>
                  <a:lnTo>
                    <a:pt x="32516" y="2775"/>
                  </a:lnTo>
                  <a:lnTo>
                    <a:pt x="21679" y="2823"/>
                  </a:lnTo>
                  <a:lnTo>
                    <a:pt x="10841" y="2775"/>
                  </a:lnTo>
                  <a:lnTo>
                    <a:pt x="5421" y="2751"/>
                  </a:lnTo>
                  <a:lnTo>
                    <a:pt x="0" y="2682"/>
                  </a:lnTo>
                  <a:lnTo>
                    <a:pt x="0" y="2400"/>
                  </a:lnTo>
                  <a:cubicBezTo>
                    <a:pt x="3614" y="1408"/>
                    <a:pt x="7224" y="891"/>
                    <a:pt x="10837" y="520"/>
                  </a:cubicBezTo>
                  <a:cubicBezTo>
                    <a:pt x="14451" y="169"/>
                    <a:pt x="18061" y="4"/>
                    <a:pt x="21675" y="0"/>
                  </a:cubicBezTo>
                  <a:cubicBezTo>
                    <a:pt x="25289" y="-4"/>
                    <a:pt x="28898" y="161"/>
                    <a:pt x="32512" y="512"/>
                  </a:cubicBezTo>
                  <a:cubicBezTo>
                    <a:pt x="36126" y="883"/>
                    <a:pt x="39736" y="1400"/>
                    <a:pt x="43350" y="2400"/>
                  </a:cubicBezTo>
                  <a:lnTo>
                    <a:pt x="43350" y="2682"/>
                  </a:lnTo>
                  <a:close/>
                </a:path>
              </a:pathLst>
            </a:custGeom>
            <a:solidFill>
              <a:srgbClr val="010101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59978F3-6124-1083-F786-E03FAF5B8540}"/>
                </a:ext>
              </a:extLst>
            </p:cNvPr>
            <p:cNvSpPr/>
            <p:nvPr/>
          </p:nvSpPr>
          <p:spPr>
            <a:xfrm rot="-401405">
              <a:off x="11373385" y="450920"/>
              <a:ext cx="57869" cy="23699"/>
            </a:xfrm>
            <a:custGeom>
              <a:avLst/>
              <a:gdLst>
                <a:gd name="connsiteX0" fmla="*/ 57870 w 57869"/>
                <a:gd name="connsiteY0" fmla="*/ 11850 h 23699"/>
                <a:gd name="connsiteX1" fmla="*/ 28935 w 57869"/>
                <a:gd name="connsiteY1" fmla="*/ 23700 h 23699"/>
                <a:gd name="connsiteX2" fmla="*/ 0 w 57869"/>
                <a:gd name="connsiteY2" fmla="*/ 11850 h 23699"/>
                <a:gd name="connsiteX3" fmla="*/ 28935 w 57869"/>
                <a:gd name="connsiteY3" fmla="*/ 0 h 23699"/>
                <a:gd name="connsiteX4" fmla="*/ 57870 w 57869"/>
                <a:gd name="connsiteY4" fmla="*/ 11850 h 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869" h="23699">
                  <a:moveTo>
                    <a:pt x="57870" y="11850"/>
                  </a:moveTo>
                  <a:cubicBezTo>
                    <a:pt x="57870" y="18394"/>
                    <a:pt x="44915" y="23700"/>
                    <a:pt x="28935" y="23700"/>
                  </a:cubicBezTo>
                  <a:cubicBezTo>
                    <a:pt x="12955" y="23700"/>
                    <a:pt x="0" y="18394"/>
                    <a:pt x="0" y="11850"/>
                  </a:cubicBezTo>
                  <a:cubicBezTo>
                    <a:pt x="0" y="5305"/>
                    <a:pt x="12955" y="0"/>
                    <a:pt x="28935" y="0"/>
                  </a:cubicBezTo>
                  <a:cubicBezTo>
                    <a:pt x="44915" y="0"/>
                    <a:pt x="57870" y="5305"/>
                    <a:pt x="57870" y="11850"/>
                  </a:cubicBezTo>
                  <a:close/>
                </a:path>
              </a:pathLst>
            </a:custGeom>
            <a:solidFill>
              <a:srgbClr val="FCFDFD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6E7C3B64-9836-DD40-0C5A-23736F066E2B}"/>
              </a:ext>
            </a:extLst>
          </p:cNvPr>
          <p:cNvSpPr/>
          <p:nvPr/>
        </p:nvSpPr>
        <p:spPr>
          <a:xfrm>
            <a:off x="2334045" y="3007605"/>
            <a:ext cx="246611" cy="238973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8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CAB744-06BF-CF04-E11E-8D3BD1E99967}"/>
              </a:ext>
            </a:extLst>
          </p:cNvPr>
          <p:cNvSpPr txBox="1"/>
          <p:nvPr/>
        </p:nvSpPr>
        <p:spPr>
          <a:xfrm>
            <a:off x="2719831" y="2932062"/>
            <a:ext cx="1577850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74D740"/>
                </a:solidFill>
                <a:latin typeface="Comic Sans MS" panose="030F0702030302020204" pitchFamily="66" charset="0"/>
                <a:cs typeface="Courier New" panose="02070309020205020404" pitchFamily="49" charset="0"/>
              </a:rPr>
              <a:t>Project :</a:t>
            </a:r>
            <a:endParaRPr lang="en-IN" sz="2400" b="1" dirty="0">
              <a:solidFill>
                <a:srgbClr val="74D740"/>
              </a:solidFill>
              <a:latin typeface="Comic Sans MS" panose="030F0702030302020204" pitchFamily="66" charset="0"/>
              <a:cs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3DB049-D708-5C52-7196-1BF5E854851A}"/>
              </a:ext>
            </a:extLst>
          </p:cNvPr>
          <p:cNvSpPr txBox="1"/>
          <p:nvPr/>
        </p:nvSpPr>
        <p:spPr>
          <a:xfrm>
            <a:off x="4088632" y="1889431"/>
            <a:ext cx="26828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Mayur Dihora</a:t>
            </a:r>
            <a:endParaRPr lang="en-IN" sz="2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45E6CF-313E-86A2-F264-701C16A52ACF}"/>
              </a:ext>
            </a:extLst>
          </p:cNvPr>
          <p:cNvSpPr txBox="1"/>
          <p:nvPr/>
        </p:nvSpPr>
        <p:spPr>
          <a:xfrm>
            <a:off x="4223966" y="4165118"/>
            <a:ext cx="48860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https://github.com/Zercobra/Amongunn.git</a:t>
            </a:r>
            <a:endParaRPr lang="en-IN" sz="24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1DD6BCA-BD47-42F9-92F2-B4EF4B9EFD0B}"/>
              </a:ext>
            </a:extLst>
          </p:cNvPr>
          <p:cNvSpPr/>
          <p:nvPr/>
        </p:nvSpPr>
        <p:spPr>
          <a:xfrm>
            <a:off x="2320194" y="4240662"/>
            <a:ext cx="246611" cy="238973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8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576CF9-EC53-DB7F-B9D0-D838E8E2A9B4}"/>
              </a:ext>
            </a:extLst>
          </p:cNvPr>
          <p:cNvSpPr txBox="1"/>
          <p:nvPr/>
        </p:nvSpPr>
        <p:spPr>
          <a:xfrm>
            <a:off x="2705980" y="4165119"/>
            <a:ext cx="1577850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74D740"/>
                </a:solidFill>
                <a:latin typeface="Comic Sans MS" panose="030F0702030302020204" pitchFamily="66" charset="0"/>
                <a:cs typeface="Courier New" panose="02070309020205020404" pitchFamily="49" charset="0"/>
              </a:rPr>
              <a:t>GitHub :</a:t>
            </a:r>
            <a:endParaRPr lang="en-IN" sz="2400" b="1" dirty="0">
              <a:solidFill>
                <a:srgbClr val="74D740"/>
              </a:solidFill>
              <a:latin typeface="Comic Sans MS" panose="030F0702030302020204" pitchFamily="66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787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aphic 4">
            <a:extLst>
              <a:ext uri="{FF2B5EF4-FFF2-40B4-BE49-F238E27FC236}">
                <a16:creationId xmlns:a16="http://schemas.microsoft.com/office/drawing/2014/main" id="{1319E784-D29E-7641-ADF8-F292AFB658E7}"/>
              </a:ext>
            </a:extLst>
          </p:cNvPr>
          <p:cNvGrpSpPr/>
          <p:nvPr/>
        </p:nvGrpSpPr>
        <p:grpSpPr>
          <a:xfrm>
            <a:off x="144180" y="2989871"/>
            <a:ext cx="3879215" cy="3734852"/>
            <a:chOff x="745074" y="2323558"/>
            <a:chExt cx="4727845" cy="4551902"/>
          </a:xfrm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312AD235-69EE-5F19-FB8D-D1917BAFE9DD}"/>
                </a:ext>
              </a:extLst>
            </p:cNvPr>
            <p:cNvSpPr/>
            <p:nvPr/>
          </p:nvSpPr>
          <p:spPr>
            <a:xfrm>
              <a:off x="1009302" y="2323558"/>
              <a:ext cx="4463617" cy="4525973"/>
            </a:xfrm>
            <a:custGeom>
              <a:avLst/>
              <a:gdLst>
                <a:gd name="connsiteX0" fmla="*/ 18944 w 4463617"/>
                <a:gd name="connsiteY0" fmla="*/ 4525974 h 4525973"/>
                <a:gd name="connsiteX1" fmla="*/ 2142071 w 4463617"/>
                <a:gd name="connsiteY1" fmla="*/ 8313 h 4525973"/>
                <a:gd name="connsiteX2" fmla="*/ 3031438 w 4463617"/>
                <a:gd name="connsiteY2" fmla="*/ 238308 h 4525973"/>
                <a:gd name="connsiteX3" fmla="*/ 4011555 w 4463617"/>
                <a:gd name="connsiteY3" fmla="*/ 1873836 h 4525973"/>
                <a:gd name="connsiteX4" fmla="*/ 4333859 w 4463617"/>
                <a:gd name="connsiteY4" fmla="*/ 3203386 h 4525973"/>
                <a:gd name="connsiteX5" fmla="*/ 4462541 w 4463617"/>
                <a:gd name="connsiteY5" fmla="*/ 4525974 h 4525973"/>
                <a:gd name="connsiteX6" fmla="*/ 18944 w 4463617"/>
                <a:gd name="connsiteY6" fmla="*/ 4525974 h 4525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3617" h="4525973">
                  <a:moveTo>
                    <a:pt x="18944" y="4525974"/>
                  </a:moveTo>
                  <a:cubicBezTo>
                    <a:pt x="18944" y="4525974"/>
                    <a:pt x="-347414" y="365309"/>
                    <a:pt x="2142071" y="8313"/>
                  </a:cubicBezTo>
                  <a:cubicBezTo>
                    <a:pt x="2435806" y="-33820"/>
                    <a:pt x="2786319" y="90540"/>
                    <a:pt x="3031438" y="238308"/>
                  </a:cubicBezTo>
                  <a:cubicBezTo>
                    <a:pt x="3607384" y="585580"/>
                    <a:pt x="3827055" y="1262119"/>
                    <a:pt x="4011555" y="1873836"/>
                  </a:cubicBezTo>
                  <a:cubicBezTo>
                    <a:pt x="4143117" y="2310057"/>
                    <a:pt x="4261716" y="2753121"/>
                    <a:pt x="4333859" y="3203386"/>
                  </a:cubicBezTo>
                  <a:cubicBezTo>
                    <a:pt x="4353306" y="3324506"/>
                    <a:pt x="4476345" y="4525974"/>
                    <a:pt x="4462541" y="4525974"/>
                  </a:cubicBezTo>
                  <a:cubicBezTo>
                    <a:pt x="4462421" y="4525974"/>
                    <a:pt x="18944" y="4525974"/>
                    <a:pt x="18944" y="4525974"/>
                  </a:cubicBezTo>
                  <a:close/>
                </a:path>
              </a:pathLst>
            </a:custGeom>
            <a:solidFill>
              <a:srgbClr val="ED2224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306102B-E866-091B-C4B0-EF8D75F7EA8D}"/>
                </a:ext>
              </a:extLst>
            </p:cNvPr>
            <p:cNvSpPr/>
            <p:nvPr/>
          </p:nvSpPr>
          <p:spPr>
            <a:xfrm>
              <a:off x="1012018" y="4745371"/>
              <a:ext cx="4459703" cy="2130088"/>
            </a:xfrm>
            <a:custGeom>
              <a:avLst/>
              <a:gdLst>
                <a:gd name="connsiteX0" fmla="*/ 118380 w 4459703"/>
                <a:gd name="connsiteY0" fmla="*/ 0 h 2130088"/>
                <a:gd name="connsiteX1" fmla="*/ 1502068 w 4459703"/>
                <a:gd name="connsiteY1" fmla="*/ 1442867 h 2130088"/>
                <a:gd name="connsiteX2" fmla="*/ 4410968 w 4459703"/>
                <a:gd name="connsiteY2" fmla="*/ 1545379 h 2130088"/>
                <a:gd name="connsiteX3" fmla="*/ 4459704 w 4459703"/>
                <a:gd name="connsiteY3" fmla="*/ 2104160 h 2130088"/>
                <a:gd name="connsiteX4" fmla="*/ 16227 w 4459703"/>
                <a:gd name="connsiteY4" fmla="*/ 2130089 h 2130088"/>
                <a:gd name="connsiteX5" fmla="*/ 118380 w 4459703"/>
                <a:gd name="connsiteY5" fmla="*/ 0 h 213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9703" h="2130088">
                  <a:moveTo>
                    <a:pt x="118380" y="0"/>
                  </a:moveTo>
                  <a:cubicBezTo>
                    <a:pt x="118380" y="0"/>
                    <a:pt x="544518" y="939904"/>
                    <a:pt x="1502068" y="1442867"/>
                  </a:cubicBezTo>
                  <a:cubicBezTo>
                    <a:pt x="2228303" y="1824350"/>
                    <a:pt x="3322216" y="1871165"/>
                    <a:pt x="4410968" y="1545379"/>
                  </a:cubicBezTo>
                  <a:lnTo>
                    <a:pt x="4459704" y="2104160"/>
                  </a:lnTo>
                  <a:lnTo>
                    <a:pt x="16227" y="2130089"/>
                  </a:lnTo>
                  <a:cubicBezTo>
                    <a:pt x="16227" y="2130089"/>
                    <a:pt x="-60117" y="648210"/>
                    <a:pt x="118380" y="0"/>
                  </a:cubicBezTo>
                  <a:close/>
                </a:path>
              </a:pathLst>
            </a:custGeom>
            <a:solidFill>
              <a:srgbClr val="BF1F40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023C30DA-DBF8-D3A5-E061-A7445FA8BCA8}"/>
                </a:ext>
              </a:extLst>
            </p:cNvPr>
            <p:cNvSpPr/>
            <p:nvPr/>
          </p:nvSpPr>
          <p:spPr>
            <a:xfrm>
              <a:off x="1698722" y="3505178"/>
              <a:ext cx="2933342" cy="1417690"/>
            </a:xfrm>
            <a:custGeom>
              <a:avLst/>
              <a:gdLst>
                <a:gd name="connsiteX0" fmla="*/ 2808129 w 2933342"/>
                <a:gd name="connsiteY0" fmla="*/ 270520 h 1417690"/>
                <a:gd name="connsiteX1" fmla="*/ 111937 w 2933342"/>
                <a:gd name="connsiteY1" fmla="*/ 317455 h 1417690"/>
                <a:gd name="connsiteX2" fmla="*/ 177718 w 2933342"/>
                <a:gd name="connsiteY2" fmla="*/ 1275725 h 1417690"/>
                <a:gd name="connsiteX3" fmla="*/ 2808129 w 2933342"/>
                <a:gd name="connsiteY3" fmla="*/ 1275725 h 1417690"/>
                <a:gd name="connsiteX4" fmla="*/ 2808129 w 2933342"/>
                <a:gd name="connsiteY4" fmla="*/ 270520 h 141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3342" h="1417690">
                  <a:moveTo>
                    <a:pt x="2808129" y="270520"/>
                  </a:moveTo>
                  <a:cubicBezTo>
                    <a:pt x="2808129" y="270520"/>
                    <a:pt x="1455292" y="-368327"/>
                    <a:pt x="111937" y="317455"/>
                  </a:cubicBezTo>
                  <a:cubicBezTo>
                    <a:pt x="111937" y="317455"/>
                    <a:pt x="-179277" y="787167"/>
                    <a:pt x="177718" y="1275725"/>
                  </a:cubicBezTo>
                  <a:cubicBezTo>
                    <a:pt x="177718" y="1275725"/>
                    <a:pt x="1361421" y="1595148"/>
                    <a:pt x="2808129" y="1275725"/>
                  </a:cubicBezTo>
                  <a:cubicBezTo>
                    <a:pt x="2808129" y="1275725"/>
                    <a:pt x="3089860" y="627515"/>
                    <a:pt x="2808129" y="270520"/>
                  </a:cubicBezTo>
                  <a:close/>
                </a:path>
              </a:pathLst>
            </a:custGeom>
            <a:solidFill>
              <a:srgbClr val="A6DDEB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49D9FCBD-03D4-60AA-2C2D-3CFE839A5A40}"/>
                </a:ext>
              </a:extLst>
            </p:cNvPr>
            <p:cNvSpPr/>
            <p:nvPr/>
          </p:nvSpPr>
          <p:spPr>
            <a:xfrm>
              <a:off x="2411093" y="4844043"/>
              <a:ext cx="1845846" cy="331309"/>
            </a:xfrm>
            <a:custGeom>
              <a:avLst/>
              <a:gdLst>
                <a:gd name="connsiteX0" fmla="*/ 0 w 1845846"/>
                <a:gd name="connsiteY0" fmla="*/ 32050 h 331309"/>
                <a:gd name="connsiteX1" fmla="*/ 1372164 w 1845846"/>
                <a:gd name="connsiteY1" fmla="*/ 277170 h 331309"/>
                <a:gd name="connsiteX2" fmla="*/ 1765171 w 1845846"/>
                <a:gd name="connsiteY2" fmla="*/ 0 h 331309"/>
                <a:gd name="connsiteX3" fmla="*/ 0 w 1845846"/>
                <a:gd name="connsiteY3" fmla="*/ 32050 h 331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5846" h="331309">
                  <a:moveTo>
                    <a:pt x="0" y="32050"/>
                  </a:moveTo>
                  <a:cubicBezTo>
                    <a:pt x="0" y="32050"/>
                    <a:pt x="633805" y="483876"/>
                    <a:pt x="1372164" y="277170"/>
                  </a:cubicBezTo>
                  <a:cubicBezTo>
                    <a:pt x="2110522" y="70463"/>
                    <a:pt x="1765171" y="0"/>
                    <a:pt x="1765171" y="0"/>
                  </a:cubicBezTo>
                  <a:lnTo>
                    <a:pt x="0" y="32050"/>
                  </a:lnTo>
                  <a:close/>
                </a:path>
              </a:pathLst>
            </a:custGeom>
            <a:solidFill>
              <a:srgbClr val="BF1F40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A0F1ADB7-CC89-22CF-D3DE-786D2AF8C310}"/>
                </a:ext>
              </a:extLst>
            </p:cNvPr>
            <p:cNvSpPr/>
            <p:nvPr/>
          </p:nvSpPr>
          <p:spPr>
            <a:xfrm>
              <a:off x="1698725" y="3904380"/>
              <a:ext cx="2566847" cy="1018488"/>
            </a:xfrm>
            <a:custGeom>
              <a:avLst/>
              <a:gdLst>
                <a:gd name="connsiteX0" fmla="*/ 2566847 w 2566847"/>
                <a:gd name="connsiteY0" fmla="*/ 924539 h 1018488"/>
                <a:gd name="connsiteX1" fmla="*/ 177715 w 2566847"/>
                <a:gd name="connsiteY1" fmla="*/ 876523 h 1018488"/>
                <a:gd name="connsiteX2" fmla="*/ 71721 w 2566847"/>
                <a:gd name="connsiteY2" fmla="*/ 0 h 1018488"/>
                <a:gd name="connsiteX3" fmla="*/ 671435 w 2566847"/>
                <a:gd name="connsiteY3" fmla="*/ 568024 h 1018488"/>
                <a:gd name="connsiteX4" fmla="*/ 2566847 w 2566847"/>
                <a:gd name="connsiteY4" fmla="*/ 924539 h 101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6847" h="1018488">
                  <a:moveTo>
                    <a:pt x="2566847" y="924539"/>
                  </a:moveTo>
                  <a:cubicBezTo>
                    <a:pt x="1232016" y="1161015"/>
                    <a:pt x="177715" y="876523"/>
                    <a:pt x="177715" y="876523"/>
                  </a:cubicBezTo>
                  <a:cubicBezTo>
                    <a:pt x="-89612" y="510645"/>
                    <a:pt x="6540" y="155330"/>
                    <a:pt x="71721" y="0"/>
                  </a:cubicBezTo>
                  <a:cubicBezTo>
                    <a:pt x="117335" y="28809"/>
                    <a:pt x="242896" y="364078"/>
                    <a:pt x="671435" y="568024"/>
                  </a:cubicBezTo>
                  <a:cubicBezTo>
                    <a:pt x="1166715" y="803780"/>
                    <a:pt x="2003385" y="911094"/>
                    <a:pt x="2566847" y="924539"/>
                  </a:cubicBezTo>
                  <a:close/>
                </a:path>
              </a:pathLst>
            </a:custGeom>
            <a:solidFill>
              <a:srgbClr val="2363AB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CD657B5C-830C-0F54-8600-9652D58421AE}"/>
                </a:ext>
              </a:extLst>
            </p:cNvPr>
            <p:cNvSpPr/>
            <p:nvPr/>
          </p:nvSpPr>
          <p:spPr>
            <a:xfrm>
              <a:off x="2052537" y="5523028"/>
              <a:ext cx="452387" cy="370514"/>
            </a:xfrm>
            <a:custGeom>
              <a:avLst/>
              <a:gdLst>
                <a:gd name="connsiteX0" fmla="*/ 65661 w 452387"/>
                <a:gd name="connsiteY0" fmla="*/ 41728 h 370514"/>
                <a:gd name="connsiteX1" fmla="*/ 446184 w 452387"/>
                <a:gd name="connsiteY1" fmla="*/ 187335 h 370514"/>
                <a:gd name="connsiteX2" fmla="*/ 328786 w 452387"/>
                <a:gd name="connsiteY2" fmla="*/ 370514 h 370514"/>
                <a:gd name="connsiteX3" fmla="*/ 0 w 452387"/>
                <a:gd name="connsiteY3" fmla="*/ 206061 h 370514"/>
                <a:gd name="connsiteX4" fmla="*/ 65661 w 452387"/>
                <a:gd name="connsiteY4" fmla="*/ 41728 h 370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2387" h="370514">
                  <a:moveTo>
                    <a:pt x="65661" y="41728"/>
                  </a:moveTo>
                  <a:cubicBezTo>
                    <a:pt x="65661" y="41728"/>
                    <a:pt x="361557" y="-117924"/>
                    <a:pt x="446184" y="187335"/>
                  </a:cubicBezTo>
                  <a:cubicBezTo>
                    <a:pt x="446184" y="187335"/>
                    <a:pt x="493119" y="304733"/>
                    <a:pt x="328786" y="370514"/>
                  </a:cubicBezTo>
                  <a:lnTo>
                    <a:pt x="0" y="206061"/>
                  </a:lnTo>
                  <a:lnTo>
                    <a:pt x="65661" y="41728"/>
                  </a:lnTo>
                  <a:close/>
                </a:path>
              </a:pathLst>
            </a:custGeom>
            <a:noFill/>
            <a:ln w="8396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CB7B4C4-002B-6735-A63F-3F4CC8A166E6}"/>
                </a:ext>
              </a:extLst>
            </p:cNvPr>
            <p:cNvSpPr/>
            <p:nvPr/>
          </p:nvSpPr>
          <p:spPr>
            <a:xfrm>
              <a:off x="1009302" y="2349486"/>
              <a:ext cx="4463617" cy="4525973"/>
            </a:xfrm>
            <a:custGeom>
              <a:avLst/>
              <a:gdLst>
                <a:gd name="connsiteX0" fmla="*/ 18944 w 4463617"/>
                <a:gd name="connsiteY0" fmla="*/ 4525974 h 4525973"/>
                <a:gd name="connsiteX1" fmla="*/ 2142071 w 4463617"/>
                <a:gd name="connsiteY1" fmla="*/ 8313 h 4525973"/>
                <a:gd name="connsiteX2" fmla="*/ 3031438 w 4463617"/>
                <a:gd name="connsiteY2" fmla="*/ 238308 h 4525973"/>
                <a:gd name="connsiteX3" fmla="*/ 4011555 w 4463617"/>
                <a:gd name="connsiteY3" fmla="*/ 1873836 h 4525973"/>
                <a:gd name="connsiteX4" fmla="*/ 4333859 w 4463617"/>
                <a:gd name="connsiteY4" fmla="*/ 3203386 h 4525973"/>
                <a:gd name="connsiteX5" fmla="*/ 4462541 w 4463617"/>
                <a:gd name="connsiteY5" fmla="*/ 4525974 h 4525973"/>
                <a:gd name="connsiteX6" fmla="*/ 18944 w 4463617"/>
                <a:gd name="connsiteY6" fmla="*/ 4525974 h 4525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3617" h="4525973">
                  <a:moveTo>
                    <a:pt x="18944" y="4525974"/>
                  </a:moveTo>
                  <a:cubicBezTo>
                    <a:pt x="18944" y="4525974"/>
                    <a:pt x="-347414" y="365309"/>
                    <a:pt x="2142071" y="8313"/>
                  </a:cubicBezTo>
                  <a:cubicBezTo>
                    <a:pt x="2435806" y="-33820"/>
                    <a:pt x="2786319" y="90540"/>
                    <a:pt x="3031438" y="238308"/>
                  </a:cubicBezTo>
                  <a:cubicBezTo>
                    <a:pt x="3607384" y="585580"/>
                    <a:pt x="3827055" y="1262119"/>
                    <a:pt x="4011555" y="1873836"/>
                  </a:cubicBezTo>
                  <a:cubicBezTo>
                    <a:pt x="4143117" y="2310058"/>
                    <a:pt x="4261716" y="2753121"/>
                    <a:pt x="4333859" y="3203386"/>
                  </a:cubicBezTo>
                  <a:cubicBezTo>
                    <a:pt x="4353306" y="3324506"/>
                    <a:pt x="4476345" y="4525974"/>
                    <a:pt x="4462541" y="4525974"/>
                  </a:cubicBezTo>
                  <a:cubicBezTo>
                    <a:pt x="4462421" y="4525974"/>
                    <a:pt x="18944" y="4525974"/>
                    <a:pt x="18944" y="4525974"/>
                  </a:cubicBezTo>
                  <a:close/>
                </a:path>
              </a:pathLst>
            </a:custGeom>
            <a:noFill/>
            <a:ln w="8396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081B2922-A3AD-4F92-AC94-A08D334A1C11}"/>
                </a:ext>
              </a:extLst>
            </p:cNvPr>
            <p:cNvSpPr/>
            <p:nvPr/>
          </p:nvSpPr>
          <p:spPr>
            <a:xfrm>
              <a:off x="1698722" y="3505178"/>
              <a:ext cx="2933342" cy="1417690"/>
            </a:xfrm>
            <a:custGeom>
              <a:avLst/>
              <a:gdLst>
                <a:gd name="connsiteX0" fmla="*/ 2808129 w 2933342"/>
                <a:gd name="connsiteY0" fmla="*/ 270520 h 1417690"/>
                <a:gd name="connsiteX1" fmla="*/ 111937 w 2933342"/>
                <a:gd name="connsiteY1" fmla="*/ 317455 h 1417690"/>
                <a:gd name="connsiteX2" fmla="*/ 177718 w 2933342"/>
                <a:gd name="connsiteY2" fmla="*/ 1275725 h 1417690"/>
                <a:gd name="connsiteX3" fmla="*/ 2808129 w 2933342"/>
                <a:gd name="connsiteY3" fmla="*/ 1275725 h 1417690"/>
                <a:gd name="connsiteX4" fmla="*/ 2808129 w 2933342"/>
                <a:gd name="connsiteY4" fmla="*/ 270520 h 141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3342" h="1417690">
                  <a:moveTo>
                    <a:pt x="2808129" y="270520"/>
                  </a:moveTo>
                  <a:cubicBezTo>
                    <a:pt x="2808129" y="270520"/>
                    <a:pt x="1455292" y="-368327"/>
                    <a:pt x="111937" y="317455"/>
                  </a:cubicBezTo>
                  <a:cubicBezTo>
                    <a:pt x="111937" y="317455"/>
                    <a:pt x="-179277" y="787167"/>
                    <a:pt x="177718" y="1275725"/>
                  </a:cubicBezTo>
                  <a:cubicBezTo>
                    <a:pt x="177718" y="1275725"/>
                    <a:pt x="1361421" y="1595148"/>
                    <a:pt x="2808129" y="1275725"/>
                  </a:cubicBezTo>
                  <a:cubicBezTo>
                    <a:pt x="2808129" y="1275725"/>
                    <a:pt x="3089860" y="627515"/>
                    <a:pt x="2808129" y="270520"/>
                  </a:cubicBezTo>
                  <a:close/>
                </a:path>
              </a:pathLst>
            </a:custGeom>
            <a:noFill/>
            <a:ln w="8396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198ED0A-B91C-ED17-A8A9-22E0B40CB62B}"/>
                </a:ext>
              </a:extLst>
            </p:cNvPr>
            <p:cNvSpPr/>
            <p:nvPr/>
          </p:nvSpPr>
          <p:spPr>
            <a:xfrm>
              <a:off x="2872978" y="4586707"/>
              <a:ext cx="1553159" cy="2079964"/>
            </a:xfrm>
            <a:custGeom>
              <a:avLst/>
              <a:gdLst>
                <a:gd name="connsiteX0" fmla="*/ 1190329 w 1553159"/>
                <a:gd name="connsiteY0" fmla="*/ 1804276 h 2079964"/>
                <a:gd name="connsiteX1" fmla="*/ 901155 w 1553159"/>
                <a:gd name="connsiteY1" fmla="*/ 1762143 h 2079964"/>
                <a:gd name="connsiteX2" fmla="*/ 865984 w 1553159"/>
                <a:gd name="connsiteY2" fmla="*/ 1751579 h 2079964"/>
                <a:gd name="connsiteX3" fmla="*/ 558324 w 1553159"/>
                <a:gd name="connsiteY3" fmla="*/ 1699362 h 2079964"/>
                <a:gd name="connsiteX4" fmla="*/ 556404 w 1553159"/>
                <a:gd name="connsiteY4" fmla="*/ 1695761 h 2079964"/>
                <a:gd name="connsiteX5" fmla="*/ 472977 w 1553159"/>
                <a:gd name="connsiteY5" fmla="*/ 1429995 h 2079964"/>
                <a:gd name="connsiteX6" fmla="*/ 465174 w 1553159"/>
                <a:gd name="connsiteY6" fmla="*/ 1405388 h 2079964"/>
                <a:gd name="connsiteX7" fmla="*/ 404915 w 1553159"/>
                <a:gd name="connsiteY7" fmla="*/ 1232772 h 2079964"/>
                <a:gd name="connsiteX8" fmla="*/ 362541 w 1553159"/>
                <a:gd name="connsiteY8" fmla="*/ 1209964 h 2079964"/>
                <a:gd name="connsiteX9" fmla="*/ 362541 w 1553159"/>
                <a:gd name="connsiteY9" fmla="*/ 1209964 h 2079964"/>
                <a:gd name="connsiteX10" fmla="*/ 323409 w 1553159"/>
                <a:gd name="connsiteY10" fmla="*/ 1197600 h 2079964"/>
                <a:gd name="connsiteX11" fmla="*/ 335652 w 1553159"/>
                <a:gd name="connsiteY11" fmla="*/ 956082 h 2079964"/>
                <a:gd name="connsiteX12" fmla="*/ 341534 w 1553159"/>
                <a:gd name="connsiteY12" fmla="*/ 950681 h 2079964"/>
                <a:gd name="connsiteX13" fmla="*/ 609101 w 1553159"/>
                <a:gd name="connsiteY13" fmla="*/ 762820 h 2079964"/>
                <a:gd name="connsiteX14" fmla="*/ 616783 w 1553159"/>
                <a:gd name="connsiteY14" fmla="*/ 722727 h 2079964"/>
                <a:gd name="connsiteX15" fmla="*/ 601658 w 1553159"/>
                <a:gd name="connsiteY15" fmla="*/ 69596 h 2079964"/>
                <a:gd name="connsiteX16" fmla="*/ 830332 w 1553159"/>
                <a:gd name="connsiteY16" fmla="*/ 60713 h 2079964"/>
                <a:gd name="connsiteX17" fmla="*/ 839815 w 1553159"/>
                <a:gd name="connsiteY17" fmla="*/ 81719 h 2079964"/>
                <a:gd name="connsiteX18" fmla="*/ 1058886 w 1553159"/>
                <a:gd name="connsiteY18" fmla="*/ 940117 h 2079964"/>
                <a:gd name="connsiteX19" fmla="*/ 1550325 w 1553159"/>
                <a:gd name="connsiteY19" fmla="*/ 1659510 h 2079964"/>
                <a:gd name="connsiteX20" fmla="*/ 1553086 w 1553159"/>
                <a:gd name="connsiteY20" fmla="*/ 1674514 h 2079964"/>
                <a:gd name="connsiteX21" fmla="*/ 1061287 w 1553159"/>
                <a:gd name="connsiteY21" fmla="*/ 2079886 h 2079964"/>
                <a:gd name="connsiteX22" fmla="*/ 1056606 w 1553159"/>
                <a:gd name="connsiteY22" fmla="*/ 2079765 h 2079964"/>
                <a:gd name="connsiteX23" fmla="*/ 390990 w 1553159"/>
                <a:gd name="connsiteY23" fmla="*/ 1819161 h 2079964"/>
                <a:gd name="connsiteX24" fmla="*/ 387149 w 1553159"/>
                <a:gd name="connsiteY24" fmla="*/ 1814600 h 2079964"/>
                <a:gd name="connsiteX25" fmla="*/ 29553 w 1553159"/>
                <a:gd name="connsiteY25" fmla="*/ 1388342 h 2079964"/>
                <a:gd name="connsiteX26" fmla="*/ 22831 w 1553159"/>
                <a:gd name="connsiteY26" fmla="*/ 1379819 h 2079964"/>
                <a:gd name="connsiteX27" fmla="*/ 177561 w 1553159"/>
                <a:gd name="connsiteY27" fmla="*/ 1116694 h 2079964"/>
                <a:gd name="connsiteX28" fmla="*/ 186924 w 1553159"/>
                <a:gd name="connsiteY28" fmla="*/ 1115734 h 2079964"/>
                <a:gd name="connsiteX29" fmla="*/ 318487 w 1553159"/>
                <a:gd name="connsiteY29" fmla="*/ 1123296 h 207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553159" h="2079964">
                  <a:moveTo>
                    <a:pt x="1190329" y="1804276"/>
                  </a:moveTo>
                  <a:cubicBezTo>
                    <a:pt x="1010631" y="1886863"/>
                    <a:pt x="928884" y="1803676"/>
                    <a:pt x="901155" y="1762143"/>
                  </a:cubicBezTo>
                  <a:cubicBezTo>
                    <a:pt x="893593" y="1750739"/>
                    <a:pt x="878708" y="1746417"/>
                    <a:pt x="865984" y="1751579"/>
                  </a:cubicBezTo>
                  <a:cubicBezTo>
                    <a:pt x="631428" y="1845089"/>
                    <a:pt x="565407" y="1715088"/>
                    <a:pt x="558324" y="1699362"/>
                  </a:cubicBezTo>
                  <a:cubicBezTo>
                    <a:pt x="557724" y="1698162"/>
                    <a:pt x="557124" y="1696962"/>
                    <a:pt x="556404" y="1695761"/>
                  </a:cubicBezTo>
                  <a:cubicBezTo>
                    <a:pt x="464694" y="1554836"/>
                    <a:pt x="467455" y="1463246"/>
                    <a:pt x="472977" y="1429995"/>
                  </a:cubicBezTo>
                  <a:cubicBezTo>
                    <a:pt x="474537" y="1420992"/>
                    <a:pt x="471296" y="1412110"/>
                    <a:pt x="465174" y="1405388"/>
                  </a:cubicBezTo>
                  <a:cubicBezTo>
                    <a:pt x="426402" y="1362654"/>
                    <a:pt x="410917" y="1282108"/>
                    <a:pt x="404915" y="1232772"/>
                  </a:cubicBezTo>
                  <a:cubicBezTo>
                    <a:pt x="402394" y="1212485"/>
                    <a:pt x="380787" y="1200841"/>
                    <a:pt x="362541" y="1209964"/>
                  </a:cubicBezTo>
                  <a:lnTo>
                    <a:pt x="362541" y="1209964"/>
                  </a:lnTo>
                  <a:cubicBezTo>
                    <a:pt x="348377" y="1217047"/>
                    <a:pt x="331211" y="1211405"/>
                    <a:pt x="323409" y="1197600"/>
                  </a:cubicBezTo>
                  <a:cubicBezTo>
                    <a:pt x="251505" y="1069159"/>
                    <a:pt x="320168" y="974688"/>
                    <a:pt x="335652" y="956082"/>
                  </a:cubicBezTo>
                  <a:cubicBezTo>
                    <a:pt x="337333" y="954042"/>
                    <a:pt x="339254" y="952241"/>
                    <a:pt x="341534" y="950681"/>
                  </a:cubicBezTo>
                  <a:lnTo>
                    <a:pt x="609101" y="762820"/>
                  </a:lnTo>
                  <a:cubicBezTo>
                    <a:pt x="622065" y="753697"/>
                    <a:pt x="625426" y="735931"/>
                    <a:pt x="616783" y="722727"/>
                  </a:cubicBezTo>
                  <a:cubicBezTo>
                    <a:pt x="467215" y="495253"/>
                    <a:pt x="516911" y="220965"/>
                    <a:pt x="601658" y="69596"/>
                  </a:cubicBezTo>
                  <a:cubicBezTo>
                    <a:pt x="676203" y="-63647"/>
                    <a:pt x="796121" y="29863"/>
                    <a:pt x="830332" y="60713"/>
                  </a:cubicBezTo>
                  <a:cubicBezTo>
                    <a:pt x="836334" y="66115"/>
                    <a:pt x="839695" y="73677"/>
                    <a:pt x="839815" y="81719"/>
                  </a:cubicBezTo>
                  <a:cubicBezTo>
                    <a:pt x="841736" y="178831"/>
                    <a:pt x="861903" y="830041"/>
                    <a:pt x="1058886" y="940117"/>
                  </a:cubicBezTo>
                  <a:cubicBezTo>
                    <a:pt x="1258271" y="1051513"/>
                    <a:pt x="1518155" y="1591328"/>
                    <a:pt x="1550325" y="1659510"/>
                  </a:cubicBezTo>
                  <a:cubicBezTo>
                    <a:pt x="1552486" y="1664191"/>
                    <a:pt x="1553446" y="1669353"/>
                    <a:pt x="1553086" y="1674514"/>
                  </a:cubicBezTo>
                  <a:cubicBezTo>
                    <a:pt x="1523677" y="2045074"/>
                    <a:pt x="1097299" y="2077725"/>
                    <a:pt x="1061287" y="2079886"/>
                  </a:cubicBezTo>
                  <a:cubicBezTo>
                    <a:pt x="1059607" y="2080005"/>
                    <a:pt x="1058166" y="2080005"/>
                    <a:pt x="1056606" y="2079765"/>
                  </a:cubicBezTo>
                  <a:cubicBezTo>
                    <a:pt x="1021794" y="2076044"/>
                    <a:pt x="601779" y="2027309"/>
                    <a:pt x="390990" y="1819161"/>
                  </a:cubicBezTo>
                  <a:cubicBezTo>
                    <a:pt x="389550" y="1817721"/>
                    <a:pt x="388349" y="1816280"/>
                    <a:pt x="387149" y="1814600"/>
                  </a:cubicBezTo>
                  <a:cubicBezTo>
                    <a:pt x="368183" y="1786751"/>
                    <a:pt x="188605" y="1525546"/>
                    <a:pt x="29553" y="1388342"/>
                  </a:cubicBezTo>
                  <a:cubicBezTo>
                    <a:pt x="26793" y="1385941"/>
                    <a:pt x="24512" y="1383180"/>
                    <a:pt x="22831" y="1379819"/>
                  </a:cubicBezTo>
                  <a:cubicBezTo>
                    <a:pt x="6746" y="1348489"/>
                    <a:pt x="-66598" y="1180075"/>
                    <a:pt x="177561" y="1116694"/>
                  </a:cubicBezTo>
                  <a:cubicBezTo>
                    <a:pt x="180562" y="1115854"/>
                    <a:pt x="183803" y="1115614"/>
                    <a:pt x="186924" y="1115734"/>
                  </a:cubicBezTo>
                  <a:lnTo>
                    <a:pt x="318487" y="1123296"/>
                  </a:lnTo>
                </a:path>
              </a:pathLst>
            </a:custGeom>
            <a:solidFill>
              <a:srgbClr val="ED2224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A502A89-713A-E3BA-DFF1-A30184CF15B2}"/>
                </a:ext>
              </a:extLst>
            </p:cNvPr>
            <p:cNvSpPr/>
            <p:nvPr/>
          </p:nvSpPr>
          <p:spPr>
            <a:xfrm>
              <a:off x="2875131" y="5672882"/>
              <a:ext cx="1549012" cy="964230"/>
            </a:xfrm>
            <a:custGeom>
              <a:avLst/>
              <a:gdLst>
                <a:gd name="connsiteX0" fmla="*/ 1549013 w 1549012"/>
                <a:gd name="connsiteY0" fmla="*/ 592901 h 964230"/>
                <a:gd name="connsiteX1" fmla="*/ 1061295 w 1549012"/>
                <a:gd name="connsiteY1" fmla="*/ 964181 h 964230"/>
                <a:gd name="connsiteX2" fmla="*/ 1056614 w 1549012"/>
                <a:gd name="connsiteY2" fmla="*/ 964061 h 964230"/>
                <a:gd name="connsiteX3" fmla="*/ 390999 w 1549012"/>
                <a:gd name="connsiteY3" fmla="*/ 703456 h 964230"/>
                <a:gd name="connsiteX4" fmla="*/ 387157 w 1549012"/>
                <a:gd name="connsiteY4" fmla="*/ 698775 h 964230"/>
                <a:gd name="connsiteX5" fmla="*/ 29562 w 1549012"/>
                <a:gd name="connsiteY5" fmla="*/ 272517 h 964230"/>
                <a:gd name="connsiteX6" fmla="*/ 22840 w 1549012"/>
                <a:gd name="connsiteY6" fmla="*/ 263994 h 964230"/>
                <a:gd name="connsiteX7" fmla="*/ 177449 w 1549012"/>
                <a:gd name="connsiteY7" fmla="*/ 989 h 964230"/>
                <a:gd name="connsiteX8" fmla="*/ 186813 w 1549012"/>
                <a:gd name="connsiteY8" fmla="*/ 29 h 964230"/>
                <a:gd name="connsiteX9" fmla="*/ 210940 w 1549012"/>
                <a:gd name="connsiteY9" fmla="*/ 1470 h 964230"/>
                <a:gd name="connsiteX10" fmla="*/ 473345 w 1549012"/>
                <a:gd name="connsiteY10" fmla="*/ 307209 h 964230"/>
                <a:gd name="connsiteX11" fmla="*/ 1159127 w 1549012"/>
                <a:gd name="connsiteY11" fmla="*/ 664204 h 964230"/>
                <a:gd name="connsiteX12" fmla="*/ 1549013 w 1549012"/>
                <a:gd name="connsiteY12" fmla="*/ 592901 h 96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9012" h="964230">
                  <a:moveTo>
                    <a:pt x="1549013" y="592901"/>
                  </a:moveTo>
                  <a:cubicBezTo>
                    <a:pt x="1497156" y="931410"/>
                    <a:pt x="1096226" y="962140"/>
                    <a:pt x="1061295" y="964181"/>
                  </a:cubicBezTo>
                  <a:cubicBezTo>
                    <a:pt x="1059735" y="964301"/>
                    <a:pt x="1058295" y="964181"/>
                    <a:pt x="1056614" y="964061"/>
                  </a:cubicBezTo>
                  <a:cubicBezTo>
                    <a:pt x="1021803" y="960339"/>
                    <a:pt x="601787" y="911604"/>
                    <a:pt x="390999" y="703456"/>
                  </a:cubicBezTo>
                  <a:cubicBezTo>
                    <a:pt x="389558" y="702016"/>
                    <a:pt x="388358" y="700455"/>
                    <a:pt x="387157" y="698775"/>
                  </a:cubicBezTo>
                  <a:cubicBezTo>
                    <a:pt x="368191" y="670926"/>
                    <a:pt x="188613" y="409842"/>
                    <a:pt x="29562" y="272517"/>
                  </a:cubicBezTo>
                  <a:cubicBezTo>
                    <a:pt x="26801" y="270116"/>
                    <a:pt x="24520" y="267356"/>
                    <a:pt x="22840" y="263994"/>
                  </a:cubicBezTo>
                  <a:cubicBezTo>
                    <a:pt x="6754" y="232664"/>
                    <a:pt x="-66589" y="64370"/>
                    <a:pt x="177449" y="989"/>
                  </a:cubicBezTo>
                  <a:cubicBezTo>
                    <a:pt x="180571" y="149"/>
                    <a:pt x="183692" y="-91"/>
                    <a:pt x="186813" y="29"/>
                  </a:cubicBezTo>
                  <a:lnTo>
                    <a:pt x="210940" y="1470"/>
                  </a:lnTo>
                  <a:cubicBezTo>
                    <a:pt x="276842" y="92459"/>
                    <a:pt x="365670" y="202775"/>
                    <a:pt x="473345" y="307209"/>
                  </a:cubicBezTo>
                  <a:cubicBezTo>
                    <a:pt x="655204" y="483785"/>
                    <a:pt x="890600" y="643437"/>
                    <a:pt x="1159127" y="664204"/>
                  </a:cubicBezTo>
                  <a:cubicBezTo>
                    <a:pt x="1282767" y="673927"/>
                    <a:pt x="1413369" y="654121"/>
                    <a:pt x="1549013" y="592901"/>
                  </a:cubicBezTo>
                  <a:close/>
                </a:path>
              </a:pathLst>
            </a:custGeom>
            <a:solidFill>
              <a:srgbClr val="BF1F40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E6EF0BD-E769-96C2-3EA6-2C07984F56E2}"/>
                </a:ext>
              </a:extLst>
            </p:cNvPr>
            <p:cNvSpPr/>
            <p:nvPr/>
          </p:nvSpPr>
          <p:spPr>
            <a:xfrm>
              <a:off x="2872978" y="4586707"/>
              <a:ext cx="1553159" cy="2079964"/>
            </a:xfrm>
            <a:custGeom>
              <a:avLst/>
              <a:gdLst>
                <a:gd name="connsiteX0" fmla="*/ 1190329 w 1553159"/>
                <a:gd name="connsiteY0" fmla="*/ 1804276 h 2079964"/>
                <a:gd name="connsiteX1" fmla="*/ 901155 w 1553159"/>
                <a:gd name="connsiteY1" fmla="*/ 1762143 h 2079964"/>
                <a:gd name="connsiteX2" fmla="*/ 865984 w 1553159"/>
                <a:gd name="connsiteY2" fmla="*/ 1751579 h 2079964"/>
                <a:gd name="connsiteX3" fmla="*/ 558324 w 1553159"/>
                <a:gd name="connsiteY3" fmla="*/ 1699362 h 2079964"/>
                <a:gd name="connsiteX4" fmla="*/ 556404 w 1553159"/>
                <a:gd name="connsiteY4" fmla="*/ 1695761 h 2079964"/>
                <a:gd name="connsiteX5" fmla="*/ 472977 w 1553159"/>
                <a:gd name="connsiteY5" fmla="*/ 1429995 h 2079964"/>
                <a:gd name="connsiteX6" fmla="*/ 465174 w 1553159"/>
                <a:gd name="connsiteY6" fmla="*/ 1405388 h 2079964"/>
                <a:gd name="connsiteX7" fmla="*/ 404915 w 1553159"/>
                <a:gd name="connsiteY7" fmla="*/ 1232772 h 2079964"/>
                <a:gd name="connsiteX8" fmla="*/ 362541 w 1553159"/>
                <a:gd name="connsiteY8" fmla="*/ 1209964 h 2079964"/>
                <a:gd name="connsiteX9" fmla="*/ 362541 w 1553159"/>
                <a:gd name="connsiteY9" fmla="*/ 1209964 h 2079964"/>
                <a:gd name="connsiteX10" fmla="*/ 323409 w 1553159"/>
                <a:gd name="connsiteY10" fmla="*/ 1197600 h 2079964"/>
                <a:gd name="connsiteX11" fmla="*/ 335652 w 1553159"/>
                <a:gd name="connsiteY11" fmla="*/ 956082 h 2079964"/>
                <a:gd name="connsiteX12" fmla="*/ 341534 w 1553159"/>
                <a:gd name="connsiteY12" fmla="*/ 950681 h 2079964"/>
                <a:gd name="connsiteX13" fmla="*/ 609101 w 1553159"/>
                <a:gd name="connsiteY13" fmla="*/ 762820 h 2079964"/>
                <a:gd name="connsiteX14" fmla="*/ 616783 w 1553159"/>
                <a:gd name="connsiteY14" fmla="*/ 722727 h 2079964"/>
                <a:gd name="connsiteX15" fmla="*/ 601658 w 1553159"/>
                <a:gd name="connsiteY15" fmla="*/ 69596 h 2079964"/>
                <a:gd name="connsiteX16" fmla="*/ 830332 w 1553159"/>
                <a:gd name="connsiteY16" fmla="*/ 60713 h 2079964"/>
                <a:gd name="connsiteX17" fmla="*/ 839815 w 1553159"/>
                <a:gd name="connsiteY17" fmla="*/ 81719 h 2079964"/>
                <a:gd name="connsiteX18" fmla="*/ 1058886 w 1553159"/>
                <a:gd name="connsiteY18" fmla="*/ 940117 h 2079964"/>
                <a:gd name="connsiteX19" fmla="*/ 1550325 w 1553159"/>
                <a:gd name="connsiteY19" fmla="*/ 1659510 h 2079964"/>
                <a:gd name="connsiteX20" fmla="*/ 1553086 w 1553159"/>
                <a:gd name="connsiteY20" fmla="*/ 1674514 h 2079964"/>
                <a:gd name="connsiteX21" fmla="*/ 1061287 w 1553159"/>
                <a:gd name="connsiteY21" fmla="*/ 2079886 h 2079964"/>
                <a:gd name="connsiteX22" fmla="*/ 1056606 w 1553159"/>
                <a:gd name="connsiteY22" fmla="*/ 2079765 h 2079964"/>
                <a:gd name="connsiteX23" fmla="*/ 390990 w 1553159"/>
                <a:gd name="connsiteY23" fmla="*/ 1819161 h 2079964"/>
                <a:gd name="connsiteX24" fmla="*/ 387149 w 1553159"/>
                <a:gd name="connsiteY24" fmla="*/ 1814600 h 2079964"/>
                <a:gd name="connsiteX25" fmla="*/ 29553 w 1553159"/>
                <a:gd name="connsiteY25" fmla="*/ 1388342 h 2079964"/>
                <a:gd name="connsiteX26" fmla="*/ 22831 w 1553159"/>
                <a:gd name="connsiteY26" fmla="*/ 1379819 h 2079964"/>
                <a:gd name="connsiteX27" fmla="*/ 177561 w 1553159"/>
                <a:gd name="connsiteY27" fmla="*/ 1116694 h 2079964"/>
                <a:gd name="connsiteX28" fmla="*/ 186924 w 1553159"/>
                <a:gd name="connsiteY28" fmla="*/ 1115734 h 2079964"/>
                <a:gd name="connsiteX29" fmla="*/ 318487 w 1553159"/>
                <a:gd name="connsiteY29" fmla="*/ 1123296 h 207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553159" h="2079964">
                  <a:moveTo>
                    <a:pt x="1190329" y="1804276"/>
                  </a:moveTo>
                  <a:cubicBezTo>
                    <a:pt x="1010631" y="1886863"/>
                    <a:pt x="928884" y="1803676"/>
                    <a:pt x="901155" y="1762143"/>
                  </a:cubicBezTo>
                  <a:cubicBezTo>
                    <a:pt x="893593" y="1750739"/>
                    <a:pt x="878708" y="1746417"/>
                    <a:pt x="865984" y="1751579"/>
                  </a:cubicBezTo>
                  <a:cubicBezTo>
                    <a:pt x="631428" y="1845089"/>
                    <a:pt x="565407" y="1715088"/>
                    <a:pt x="558324" y="1699362"/>
                  </a:cubicBezTo>
                  <a:cubicBezTo>
                    <a:pt x="557724" y="1698162"/>
                    <a:pt x="557124" y="1696962"/>
                    <a:pt x="556404" y="1695761"/>
                  </a:cubicBezTo>
                  <a:cubicBezTo>
                    <a:pt x="464694" y="1554836"/>
                    <a:pt x="467455" y="1463246"/>
                    <a:pt x="472977" y="1429995"/>
                  </a:cubicBezTo>
                  <a:cubicBezTo>
                    <a:pt x="474537" y="1420992"/>
                    <a:pt x="471296" y="1412110"/>
                    <a:pt x="465174" y="1405388"/>
                  </a:cubicBezTo>
                  <a:cubicBezTo>
                    <a:pt x="426402" y="1362654"/>
                    <a:pt x="410917" y="1282108"/>
                    <a:pt x="404915" y="1232772"/>
                  </a:cubicBezTo>
                  <a:cubicBezTo>
                    <a:pt x="402394" y="1212485"/>
                    <a:pt x="380787" y="1200841"/>
                    <a:pt x="362541" y="1209964"/>
                  </a:cubicBezTo>
                  <a:lnTo>
                    <a:pt x="362541" y="1209964"/>
                  </a:lnTo>
                  <a:cubicBezTo>
                    <a:pt x="348377" y="1217047"/>
                    <a:pt x="331211" y="1211405"/>
                    <a:pt x="323409" y="1197600"/>
                  </a:cubicBezTo>
                  <a:cubicBezTo>
                    <a:pt x="251505" y="1069159"/>
                    <a:pt x="320168" y="974688"/>
                    <a:pt x="335652" y="956082"/>
                  </a:cubicBezTo>
                  <a:cubicBezTo>
                    <a:pt x="337333" y="954042"/>
                    <a:pt x="339254" y="952241"/>
                    <a:pt x="341534" y="950681"/>
                  </a:cubicBezTo>
                  <a:lnTo>
                    <a:pt x="609101" y="762820"/>
                  </a:lnTo>
                  <a:cubicBezTo>
                    <a:pt x="622065" y="753697"/>
                    <a:pt x="625426" y="735931"/>
                    <a:pt x="616783" y="722727"/>
                  </a:cubicBezTo>
                  <a:cubicBezTo>
                    <a:pt x="467215" y="495253"/>
                    <a:pt x="516911" y="220965"/>
                    <a:pt x="601658" y="69596"/>
                  </a:cubicBezTo>
                  <a:cubicBezTo>
                    <a:pt x="676203" y="-63647"/>
                    <a:pt x="796121" y="29863"/>
                    <a:pt x="830332" y="60713"/>
                  </a:cubicBezTo>
                  <a:cubicBezTo>
                    <a:pt x="836334" y="66115"/>
                    <a:pt x="839695" y="73677"/>
                    <a:pt x="839815" y="81719"/>
                  </a:cubicBezTo>
                  <a:cubicBezTo>
                    <a:pt x="841736" y="178831"/>
                    <a:pt x="861903" y="830041"/>
                    <a:pt x="1058886" y="940117"/>
                  </a:cubicBezTo>
                  <a:cubicBezTo>
                    <a:pt x="1258271" y="1051513"/>
                    <a:pt x="1518155" y="1591328"/>
                    <a:pt x="1550325" y="1659510"/>
                  </a:cubicBezTo>
                  <a:cubicBezTo>
                    <a:pt x="1552486" y="1664191"/>
                    <a:pt x="1553446" y="1669353"/>
                    <a:pt x="1553086" y="1674514"/>
                  </a:cubicBezTo>
                  <a:cubicBezTo>
                    <a:pt x="1523677" y="2045074"/>
                    <a:pt x="1097299" y="2077725"/>
                    <a:pt x="1061287" y="2079886"/>
                  </a:cubicBezTo>
                  <a:cubicBezTo>
                    <a:pt x="1059607" y="2080005"/>
                    <a:pt x="1058166" y="2080005"/>
                    <a:pt x="1056606" y="2079765"/>
                  </a:cubicBezTo>
                  <a:cubicBezTo>
                    <a:pt x="1021794" y="2076044"/>
                    <a:pt x="601779" y="2027309"/>
                    <a:pt x="390990" y="1819161"/>
                  </a:cubicBezTo>
                  <a:cubicBezTo>
                    <a:pt x="389550" y="1817721"/>
                    <a:pt x="388349" y="1816280"/>
                    <a:pt x="387149" y="1814600"/>
                  </a:cubicBezTo>
                  <a:cubicBezTo>
                    <a:pt x="368183" y="1786751"/>
                    <a:pt x="188605" y="1525546"/>
                    <a:pt x="29553" y="1388342"/>
                  </a:cubicBezTo>
                  <a:cubicBezTo>
                    <a:pt x="26793" y="1385941"/>
                    <a:pt x="24512" y="1383180"/>
                    <a:pt x="22831" y="1379819"/>
                  </a:cubicBezTo>
                  <a:cubicBezTo>
                    <a:pt x="6746" y="1348489"/>
                    <a:pt x="-66598" y="1180075"/>
                    <a:pt x="177561" y="1116694"/>
                  </a:cubicBezTo>
                  <a:cubicBezTo>
                    <a:pt x="180562" y="1115854"/>
                    <a:pt x="183803" y="1115614"/>
                    <a:pt x="186924" y="1115734"/>
                  </a:cubicBezTo>
                  <a:lnTo>
                    <a:pt x="318487" y="1123296"/>
                  </a:lnTo>
                </a:path>
              </a:pathLst>
            </a:custGeom>
            <a:noFill/>
            <a:ln w="8396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1136CE4D-EB1F-DF53-516B-8C29E6968524}"/>
                </a:ext>
              </a:extLst>
            </p:cNvPr>
            <p:cNvSpPr/>
            <p:nvPr/>
          </p:nvSpPr>
          <p:spPr>
            <a:xfrm>
              <a:off x="3214061" y="5636735"/>
              <a:ext cx="379351" cy="200748"/>
            </a:xfrm>
            <a:custGeom>
              <a:avLst/>
              <a:gdLst>
                <a:gd name="connsiteX0" fmla="*/ 90360 w 379351"/>
                <a:gd name="connsiteY0" fmla="*/ 192347 h 200748"/>
                <a:gd name="connsiteX1" fmla="*/ 107766 w 379351"/>
                <a:gd name="connsiteY1" fmla="*/ 182143 h 200748"/>
                <a:gd name="connsiteX2" fmla="*/ 128773 w 379351"/>
                <a:gd name="connsiteY2" fmla="*/ 171340 h 200748"/>
                <a:gd name="connsiteX3" fmla="*/ 142097 w 379351"/>
                <a:gd name="connsiteY3" fmla="*/ 165098 h 200748"/>
                <a:gd name="connsiteX4" fmla="*/ 149420 w 379351"/>
                <a:gd name="connsiteY4" fmla="*/ 161857 h 200748"/>
                <a:gd name="connsiteX5" fmla="*/ 146899 w 379351"/>
                <a:gd name="connsiteY5" fmla="*/ 162937 h 200748"/>
                <a:gd name="connsiteX6" fmla="*/ 225764 w 379351"/>
                <a:gd name="connsiteY6" fmla="*/ 136649 h 200748"/>
                <a:gd name="connsiteX7" fmla="*/ 274260 w 379351"/>
                <a:gd name="connsiteY7" fmla="*/ 125965 h 200748"/>
                <a:gd name="connsiteX8" fmla="*/ 287224 w 379351"/>
                <a:gd name="connsiteY8" fmla="*/ 123804 h 200748"/>
                <a:gd name="connsiteX9" fmla="*/ 294787 w 379351"/>
                <a:gd name="connsiteY9" fmla="*/ 122604 h 200748"/>
                <a:gd name="connsiteX10" fmla="*/ 302829 w 379351"/>
                <a:gd name="connsiteY10" fmla="*/ 121764 h 200748"/>
                <a:gd name="connsiteX11" fmla="*/ 319274 w 379351"/>
                <a:gd name="connsiteY11" fmla="*/ 120203 h 200748"/>
                <a:gd name="connsiteX12" fmla="*/ 379294 w 379351"/>
                <a:gd name="connsiteY12" fmla="*/ 60184 h 200748"/>
                <a:gd name="connsiteX13" fmla="*/ 319274 w 379351"/>
                <a:gd name="connsiteY13" fmla="*/ 164 h 200748"/>
                <a:gd name="connsiteX14" fmla="*/ 115088 w 379351"/>
                <a:gd name="connsiteY14" fmla="*/ 47220 h 200748"/>
                <a:gd name="connsiteX15" fmla="*/ 29861 w 379351"/>
                <a:gd name="connsiteY15" fmla="*/ 88753 h 200748"/>
                <a:gd name="connsiteX16" fmla="*/ 8374 w 379351"/>
                <a:gd name="connsiteY16" fmla="*/ 170859 h 200748"/>
                <a:gd name="connsiteX17" fmla="*/ 90360 w 379351"/>
                <a:gd name="connsiteY17" fmla="*/ 192347 h 200748"/>
                <a:gd name="connsiteX18" fmla="*/ 90360 w 379351"/>
                <a:gd name="connsiteY18" fmla="*/ 192347 h 200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79351" h="200748">
                  <a:moveTo>
                    <a:pt x="90360" y="192347"/>
                  </a:moveTo>
                  <a:cubicBezTo>
                    <a:pt x="96002" y="188625"/>
                    <a:pt x="101884" y="185384"/>
                    <a:pt x="107766" y="182143"/>
                  </a:cubicBezTo>
                  <a:cubicBezTo>
                    <a:pt x="114608" y="178422"/>
                    <a:pt x="121691" y="174821"/>
                    <a:pt x="128773" y="171340"/>
                  </a:cubicBezTo>
                  <a:cubicBezTo>
                    <a:pt x="133214" y="169179"/>
                    <a:pt x="137656" y="167138"/>
                    <a:pt x="142097" y="165098"/>
                  </a:cubicBezTo>
                  <a:cubicBezTo>
                    <a:pt x="144498" y="164018"/>
                    <a:pt x="147019" y="162937"/>
                    <a:pt x="149420" y="161857"/>
                  </a:cubicBezTo>
                  <a:cubicBezTo>
                    <a:pt x="159143" y="157535"/>
                    <a:pt x="134295" y="167979"/>
                    <a:pt x="146899" y="162937"/>
                  </a:cubicBezTo>
                  <a:cubicBezTo>
                    <a:pt x="172707" y="152614"/>
                    <a:pt x="198875" y="143731"/>
                    <a:pt x="225764" y="136649"/>
                  </a:cubicBezTo>
                  <a:cubicBezTo>
                    <a:pt x="241729" y="132447"/>
                    <a:pt x="257935" y="128846"/>
                    <a:pt x="274260" y="125965"/>
                  </a:cubicBezTo>
                  <a:cubicBezTo>
                    <a:pt x="278581" y="125245"/>
                    <a:pt x="282903" y="124405"/>
                    <a:pt x="287224" y="123804"/>
                  </a:cubicBezTo>
                  <a:cubicBezTo>
                    <a:pt x="289025" y="123565"/>
                    <a:pt x="304270" y="121524"/>
                    <a:pt x="294787" y="122604"/>
                  </a:cubicBezTo>
                  <a:cubicBezTo>
                    <a:pt x="285303" y="123684"/>
                    <a:pt x="300908" y="122004"/>
                    <a:pt x="302829" y="121764"/>
                  </a:cubicBezTo>
                  <a:cubicBezTo>
                    <a:pt x="308231" y="121164"/>
                    <a:pt x="313753" y="120683"/>
                    <a:pt x="319274" y="120203"/>
                  </a:cubicBezTo>
                  <a:cubicBezTo>
                    <a:pt x="350485" y="117563"/>
                    <a:pt x="380854" y="94515"/>
                    <a:pt x="379294" y="60184"/>
                  </a:cubicBezTo>
                  <a:cubicBezTo>
                    <a:pt x="377973" y="29934"/>
                    <a:pt x="352765" y="-2596"/>
                    <a:pt x="319274" y="164"/>
                  </a:cubicBezTo>
                  <a:cubicBezTo>
                    <a:pt x="249292" y="6046"/>
                    <a:pt x="180149" y="20451"/>
                    <a:pt x="115088" y="47220"/>
                  </a:cubicBezTo>
                  <a:cubicBezTo>
                    <a:pt x="86159" y="59103"/>
                    <a:pt x="56149" y="71467"/>
                    <a:pt x="29861" y="88753"/>
                  </a:cubicBezTo>
                  <a:cubicBezTo>
                    <a:pt x="3692" y="106039"/>
                    <a:pt x="-9872" y="142651"/>
                    <a:pt x="8374" y="170859"/>
                  </a:cubicBezTo>
                  <a:cubicBezTo>
                    <a:pt x="25059" y="196908"/>
                    <a:pt x="62271" y="210712"/>
                    <a:pt x="90360" y="192347"/>
                  </a:cubicBezTo>
                  <a:lnTo>
                    <a:pt x="90360" y="192347"/>
                  </a:lnTo>
                  <a:close/>
                </a:path>
              </a:pathLst>
            </a:custGeom>
            <a:solidFill>
              <a:srgbClr val="000000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847EBE1-7332-EEDE-496E-EA1BC66BACDC}"/>
                </a:ext>
              </a:extLst>
            </p:cNvPr>
            <p:cNvSpPr/>
            <p:nvPr/>
          </p:nvSpPr>
          <p:spPr>
            <a:xfrm>
              <a:off x="3330499" y="5892058"/>
              <a:ext cx="379351" cy="200748"/>
            </a:xfrm>
            <a:custGeom>
              <a:avLst/>
              <a:gdLst>
                <a:gd name="connsiteX0" fmla="*/ 90360 w 379351"/>
                <a:gd name="connsiteY0" fmla="*/ 192347 h 200748"/>
                <a:gd name="connsiteX1" fmla="*/ 107766 w 379351"/>
                <a:gd name="connsiteY1" fmla="*/ 182143 h 200748"/>
                <a:gd name="connsiteX2" fmla="*/ 128773 w 379351"/>
                <a:gd name="connsiteY2" fmla="*/ 171340 h 200748"/>
                <a:gd name="connsiteX3" fmla="*/ 142097 w 379351"/>
                <a:gd name="connsiteY3" fmla="*/ 165098 h 200748"/>
                <a:gd name="connsiteX4" fmla="*/ 149420 w 379351"/>
                <a:gd name="connsiteY4" fmla="*/ 161857 h 200748"/>
                <a:gd name="connsiteX5" fmla="*/ 146899 w 379351"/>
                <a:gd name="connsiteY5" fmla="*/ 162937 h 200748"/>
                <a:gd name="connsiteX6" fmla="*/ 225764 w 379351"/>
                <a:gd name="connsiteY6" fmla="*/ 136648 h 200748"/>
                <a:gd name="connsiteX7" fmla="*/ 274260 w 379351"/>
                <a:gd name="connsiteY7" fmla="*/ 125965 h 200748"/>
                <a:gd name="connsiteX8" fmla="*/ 287224 w 379351"/>
                <a:gd name="connsiteY8" fmla="*/ 123804 h 200748"/>
                <a:gd name="connsiteX9" fmla="*/ 294787 w 379351"/>
                <a:gd name="connsiteY9" fmla="*/ 122604 h 200748"/>
                <a:gd name="connsiteX10" fmla="*/ 302829 w 379351"/>
                <a:gd name="connsiteY10" fmla="*/ 121764 h 200748"/>
                <a:gd name="connsiteX11" fmla="*/ 319274 w 379351"/>
                <a:gd name="connsiteY11" fmla="*/ 120203 h 200748"/>
                <a:gd name="connsiteX12" fmla="*/ 379294 w 379351"/>
                <a:gd name="connsiteY12" fmla="*/ 60184 h 200748"/>
                <a:gd name="connsiteX13" fmla="*/ 319274 w 379351"/>
                <a:gd name="connsiteY13" fmla="*/ 164 h 200748"/>
                <a:gd name="connsiteX14" fmla="*/ 115088 w 379351"/>
                <a:gd name="connsiteY14" fmla="*/ 47219 h 200748"/>
                <a:gd name="connsiteX15" fmla="*/ 29861 w 379351"/>
                <a:gd name="connsiteY15" fmla="*/ 88753 h 200748"/>
                <a:gd name="connsiteX16" fmla="*/ 8374 w 379351"/>
                <a:gd name="connsiteY16" fmla="*/ 170860 h 200748"/>
                <a:gd name="connsiteX17" fmla="*/ 90360 w 379351"/>
                <a:gd name="connsiteY17" fmla="*/ 192347 h 200748"/>
                <a:gd name="connsiteX18" fmla="*/ 90360 w 379351"/>
                <a:gd name="connsiteY18" fmla="*/ 192347 h 200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79351" h="200748">
                  <a:moveTo>
                    <a:pt x="90360" y="192347"/>
                  </a:moveTo>
                  <a:cubicBezTo>
                    <a:pt x="96002" y="188625"/>
                    <a:pt x="101884" y="185384"/>
                    <a:pt x="107766" y="182143"/>
                  </a:cubicBezTo>
                  <a:cubicBezTo>
                    <a:pt x="114608" y="178422"/>
                    <a:pt x="121691" y="174821"/>
                    <a:pt x="128773" y="171340"/>
                  </a:cubicBezTo>
                  <a:cubicBezTo>
                    <a:pt x="133214" y="169179"/>
                    <a:pt x="137656" y="167138"/>
                    <a:pt x="142097" y="165098"/>
                  </a:cubicBezTo>
                  <a:cubicBezTo>
                    <a:pt x="144498" y="164017"/>
                    <a:pt x="147019" y="162937"/>
                    <a:pt x="149420" y="161857"/>
                  </a:cubicBezTo>
                  <a:cubicBezTo>
                    <a:pt x="159143" y="157535"/>
                    <a:pt x="134295" y="167978"/>
                    <a:pt x="146899" y="162937"/>
                  </a:cubicBezTo>
                  <a:cubicBezTo>
                    <a:pt x="172707" y="152613"/>
                    <a:pt x="198875" y="143731"/>
                    <a:pt x="225764" y="136648"/>
                  </a:cubicBezTo>
                  <a:cubicBezTo>
                    <a:pt x="241729" y="132447"/>
                    <a:pt x="257935" y="128846"/>
                    <a:pt x="274260" y="125965"/>
                  </a:cubicBezTo>
                  <a:cubicBezTo>
                    <a:pt x="278581" y="125245"/>
                    <a:pt x="282903" y="124405"/>
                    <a:pt x="287224" y="123804"/>
                  </a:cubicBezTo>
                  <a:cubicBezTo>
                    <a:pt x="289025" y="123564"/>
                    <a:pt x="304270" y="121523"/>
                    <a:pt x="294787" y="122604"/>
                  </a:cubicBezTo>
                  <a:cubicBezTo>
                    <a:pt x="285304" y="123684"/>
                    <a:pt x="300908" y="122004"/>
                    <a:pt x="302829" y="121764"/>
                  </a:cubicBezTo>
                  <a:cubicBezTo>
                    <a:pt x="308231" y="121163"/>
                    <a:pt x="313753" y="120683"/>
                    <a:pt x="319274" y="120203"/>
                  </a:cubicBezTo>
                  <a:cubicBezTo>
                    <a:pt x="350485" y="117562"/>
                    <a:pt x="380854" y="94515"/>
                    <a:pt x="379294" y="60184"/>
                  </a:cubicBezTo>
                  <a:cubicBezTo>
                    <a:pt x="377973" y="29934"/>
                    <a:pt x="352765" y="-2597"/>
                    <a:pt x="319274" y="164"/>
                  </a:cubicBezTo>
                  <a:cubicBezTo>
                    <a:pt x="249292" y="6046"/>
                    <a:pt x="180149" y="20451"/>
                    <a:pt x="115088" y="47219"/>
                  </a:cubicBezTo>
                  <a:cubicBezTo>
                    <a:pt x="86159" y="59103"/>
                    <a:pt x="56149" y="71467"/>
                    <a:pt x="29861" y="88753"/>
                  </a:cubicBezTo>
                  <a:cubicBezTo>
                    <a:pt x="3692" y="106039"/>
                    <a:pt x="-9872" y="142650"/>
                    <a:pt x="8374" y="170860"/>
                  </a:cubicBezTo>
                  <a:cubicBezTo>
                    <a:pt x="25059" y="196908"/>
                    <a:pt x="62271" y="210712"/>
                    <a:pt x="90360" y="192347"/>
                  </a:cubicBezTo>
                  <a:lnTo>
                    <a:pt x="90360" y="192347"/>
                  </a:lnTo>
                  <a:close/>
                </a:path>
              </a:pathLst>
            </a:custGeom>
            <a:solidFill>
              <a:srgbClr val="000000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8E73EC8B-EF61-E6FC-58D1-4EED7E6B92BC}"/>
                </a:ext>
              </a:extLst>
            </p:cNvPr>
            <p:cNvSpPr/>
            <p:nvPr/>
          </p:nvSpPr>
          <p:spPr>
            <a:xfrm>
              <a:off x="1287031" y="5439769"/>
              <a:ext cx="1260065" cy="1221181"/>
            </a:xfrm>
            <a:custGeom>
              <a:avLst/>
              <a:gdLst>
                <a:gd name="connsiteX0" fmla="*/ 1219 w 1260065"/>
                <a:gd name="connsiteY0" fmla="*/ 384511 h 1221181"/>
                <a:gd name="connsiteX1" fmla="*/ 295554 w 1260065"/>
                <a:gd name="connsiteY1" fmla="*/ 1158521 h 1221181"/>
                <a:gd name="connsiteX2" fmla="*/ 903070 w 1260065"/>
                <a:gd name="connsiteY2" fmla="*/ 1221182 h 1221181"/>
                <a:gd name="connsiteX3" fmla="*/ 1260066 w 1260065"/>
                <a:gd name="connsiteY3" fmla="*/ 951934 h 1221181"/>
                <a:gd name="connsiteX4" fmla="*/ 1216252 w 1260065"/>
                <a:gd name="connsiteY4" fmla="*/ 802966 h 1221181"/>
                <a:gd name="connsiteX5" fmla="*/ 1216252 w 1260065"/>
                <a:gd name="connsiteY5" fmla="*/ 802966 h 1221181"/>
                <a:gd name="connsiteX6" fmla="*/ 1227055 w 1260065"/>
                <a:gd name="connsiteY6" fmla="*/ 766114 h 1221181"/>
                <a:gd name="connsiteX7" fmla="*/ 1105336 w 1260065"/>
                <a:gd name="connsiteY7" fmla="*/ 494226 h 1221181"/>
                <a:gd name="connsiteX8" fmla="*/ 1075326 w 1260065"/>
                <a:gd name="connsiteY8" fmla="*/ 479102 h 1221181"/>
                <a:gd name="connsiteX9" fmla="*/ 1075326 w 1260065"/>
                <a:gd name="connsiteY9" fmla="*/ 479102 h 1221181"/>
                <a:gd name="connsiteX10" fmla="*/ 883624 w 1260065"/>
                <a:gd name="connsiteY10" fmla="*/ 245986 h 1221181"/>
                <a:gd name="connsiteX11" fmla="*/ 845212 w 1260065"/>
                <a:gd name="connsiteY11" fmla="*/ 227861 h 1221181"/>
                <a:gd name="connsiteX12" fmla="*/ 845212 w 1260065"/>
                <a:gd name="connsiteY12" fmla="*/ 227861 h 1221181"/>
                <a:gd name="connsiteX13" fmla="*/ 659632 w 1260065"/>
                <a:gd name="connsiteY13" fmla="*/ 9390 h 1221181"/>
                <a:gd name="connsiteX14" fmla="*/ 586768 w 1260065"/>
                <a:gd name="connsiteY14" fmla="*/ 9390 h 1221181"/>
                <a:gd name="connsiteX15" fmla="*/ 39631 w 1260065"/>
                <a:gd name="connsiteY15" fmla="*/ 326412 h 1221181"/>
                <a:gd name="connsiteX16" fmla="*/ 8901 w 1260065"/>
                <a:gd name="connsiteY16" fmla="*/ 354621 h 1221181"/>
                <a:gd name="connsiteX17" fmla="*/ 1219 w 1260065"/>
                <a:gd name="connsiteY17" fmla="*/ 384511 h 122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60065" h="1221181">
                  <a:moveTo>
                    <a:pt x="1219" y="384511"/>
                  </a:moveTo>
                  <a:lnTo>
                    <a:pt x="295554" y="1158521"/>
                  </a:lnTo>
                  <a:lnTo>
                    <a:pt x="903070" y="1221182"/>
                  </a:lnTo>
                  <a:lnTo>
                    <a:pt x="1260066" y="951934"/>
                  </a:lnTo>
                  <a:lnTo>
                    <a:pt x="1216252" y="802966"/>
                  </a:lnTo>
                  <a:lnTo>
                    <a:pt x="1216252" y="802966"/>
                  </a:lnTo>
                  <a:cubicBezTo>
                    <a:pt x="1228375" y="795044"/>
                    <a:pt x="1233057" y="779318"/>
                    <a:pt x="1227055" y="766114"/>
                  </a:cubicBezTo>
                  <a:lnTo>
                    <a:pt x="1105336" y="494226"/>
                  </a:lnTo>
                  <a:cubicBezTo>
                    <a:pt x="1100174" y="482703"/>
                    <a:pt x="1087690" y="476461"/>
                    <a:pt x="1075326" y="479102"/>
                  </a:cubicBezTo>
                  <a:lnTo>
                    <a:pt x="1075326" y="479102"/>
                  </a:lnTo>
                  <a:lnTo>
                    <a:pt x="883624" y="245986"/>
                  </a:lnTo>
                  <a:cubicBezTo>
                    <a:pt x="874141" y="234463"/>
                    <a:pt x="860096" y="227861"/>
                    <a:pt x="845212" y="227861"/>
                  </a:cubicBezTo>
                  <a:lnTo>
                    <a:pt x="845212" y="227861"/>
                  </a:lnTo>
                  <a:lnTo>
                    <a:pt x="659632" y="9390"/>
                  </a:lnTo>
                  <a:cubicBezTo>
                    <a:pt x="659632" y="9390"/>
                    <a:pt x="640785" y="-11737"/>
                    <a:pt x="586768" y="9390"/>
                  </a:cubicBezTo>
                  <a:cubicBezTo>
                    <a:pt x="537672" y="28596"/>
                    <a:pt x="115976" y="280678"/>
                    <a:pt x="39631" y="326412"/>
                  </a:cubicBezTo>
                  <a:cubicBezTo>
                    <a:pt x="27627" y="333615"/>
                    <a:pt x="16944" y="342978"/>
                    <a:pt x="8901" y="354621"/>
                  </a:cubicBezTo>
                  <a:cubicBezTo>
                    <a:pt x="2539" y="363864"/>
                    <a:pt x="-2382" y="375028"/>
                    <a:pt x="1219" y="384511"/>
                  </a:cubicBezTo>
                  <a:close/>
                </a:path>
              </a:pathLst>
            </a:custGeom>
            <a:solidFill>
              <a:srgbClr val="ED2224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3BFF519-961D-DF19-E5A1-C5D73FFEE5A4}"/>
                </a:ext>
              </a:extLst>
            </p:cNvPr>
            <p:cNvSpPr/>
            <p:nvPr/>
          </p:nvSpPr>
          <p:spPr>
            <a:xfrm>
              <a:off x="1307199" y="5674352"/>
              <a:ext cx="1061279" cy="961390"/>
            </a:xfrm>
            <a:custGeom>
              <a:avLst/>
              <a:gdLst>
                <a:gd name="connsiteX0" fmla="*/ 1061280 w 1061279"/>
                <a:gd name="connsiteY0" fmla="*/ 842072 h 961390"/>
                <a:gd name="connsiteX1" fmla="*/ 903069 w 1061279"/>
                <a:gd name="connsiteY1" fmla="*/ 961391 h 961390"/>
                <a:gd name="connsiteX2" fmla="*/ 295552 w 1061279"/>
                <a:gd name="connsiteY2" fmla="*/ 898850 h 961390"/>
                <a:gd name="connsiteX3" fmla="*/ 1217 w 1061279"/>
                <a:gd name="connsiteY3" fmla="*/ 124840 h 961390"/>
                <a:gd name="connsiteX4" fmla="*/ 9020 w 1061279"/>
                <a:gd name="connsiteY4" fmla="*/ 94710 h 961390"/>
                <a:gd name="connsiteX5" fmla="*/ 39630 w 1061279"/>
                <a:gd name="connsiteY5" fmla="*/ 66621 h 961390"/>
                <a:gd name="connsiteX6" fmla="*/ 151146 w 1061279"/>
                <a:gd name="connsiteY6" fmla="*/ 0 h 961390"/>
                <a:gd name="connsiteX7" fmla="*/ 1061280 w 1061279"/>
                <a:gd name="connsiteY7" fmla="*/ 842072 h 96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1279" h="961390">
                  <a:moveTo>
                    <a:pt x="1061280" y="842072"/>
                  </a:moveTo>
                  <a:lnTo>
                    <a:pt x="903069" y="961391"/>
                  </a:lnTo>
                  <a:lnTo>
                    <a:pt x="295552" y="898850"/>
                  </a:lnTo>
                  <a:lnTo>
                    <a:pt x="1217" y="124840"/>
                  </a:lnTo>
                  <a:cubicBezTo>
                    <a:pt x="-2384" y="115357"/>
                    <a:pt x="2538" y="104194"/>
                    <a:pt x="9020" y="94710"/>
                  </a:cubicBezTo>
                  <a:cubicBezTo>
                    <a:pt x="16942" y="83187"/>
                    <a:pt x="27626" y="73824"/>
                    <a:pt x="39630" y="66621"/>
                  </a:cubicBezTo>
                  <a:cubicBezTo>
                    <a:pt x="58836" y="55098"/>
                    <a:pt x="99769" y="30610"/>
                    <a:pt x="151146" y="0"/>
                  </a:cubicBezTo>
                  <a:cubicBezTo>
                    <a:pt x="286910" y="228554"/>
                    <a:pt x="646906" y="767408"/>
                    <a:pt x="1061280" y="842072"/>
                  </a:cubicBezTo>
                  <a:close/>
                </a:path>
              </a:pathLst>
            </a:custGeom>
            <a:solidFill>
              <a:srgbClr val="BF1F40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93BA594-91BD-38ED-9223-E27708490B0F}"/>
                </a:ext>
              </a:extLst>
            </p:cNvPr>
            <p:cNvSpPr/>
            <p:nvPr/>
          </p:nvSpPr>
          <p:spPr>
            <a:xfrm>
              <a:off x="3661749" y="6050926"/>
              <a:ext cx="166910" cy="354089"/>
            </a:xfrm>
            <a:custGeom>
              <a:avLst/>
              <a:gdLst>
                <a:gd name="connsiteX0" fmla="*/ 164961 w 166910"/>
                <a:gd name="connsiteY0" fmla="*/ 298524 h 354089"/>
                <a:gd name="connsiteX1" fmla="*/ 88737 w 166910"/>
                <a:gd name="connsiteY1" fmla="*/ 31678 h 354089"/>
                <a:gd name="connsiteX2" fmla="*/ 1949 w 166910"/>
                <a:gd name="connsiteY2" fmla="*/ 55566 h 354089"/>
                <a:gd name="connsiteX3" fmla="*/ 78173 w 166910"/>
                <a:gd name="connsiteY3" fmla="*/ 322412 h 354089"/>
                <a:gd name="connsiteX4" fmla="*/ 164961 w 166910"/>
                <a:gd name="connsiteY4" fmla="*/ 298524 h 354089"/>
                <a:gd name="connsiteX5" fmla="*/ 164961 w 166910"/>
                <a:gd name="connsiteY5" fmla="*/ 298524 h 35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910" h="354089">
                  <a:moveTo>
                    <a:pt x="164961" y="298524"/>
                  </a:moveTo>
                  <a:cubicBezTo>
                    <a:pt x="139513" y="209575"/>
                    <a:pt x="114185" y="120627"/>
                    <a:pt x="88737" y="31678"/>
                  </a:cubicBezTo>
                  <a:cubicBezTo>
                    <a:pt x="72892" y="-23900"/>
                    <a:pt x="-14016" y="-253"/>
                    <a:pt x="1949" y="55566"/>
                  </a:cubicBezTo>
                  <a:cubicBezTo>
                    <a:pt x="27397" y="144515"/>
                    <a:pt x="52725" y="233463"/>
                    <a:pt x="78173" y="322412"/>
                  </a:cubicBezTo>
                  <a:cubicBezTo>
                    <a:pt x="94019" y="377990"/>
                    <a:pt x="180926" y="354342"/>
                    <a:pt x="164961" y="298524"/>
                  </a:cubicBezTo>
                  <a:lnTo>
                    <a:pt x="164961" y="298524"/>
                  </a:lnTo>
                  <a:close/>
                </a:path>
              </a:pathLst>
            </a:custGeom>
            <a:solidFill>
              <a:srgbClr val="000000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92B2F2E5-4FFC-FCCE-5E45-490C19FFF1D7}"/>
                </a:ext>
              </a:extLst>
            </p:cNvPr>
            <p:cNvSpPr/>
            <p:nvPr/>
          </p:nvSpPr>
          <p:spPr>
            <a:xfrm>
              <a:off x="1287031" y="5422364"/>
              <a:ext cx="1260065" cy="1221181"/>
            </a:xfrm>
            <a:custGeom>
              <a:avLst/>
              <a:gdLst>
                <a:gd name="connsiteX0" fmla="*/ 1219 w 1260065"/>
                <a:gd name="connsiteY0" fmla="*/ 384511 h 1221181"/>
                <a:gd name="connsiteX1" fmla="*/ 295554 w 1260065"/>
                <a:gd name="connsiteY1" fmla="*/ 1158521 h 1221181"/>
                <a:gd name="connsiteX2" fmla="*/ 903070 w 1260065"/>
                <a:gd name="connsiteY2" fmla="*/ 1221182 h 1221181"/>
                <a:gd name="connsiteX3" fmla="*/ 1260066 w 1260065"/>
                <a:gd name="connsiteY3" fmla="*/ 951935 h 1221181"/>
                <a:gd name="connsiteX4" fmla="*/ 1216252 w 1260065"/>
                <a:gd name="connsiteY4" fmla="*/ 802966 h 1221181"/>
                <a:gd name="connsiteX5" fmla="*/ 1216252 w 1260065"/>
                <a:gd name="connsiteY5" fmla="*/ 802966 h 1221181"/>
                <a:gd name="connsiteX6" fmla="*/ 1227055 w 1260065"/>
                <a:gd name="connsiteY6" fmla="*/ 766114 h 1221181"/>
                <a:gd name="connsiteX7" fmla="*/ 1105336 w 1260065"/>
                <a:gd name="connsiteY7" fmla="*/ 494227 h 1221181"/>
                <a:gd name="connsiteX8" fmla="*/ 1075326 w 1260065"/>
                <a:gd name="connsiteY8" fmla="*/ 479101 h 1221181"/>
                <a:gd name="connsiteX9" fmla="*/ 1075326 w 1260065"/>
                <a:gd name="connsiteY9" fmla="*/ 479101 h 1221181"/>
                <a:gd name="connsiteX10" fmla="*/ 883624 w 1260065"/>
                <a:gd name="connsiteY10" fmla="*/ 245986 h 1221181"/>
                <a:gd name="connsiteX11" fmla="*/ 845212 w 1260065"/>
                <a:gd name="connsiteY11" fmla="*/ 227860 h 1221181"/>
                <a:gd name="connsiteX12" fmla="*/ 845212 w 1260065"/>
                <a:gd name="connsiteY12" fmla="*/ 227860 h 1221181"/>
                <a:gd name="connsiteX13" fmla="*/ 659632 w 1260065"/>
                <a:gd name="connsiteY13" fmla="*/ 9390 h 1221181"/>
                <a:gd name="connsiteX14" fmla="*/ 586768 w 1260065"/>
                <a:gd name="connsiteY14" fmla="*/ 9390 h 1221181"/>
                <a:gd name="connsiteX15" fmla="*/ 39631 w 1260065"/>
                <a:gd name="connsiteY15" fmla="*/ 326412 h 1221181"/>
                <a:gd name="connsiteX16" fmla="*/ 8901 w 1260065"/>
                <a:gd name="connsiteY16" fmla="*/ 354621 h 1221181"/>
                <a:gd name="connsiteX17" fmla="*/ 1219 w 1260065"/>
                <a:gd name="connsiteY17" fmla="*/ 384511 h 122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60065" h="1221181">
                  <a:moveTo>
                    <a:pt x="1219" y="384511"/>
                  </a:moveTo>
                  <a:lnTo>
                    <a:pt x="295554" y="1158521"/>
                  </a:lnTo>
                  <a:lnTo>
                    <a:pt x="903070" y="1221182"/>
                  </a:lnTo>
                  <a:lnTo>
                    <a:pt x="1260066" y="951935"/>
                  </a:lnTo>
                  <a:lnTo>
                    <a:pt x="1216252" y="802966"/>
                  </a:lnTo>
                  <a:lnTo>
                    <a:pt x="1216252" y="802966"/>
                  </a:lnTo>
                  <a:cubicBezTo>
                    <a:pt x="1228375" y="795044"/>
                    <a:pt x="1233057" y="779319"/>
                    <a:pt x="1227055" y="766114"/>
                  </a:cubicBezTo>
                  <a:lnTo>
                    <a:pt x="1105336" y="494227"/>
                  </a:lnTo>
                  <a:cubicBezTo>
                    <a:pt x="1100174" y="482703"/>
                    <a:pt x="1087690" y="476461"/>
                    <a:pt x="1075326" y="479101"/>
                  </a:cubicBezTo>
                  <a:lnTo>
                    <a:pt x="1075326" y="479101"/>
                  </a:lnTo>
                  <a:lnTo>
                    <a:pt x="883624" y="245986"/>
                  </a:lnTo>
                  <a:cubicBezTo>
                    <a:pt x="874141" y="234462"/>
                    <a:pt x="860096" y="227860"/>
                    <a:pt x="845212" y="227860"/>
                  </a:cubicBezTo>
                  <a:lnTo>
                    <a:pt x="845212" y="227860"/>
                  </a:lnTo>
                  <a:lnTo>
                    <a:pt x="659632" y="9390"/>
                  </a:lnTo>
                  <a:cubicBezTo>
                    <a:pt x="659632" y="9390"/>
                    <a:pt x="640785" y="-11737"/>
                    <a:pt x="586768" y="9390"/>
                  </a:cubicBezTo>
                  <a:cubicBezTo>
                    <a:pt x="537672" y="28596"/>
                    <a:pt x="115976" y="280677"/>
                    <a:pt x="39631" y="326412"/>
                  </a:cubicBezTo>
                  <a:cubicBezTo>
                    <a:pt x="27627" y="333615"/>
                    <a:pt x="16944" y="342978"/>
                    <a:pt x="8901" y="354621"/>
                  </a:cubicBezTo>
                  <a:cubicBezTo>
                    <a:pt x="2539" y="363864"/>
                    <a:pt x="-2382" y="375028"/>
                    <a:pt x="1219" y="384511"/>
                  </a:cubicBezTo>
                  <a:close/>
                </a:path>
              </a:pathLst>
            </a:custGeom>
            <a:noFill/>
            <a:ln w="8396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D36695E-2DEE-A285-BE33-F6D78E3DF693}"/>
                </a:ext>
              </a:extLst>
            </p:cNvPr>
            <p:cNvSpPr/>
            <p:nvPr/>
          </p:nvSpPr>
          <p:spPr>
            <a:xfrm>
              <a:off x="1777702" y="5622249"/>
              <a:ext cx="386657" cy="314831"/>
            </a:xfrm>
            <a:custGeom>
              <a:avLst/>
              <a:gdLst>
                <a:gd name="connsiteX0" fmla="*/ 296082 w 386657"/>
                <a:gd name="connsiteY0" fmla="*/ 8769 h 314831"/>
                <a:gd name="connsiteX1" fmla="*/ 63087 w 386657"/>
                <a:gd name="connsiteY1" fmla="*/ 178264 h 314831"/>
                <a:gd name="connsiteX2" fmla="*/ 29956 w 386657"/>
                <a:gd name="connsiteY2" fmla="*/ 202392 h 314831"/>
                <a:gd name="connsiteX3" fmla="*/ 8469 w 386657"/>
                <a:gd name="connsiteY3" fmla="*/ 284498 h 314831"/>
                <a:gd name="connsiteX4" fmla="*/ 90575 w 386657"/>
                <a:gd name="connsiteY4" fmla="*/ 305985 h 314831"/>
                <a:gd name="connsiteX5" fmla="*/ 323571 w 386657"/>
                <a:gd name="connsiteY5" fmla="*/ 136490 h 314831"/>
                <a:gd name="connsiteX6" fmla="*/ 356702 w 386657"/>
                <a:gd name="connsiteY6" fmla="*/ 112362 h 314831"/>
                <a:gd name="connsiteX7" fmla="*/ 378188 w 386657"/>
                <a:gd name="connsiteY7" fmla="*/ 30256 h 314831"/>
                <a:gd name="connsiteX8" fmla="*/ 296082 w 386657"/>
                <a:gd name="connsiteY8" fmla="*/ 8769 h 314831"/>
                <a:gd name="connsiteX9" fmla="*/ 296082 w 386657"/>
                <a:gd name="connsiteY9" fmla="*/ 8769 h 314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6657" h="314831">
                  <a:moveTo>
                    <a:pt x="296082" y="8769"/>
                  </a:moveTo>
                  <a:cubicBezTo>
                    <a:pt x="218417" y="65307"/>
                    <a:pt x="140752" y="121846"/>
                    <a:pt x="63087" y="178264"/>
                  </a:cubicBezTo>
                  <a:cubicBezTo>
                    <a:pt x="52043" y="186306"/>
                    <a:pt x="40999" y="194349"/>
                    <a:pt x="29956" y="202392"/>
                  </a:cubicBezTo>
                  <a:cubicBezTo>
                    <a:pt x="4628" y="220758"/>
                    <a:pt x="-10377" y="255329"/>
                    <a:pt x="8469" y="284498"/>
                  </a:cubicBezTo>
                  <a:cubicBezTo>
                    <a:pt x="24674" y="309586"/>
                    <a:pt x="63447" y="325791"/>
                    <a:pt x="90575" y="305985"/>
                  </a:cubicBezTo>
                  <a:cubicBezTo>
                    <a:pt x="168241" y="249447"/>
                    <a:pt x="245906" y="192908"/>
                    <a:pt x="323571" y="136490"/>
                  </a:cubicBezTo>
                  <a:cubicBezTo>
                    <a:pt x="334614" y="128448"/>
                    <a:pt x="345658" y="120405"/>
                    <a:pt x="356702" y="112362"/>
                  </a:cubicBezTo>
                  <a:cubicBezTo>
                    <a:pt x="382030" y="93997"/>
                    <a:pt x="397035" y="59425"/>
                    <a:pt x="378188" y="30256"/>
                  </a:cubicBezTo>
                  <a:cubicBezTo>
                    <a:pt x="361983" y="5288"/>
                    <a:pt x="323211" y="-10917"/>
                    <a:pt x="296082" y="8769"/>
                  </a:cubicBezTo>
                  <a:lnTo>
                    <a:pt x="296082" y="8769"/>
                  </a:lnTo>
                  <a:close/>
                </a:path>
              </a:pathLst>
            </a:custGeom>
            <a:solidFill>
              <a:srgbClr val="000000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12535B53-A8F1-FDB7-746E-159289A2F6BF}"/>
                </a:ext>
              </a:extLst>
            </p:cNvPr>
            <p:cNvSpPr/>
            <p:nvPr/>
          </p:nvSpPr>
          <p:spPr>
            <a:xfrm>
              <a:off x="2127425" y="5876571"/>
              <a:ext cx="302529" cy="281028"/>
            </a:xfrm>
            <a:custGeom>
              <a:avLst/>
              <a:gdLst>
                <a:gd name="connsiteX0" fmla="*/ 200240 w 302529"/>
                <a:gd name="connsiteY0" fmla="*/ 16972 h 281028"/>
                <a:gd name="connsiteX1" fmla="*/ 39869 w 302529"/>
                <a:gd name="connsiteY1" fmla="*/ 159218 h 281028"/>
                <a:gd name="connsiteX2" fmla="*/ 17421 w 302529"/>
                <a:gd name="connsiteY2" fmla="*/ 179144 h 281028"/>
                <a:gd name="connsiteX3" fmla="*/ 17421 w 302529"/>
                <a:gd name="connsiteY3" fmla="*/ 264012 h 281028"/>
                <a:gd name="connsiteX4" fmla="*/ 102289 w 302529"/>
                <a:gd name="connsiteY4" fmla="*/ 264012 h 281028"/>
                <a:gd name="connsiteX5" fmla="*/ 262661 w 302529"/>
                <a:gd name="connsiteY5" fmla="*/ 121766 h 281028"/>
                <a:gd name="connsiteX6" fmla="*/ 285108 w 302529"/>
                <a:gd name="connsiteY6" fmla="*/ 101839 h 281028"/>
                <a:gd name="connsiteX7" fmla="*/ 285108 w 302529"/>
                <a:gd name="connsiteY7" fmla="*/ 16972 h 281028"/>
                <a:gd name="connsiteX8" fmla="*/ 200240 w 302529"/>
                <a:gd name="connsiteY8" fmla="*/ 16972 h 281028"/>
                <a:gd name="connsiteX9" fmla="*/ 200240 w 302529"/>
                <a:gd name="connsiteY9" fmla="*/ 16972 h 281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2529" h="281028">
                  <a:moveTo>
                    <a:pt x="200240" y="16972"/>
                  </a:moveTo>
                  <a:cubicBezTo>
                    <a:pt x="146823" y="64387"/>
                    <a:pt x="93286" y="111803"/>
                    <a:pt x="39869" y="159218"/>
                  </a:cubicBezTo>
                  <a:cubicBezTo>
                    <a:pt x="32426" y="165820"/>
                    <a:pt x="24864" y="172542"/>
                    <a:pt x="17421" y="179144"/>
                  </a:cubicBezTo>
                  <a:cubicBezTo>
                    <a:pt x="-6106" y="200031"/>
                    <a:pt x="-5506" y="243005"/>
                    <a:pt x="17421" y="264012"/>
                  </a:cubicBezTo>
                  <a:cubicBezTo>
                    <a:pt x="42509" y="287059"/>
                    <a:pt x="77201" y="286339"/>
                    <a:pt x="102289" y="264012"/>
                  </a:cubicBezTo>
                  <a:cubicBezTo>
                    <a:pt x="155706" y="216596"/>
                    <a:pt x="209243" y="169181"/>
                    <a:pt x="262661" y="121766"/>
                  </a:cubicBezTo>
                  <a:cubicBezTo>
                    <a:pt x="270103" y="115164"/>
                    <a:pt x="277666" y="108441"/>
                    <a:pt x="285108" y="101839"/>
                  </a:cubicBezTo>
                  <a:cubicBezTo>
                    <a:pt x="308635" y="80953"/>
                    <a:pt x="308035" y="37979"/>
                    <a:pt x="285108" y="16972"/>
                  </a:cubicBezTo>
                  <a:cubicBezTo>
                    <a:pt x="260020" y="-6075"/>
                    <a:pt x="225449" y="-5235"/>
                    <a:pt x="200240" y="16972"/>
                  </a:cubicBezTo>
                  <a:lnTo>
                    <a:pt x="200240" y="16972"/>
                  </a:lnTo>
                  <a:close/>
                </a:path>
              </a:pathLst>
            </a:custGeom>
            <a:solidFill>
              <a:srgbClr val="000000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A84F694-EFEA-F3F9-93EC-07A5BBF45F86}"/>
                </a:ext>
              </a:extLst>
            </p:cNvPr>
            <p:cNvSpPr/>
            <p:nvPr/>
          </p:nvSpPr>
          <p:spPr>
            <a:xfrm>
              <a:off x="2296478" y="6145515"/>
              <a:ext cx="250597" cy="205162"/>
            </a:xfrm>
            <a:custGeom>
              <a:avLst/>
              <a:gdLst>
                <a:gd name="connsiteX0" fmla="*/ 160470 w 250597"/>
                <a:gd name="connsiteY0" fmla="*/ 8032 h 205162"/>
                <a:gd name="connsiteX1" fmla="*/ 46193 w 250597"/>
                <a:gd name="connsiteY1" fmla="*/ 82696 h 205162"/>
                <a:gd name="connsiteX2" fmla="*/ 29628 w 250597"/>
                <a:gd name="connsiteY2" fmla="*/ 93499 h 205162"/>
                <a:gd name="connsiteX3" fmla="*/ 2019 w 250597"/>
                <a:gd name="connsiteY3" fmla="*/ 129391 h 205162"/>
                <a:gd name="connsiteX4" fmla="*/ 8021 w 250597"/>
                <a:gd name="connsiteY4" fmla="*/ 175606 h 205162"/>
                <a:gd name="connsiteX5" fmla="*/ 43912 w 250597"/>
                <a:gd name="connsiteY5" fmla="*/ 203215 h 205162"/>
                <a:gd name="connsiteX6" fmla="*/ 90127 w 250597"/>
                <a:gd name="connsiteY6" fmla="*/ 197213 h 205162"/>
                <a:gd name="connsiteX7" fmla="*/ 204404 w 250597"/>
                <a:gd name="connsiteY7" fmla="*/ 122549 h 205162"/>
                <a:gd name="connsiteX8" fmla="*/ 220970 w 250597"/>
                <a:gd name="connsiteY8" fmla="*/ 111745 h 205162"/>
                <a:gd name="connsiteX9" fmla="*/ 248578 w 250597"/>
                <a:gd name="connsiteY9" fmla="*/ 75854 h 205162"/>
                <a:gd name="connsiteX10" fmla="*/ 242577 w 250597"/>
                <a:gd name="connsiteY10" fmla="*/ 29639 h 205162"/>
                <a:gd name="connsiteX11" fmla="*/ 206685 w 250597"/>
                <a:gd name="connsiteY11" fmla="*/ 2030 h 205162"/>
                <a:gd name="connsiteX12" fmla="*/ 160470 w 250597"/>
                <a:gd name="connsiteY12" fmla="*/ 8032 h 205162"/>
                <a:gd name="connsiteX13" fmla="*/ 160470 w 250597"/>
                <a:gd name="connsiteY13" fmla="*/ 8032 h 205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0597" h="205162">
                  <a:moveTo>
                    <a:pt x="160470" y="8032"/>
                  </a:moveTo>
                  <a:cubicBezTo>
                    <a:pt x="122418" y="32880"/>
                    <a:pt x="84245" y="57848"/>
                    <a:pt x="46193" y="82696"/>
                  </a:cubicBezTo>
                  <a:cubicBezTo>
                    <a:pt x="40671" y="86297"/>
                    <a:pt x="35149" y="89898"/>
                    <a:pt x="29628" y="93499"/>
                  </a:cubicBezTo>
                  <a:cubicBezTo>
                    <a:pt x="16543" y="102022"/>
                    <a:pt x="6220" y="114026"/>
                    <a:pt x="2019" y="129391"/>
                  </a:cubicBezTo>
                  <a:cubicBezTo>
                    <a:pt x="-1942" y="143796"/>
                    <a:pt x="-142" y="162882"/>
                    <a:pt x="8021" y="175606"/>
                  </a:cubicBezTo>
                  <a:cubicBezTo>
                    <a:pt x="16303" y="188450"/>
                    <a:pt x="28547" y="199734"/>
                    <a:pt x="43912" y="203215"/>
                  </a:cubicBezTo>
                  <a:cubicBezTo>
                    <a:pt x="59277" y="206696"/>
                    <a:pt x="76563" y="205976"/>
                    <a:pt x="90127" y="197213"/>
                  </a:cubicBezTo>
                  <a:cubicBezTo>
                    <a:pt x="128180" y="172365"/>
                    <a:pt x="166352" y="147397"/>
                    <a:pt x="204404" y="122549"/>
                  </a:cubicBezTo>
                  <a:cubicBezTo>
                    <a:pt x="209926" y="118948"/>
                    <a:pt x="215448" y="115346"/>
                    <a:pt x="220970" y="111745"/>
                  </a:cubicBezTo>
                  <a:cubicBezTo>
                    <a:pt x="234054" y="103222"/>
                    <a:pt x="244377" y="91219"/>
                    <a:pt x="248578" y="75854"/>
                  </a:cubicBezTo>
                  <a:cubicBezTo>
                    <a:pt x="252540" y="61449"/>
                    <a:pt x="250739" y="42363"/>
                    <a:pt x="242577" y="29639"/>
                  </a:cubicBezTo>
                  <a:cubicBezTo>
                    <a:pt x="234294" y="16795"/>
                    <a:pt x="222050" y="5511"/>
                    <a:pt x="206685" y="2030"/>
                  </a:cubicBezTo>
                  <a:cubicBezTo>
                    <a:pt x="191440" y="-1571"/>
                    <a:pt x="174034" y="-851"/>
                    <a:pt x="160470" y="8032"/>
                  </a:cubicBezTo>
                  <a:lnTo>
                    <a:pt x="160470" y="8032"/>
                  </a:lnTo>
                  <a:close/>
                </a:path>
              </a:pathLst>
            </a:custGeom>
            <a:solidFill>
              <a:srgbClr val="000000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A23F677-423E-6758-8C83-A6E221A054FE}"/>
                </a:ext>
              </a:extLst>
            </p:cNvPr>
            <p:cNvSpPr/>
            <p:nvPr/>
          </p:nvSpPr>
          <p:spPr>
            <a:xfrm>
              <a:off x="745074" y="3972722"/>
              <a:ext cx="953604" cy="1742442"/>
            </a:xfrm>
            <a:custGeom>
              <a:avLst/>
              <a:gdLst>
                <a:gd name="connsiteX0" fmla="*/ 944105 w 953604"/>
                <a:gd name="connsiteY0" fmla="*/ 1554582 h 1742442"/>
                <a:gd name="connsiteX1" fmla="*/ 634045 w 953604"/>
                <a:gd name="connsiteY1" fmla="*/ 1742443 h 1742442"/>
                <a:gd name="connsiteX2" fmla="*/ 91950 w 953604"/>
                <a:gd name="connsiteY2" fmla="*/ 418415 h 1742442"/>
                <a:gd name="connsiteX3" fmla="*/ 0 w 953604"/>
                <a:gd name="connsiteY3" fmla="*/ 4521 h 1742442"/>
                <a:gd name="connsiteX4" fmla="*/ 457828 w 953604"/>
                <a:gd name="connsiteY4" fmla="*/ 251441 h 1742442"/>
                <a:gd name="connsiteX5" fmla="*/ 751563 w 953604"/>
                <a:gd name="connsiteY5" fmla="*/ 737238 h 1742442"/>
                <a:gd name="connsiteX6" fmla="*/ 944105 w 953604"/>
                <a:gd name="connsiteY6" fmla="*/ 1554582 h 1742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3604" h="1742442">
                  <a:moveTo>
                    <a:pt x="944105" y="1554582"/>
                  </a:moveTo>
                  <a:lnTo>
                    <a:pt x="634045" y="1742443"/>
                  </a:lnTo>
                  <a:cubicBezTo>
                    <a:pt x="634045" y="1742443"/>
                    <a:pt x="267927" y="968673"/>
                    <a:pt x="91950" y="418415"/>
                  </a:cubicBezTo>
                  <a:cubicBezTo>
                    <a:pt x="38172" y="250000"/>
                    <a:pt x="2161" y="102473"/>
                    <a:pt x="0" y="4521"/>
                  </a:cubicBezTo>
                  <a:cubicBezTo>
                    <a:pt x="0" y="4521"/>
                    <a:pt x="198904" y="-54178"/>
                    <a:pt x="457828" y="251441"/>
                  </a:cubicBezTo>
                  <a:cubicBezTo>
                    <a:pt x="550138" y="360556"/>
                    <a:pt x="650250" y="516006"/>
                    <a:pt x="751563" y="737238"/>
                  </a:cubicBezTo>
                  <a:cubicBezTo>
                    <a:pt x="751563" y="737238"/>
                    <a:pt x="1005205" y="1239840"/>
                    <a:pt x="944105" y="1554582"/>
                  </a:cubicBezTo>
                  <a:close/>
                </a:path>
              </a:pathLst>
            </a:custGeom>
            <a:solidFill>
              <a:srgbClr val="EBF6F7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72CBE38-FB8F-D96D-2551-E437822269B4}"/>
                </a:ext>
              </a:extLst>
            </p:cNvPr>
            <p:cNvSpPr/>
            <p:nvPr/>
          </p:nvSpPr>
          <p:spPr>
            <a:xfrm>
              <a:off x="745074" y="3972722"/>
              <a:ext cx="457828" cy="503604"/>
            </a:xfrm>
            <a:custGeom>
              <a:avLst/>
              <a:gdLst>
                <a:gd name="connsiteX0" fmla="*/ 416055 w 457828"/>
                <a:gd name="connsiteY0" fmla="*/ 292854 h 503604"/>
                <a:gd name="connsiteX1" fmla="*/ 435621 w 457828"/>
                <a:gd name="connsiteY1" fmla="*/ 378682 h 503604"/>
                <a:gd name="connsiteX2" fmla="*/ 369840 w 457828"/>
                <a:gd name="connsiteY2" fmla="*/ 350593 h 503604"/>
                <a:gd name="connsiteX3" fmla="*/ 332267 w 457828"/>
                <a:gd name="connsiteY3" fmla="*/ 502082 h 503604"/>
                <a:gd name="connsiteX4" fmla="*/ 181979 w 457828"/>
                <a:gd name="connsiteY4" fmla="*/ 375561 h 503604"/>
                <a:gd name="connsiteX5" fmla="*/ 91950 w 457828"/>
                <a:gd name="connsiteY5" fmla="*/ 418415 h 503604"/>
                <a:gd name="connsiteX6" fmla="*/ 0 w 457828"/>
                <a:gd name="connsiteY6" fmla="*/ 4521 h 503604"/>
                <a:gd name="connsiteX7" fmla="*/ 457828 w 457828"/>
                <a:gd name="connsiteY7" fmla="*/ 251441 h 503604"/>
                <a:gd name="connsiteX8" fmla="*/ 437181 w 457828"/>
                <a:gd name="connsiteY8" fmla="*/ 282411 h 503604"/>
                <a:gd name="connsiteX9" fmla="*/ 416055 w 457828"/>
                <a:gd name="connsiteY9" fmla="*/ 292854 h 50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828" h="503604">
                  <a:moveTo>
                    <a:pt x="416055" y="292854"/>
                  </a:moveTo>
                  <a:cubicBezTo>
                    <a:pt x="425418" y="311340"/>
                    <a:pt x="442583" y="350833"/>
                    <a:pt x="435621" y="378682"/>
                  </a:cubicBezTo>
                  <a:cubicBezTo>
                    <a:pt x="426138" y="416254"/>
                    <a:pt x="369840" y="347352"/>
                    <a:pt x="369840" y="350593"/>
                  </a:cubicBezTo>
                  <a:cubicBezTo>
                    <a:pt x="369840" y="353954"/>
                    <a:pt x="360477" y="478914"/>
                    <a:pt x="332267" y="502082"/>
                  </a:cubicBezTo>
                  <a:cubicBezTo>
                    <a:pt x="304058" y="525369"/>
                    <a:pt x="219551" y="272207"/>
                    <a:pt x="181979" y="375561"/>
                  </a:cubicBezTo>
                  <a:cubicBezTo>
                    <a:pt x="165413" y="420935"/>
                    <a:pt x="128321" y="426457"/>
                    <a:pt x="91950" y="418415"/>
                  </a:cubicBezTo>
                  <a:cubicBezTo>
                    <a:pt x="38172" y="250000"/>
                    <a:pt x="2161" y="102473"/>
                    <a:pt x="0" y="4521"/>
                  </a:cubicBezTo>
                  <a:cubicBezTo>
                    <a:pt x="0" y="4521"/>
                    <a:pt x="198904" y="-54178"/>
                    <a:pt x="457828" y="251441"/>
                  </a:cubicBezTo>
                  <a:cubicBezTo>
                    <a:pt x="451826" y="264645"/>
                    <a:pt x="444744" y="275329"/>
                    <a:pt x="437181" y="282411"/>
                  </a:cubicBezTo>
                  <a:cubicBezTo>
                    <a:pt x="426378" y="292614"/>
                    <a:pt x="419896" y="294295"/>
                    <a:pt x="416055" y="292854"/>
                  </a:cubicBezTo>
                  <a:close/>
                </a:path>
              </a:pathLst>
            </a:custGeom>
            <a:solidFill>
              <a:srgbClr val="EE2524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F6793C0-AA84-6126-B182-AE8670527D5F}"/>
                </a:ext>
              </a:extLst>
            </p:cNvPr>
            <p:cNvSpPr/>
            <p:nvPr/>
          </p:nvSpPr>
          <p:spPr>
            <a:xfrm>
              <a:off x="1202902" y="5087842"/>
              <a:ext cx="333827" cy="464790"/>
            </a:xfrm>
            <a:custGeom>
              <a:avLst/>
              <a:gdLst>
                <a:gd name="connsiteX0" fmla="*/ 0 w 333827"/>
                <a:gd name="connsiteY0" fmla="*/ 237917 h 464790"/>
                <a:gd name="connsiteX1" fmla="*/ 242959 w 333827"/>
                <a:gd name="connsiteY1" fmla="*/ 0 h 464790"/>
                <a:gd name="connsiteX2" fmla="*/ 333828 w 333827"/>
                <a:gd name="connsiteY2" fmla="*/ 284012 h 464790"/>
                <a:gd name="connsiteX3" fmla="*/ 104314 w 333827"/>
                <a:gd name="connsiteY3" fmla="*/ 464790 h 46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827" h="464790">
                  <a:moveTo>
                    <a:pt x="0" y="237917"/>
                  </a:moveTo>
                  <a:lnTo>
                    <a:pt x="242959" y="0"/>
                  </a:lnTo>
                  <a:lnTo>
                    <a:pt x="333828" y="284012"/>
                  </a:lnTo>
                  <a:lnTo>
                    <a:pt x="104314" y="464790"/>
                  </a:lnTo>
                  <a:close/>
                </a:path>
              </a:pathLst>
            </a:custGeom>
            <a:solidFill>
              <a:srgbClr val="BAC0CC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8580F8F-2C8E-0622-6ACE-93E6675C824A}"/>
                </a:ext>
              </a:extLst>
            </p:cNvPr>
            <p:cNvSpPr/>
            <p:nvPr/>
          </p:nvSpPr>
          <p:spPr>
            <a:xfrm>
              <a:off x="928494" y="4510936"/>
              <a:ext cx="452426" cy="635245"/>
            </a:xfrm>
            <a:custGeom>
              <a:avLst/>
              <a:gdLst>
                <a:gd name="connsiteX0" fmla="*/ 238637 w 452426"/>
                <a:gd name="connsiteY0" fmla="*/ 635245 h 635245"/>
                <a:gd name="connsiteX1" fmla="*/ 452426 w 452426"/>
                <a:gd name="connsiteY1" fmla="*/ 411853 h 635245"/>
                <a:gd name="connsiteX2" fmla="*/ 238637 w 452426"/>
                <a:gd name="connsiteY2" fmla="*/ 0 h 635245"/>
                <a:gd name="connsiteX3" fmla="*/ 0 w 452426"/>
                <a:gd name="connsiteY3" fmla="*/ 136004 h 635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426" h="635245">
                  <a:moveTo>
                    <a:pt x="238637" y="635245"/>
                  </a:moveTo>
                  <a:lnTo>
                    <a:pt x="452426" y="411853"/>
                  </a:lnTo>
                  <a:lnTo>
                    <a:pt x="238637" y="0"/>
                  </a:lnTo>
                  <a:lnTo>
                    <a:pt x="0" y="136004"/>
                  </a:lnTo>
                  <a:close/>
                </a:path>
              </a:pathLst>
            </a:custGeom>
            <a:solidFill>
              <a:srgbClr val="BAC0CC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260510A-9A2D-66AB-7936-0229A4937D8C}"/>
                </a:ext>
              </a:extLst>
            </p:cNvPr>
            <p:cNvSpPr/>
            <p:nvPr/>
          </p:nvSpPr>
          <p:spPr>
            <a:xfrm>
              <a:off x="745074" y="3965885"/>
              <a:ext cx="953604" cy="1742437"/>
            </a:xfrm>
            <a:custGeom>
              <a:avLst/>
              <a:gdLst>
                <a:gd name="connsiteX0" fmla="*/ 634165 w 953604"/>
                <a:gd name="connsiteY0" fmla="*/ 1742438 h 1742437"/>
                <a:gd name="connsiteX1" fmla="*/ 0 w 953604"/>
                <a:gd name="connsiteY1" fmla="*/ 4516 h 1742437"/>
                <a:gd name="connsiteX2" fmla="*/ 751563 w 953604"/>
                <a:gd name="connsiteY2" fmla="*/ 737233 h 1742437"/>
                <a:gd name="connsiteX3" fmla="*/ 944105 w 953604"/>
                <a:gd name="connsiteY3" fmla="*/ 1554577 h 1742437"/>
                <a:gd name="connsiteX4" fmla="*/ 634165 w 953604"/>
                <a:gd name="connsiteY4" fmla="*/ 1742438 h 1742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3604" h="1742437">
                  <a:moveTo>
                    <a:pt x="634165" y="1742438"/>
                  </a:moveTo>
                  <a:cubicBezTo>
                    <a:pt x="634165" y="1742438"/>
                    <a:pt x="9483" y="422491"/>
                    <a:pt x="0" y="4516"/>
                  </a:cubicBezTo>
                  <a:cubicBezTo>
                    <a:pt x="0" y="4516"/>
                    <a:pt x="366358" y="-103519"/>
                    <a:pt x="751563" y="737233"/>
                  </a:cubicBezTo>
                  <a:cubicBezTo>
                    <a:pt x="751563" y="737233"/>
                    <a:pt x="1005205" y="1239835"/>
                    <a:pt x="944105" y="1554577"/>
                  </a:cubicBezTo>
                  <a:lnTo>
                    <a:pt x="634165" y="1742438"/>
                  </a:lnTo>
                  <a:close/>
                </a:path>
              </a:pathLst>
            </a:custGeom>
            <a:noFill/>
            <a:ln w="8396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5F13CE0-9FC3-2EFD-7DAB-3C8A253A3FB6}"/>
                </a:ext>
              </a:extLst>
            </p:cNvPr>
            <p:cNvSpPr/>
            <p:nvPr/>
          </p:nvSpPr>
          <p:spPr>
            <a:xfrm>
              <a:off x="745074" y="4031381"/>
              <a:ext cx="844232" cy="1549581"/>
            </a:xfrm>
            <a:custGeom>
              <a:avLst/>
              <a:gdLst>
                <a:gd name="connsiteX0" fmla="*/ 0 w 844232"/>
                <a:gd name="connsiteY0" fmla="*/ 0 h 1549581"/>
                <a:gd name="connsiteX1" fmla="*/ 844233 w 844232"/>
                <a:gd name="connsiteY1" fmla="*/ 1549581 h 1549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44232" h="1549581">
                  <a:moveTo>
                    <a:pt x="0" y="0"/>
                  </a:moveTo>
                  <a:cubicBezTo>
                    <a:pt x="0" y="0"/>
                    <a:pt x="579787" y="374761"/>
                    <a:pt x="844233" y="1549581"/>
                  </a:cubicBezTo>
                </a:path>
              </a:pathLst>
            </a:custGeom>
            <a:noFill/>
            <a:ln w="47981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85BDEBE-FC85-9DCF-5389-0AF9DBE45E33}"/>
                </a:ext>
              </a:extLst>
            </p:cNvPr>
            <p:cNvSpPr/>
            <p:nvPr/>
          </p:nvSpPr>
          <p:spPr>
            <a:xfrm>
              <a:off x="3649653" y="3776418"/>
              <a:ext cx="776410" cy="569944"/>
            </a:xfrm>
            <a:custGeom>
              <a:avLst/>
              <a:gdLst>
                <a:gd name="connsiteX0" fmla="*/ 776411 w 776410"/>
                <a:gd name="connsiteY0" fmla="*/ 304298 h 569944"/>
                <a:gd name="connsiteX1" fmla="*/ 359516 w 776410"/>
                <a:gd name="connsiteY1" fmla="*/ 569944 h 569944"/>
                <a:gd name="connsiteX2" fmla="*/ 0 w 776410"/>
                <a:gd name="connsiteY2" fmla="*/ 284972 h 569944"/>
                <a:gd name="connsiteX3" fmla="*/ 359516 w 776410"/>
                <a:gd name="connsiteY3" fmla="*/ 0 h 569944"/>
                <a:gd name="connsiteX4" fmla="*/ 776411 w 776410"/>
                <a:gd name="connsiteY4" fmla="*/ 304298 h 56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6410" h="569944">
                  <a:moveTo>
                    <a:pt x="776411" y="304298"/>
                  </a:moveTo>
                  <a:cubicBezTo>
                    <a:pt x="776411" y="461669"/>
                    <a:pt x="558060" y="569944"/>
                    <a:pt x="359516" y="569944"/>
                  </a:cubicBezTo>
                  <a:cubicBezTo>
                    <a:pt x="160972" y="569944"/>
                    <a:pt x="0" y="442343"/>
                    <a:pt x="0" y="284972"/>
                  </a:cubicBezTo>
                  <a:cubicBezTo>
                    <a:pt x="0" y="127601"/>
                    <a:pt x="160972" y="0"/>
                    <a:pt x="359516" y="0"/>
                  </a:cubicBezTo>
                  <a:cubicBezTo>
                    <a:pt x="558060" y="0"/>
                    <a:pt x="776411" y="146927"/>
                    <a:pt x="776411" y="304298"/>
                  </a:cubicBezTo>
                  <a:close/>
                </a:path>
              </a:pathLst>
            </a:custGeom>
            <a:solidFill>
              <a:srgbClr val="FDFEFC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78" name="Graphic 4">
            <a:extLst>
              <a:ext uri="{FF2B5EF4-FFF2-40B4-BE49-F238E27FC236}">
                <a16:creationId xmlns:a16="http://schemas.microsoft.com/office/drawing/2014/main" id="{3CB58104-4CA5-0155-D154-4A4CADA8E795}"/>
              </a:ext>
            </a:extLst>
          </p:cNvPr>
          <p:cNvGrpSpPr/>
          <p:nvPr/>
        </p:nvGrpSpPr>
        <p:grpSpPr>
          <a:xfrm rot="16926630">
            <a:off x="1162954" y="1356428"/>
            <a:ext cx="230898" cy="296516"/>
            <a:chOff x="1412571" y="1356611"/>
            <a:chExt cx="230898" cy="296516"/>
          </a:xfrm>
        </p:grpSpPr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EDE4184F-1570-217F-7252-7B10A6208687}"/>
                </a:ext>
              </a:extLst>
            </p:cNvPr>
            <p:cNvSpPr/>
            <p:nvPr/>
          </p:nvSpPr>
          <p:spPr>
            <a:xfrm>
              <a:off x="1412571" y="1444916"/>
              <a:ext cx="70031" cy="155083"/>
            </a:xfrm>
            <a:custGeom>
              <a:avLst/>
              <a:gdLst>
                <a:gd name="connsiteX0" fmla="*/ 52095 w 70031"/>
                <a:gd name="connsiteY0" fmla="*/ 3101 h 155083"/>
                <a:gd name="connsiteX1" fmla="*/ 10315 w 70031"/>
                <a:gd name="connsiteY1" fmla="*/ 10186 h 155083"/>
                <a:gd name="connsiteX2" fmla="*/ 10315 w 70031"/>
                <a:gd name="connsiteY2" fmla="*/ 147171 h 155083"/>
                <a:gd name="connsiteX3" fmla="*/ 52091 w 70031"/>
                <a:gd name="connsiteY3" fmla="*/ 152831 h 155083"/>
                <a:gd name="connsiteX4" fmla="*/ 69747 w 70031"/>
                <a:gd name="connsiteY4" fmla="*/ 139812 h 155083"/>
                <a:gd name="connsiteX5" fmla="*/ 64651 w 70031"/>
                <a:gd name="connsiteY5" fmla="*/ 0 h 155083"/>
                <a:gd name="connsiteX6" fmla="*/ 52095 w 70031"/>
                <a:gd name="connsiteY6" fmla="*/ 3101 h 155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31" h="155083">
                  <a:moveTo>
                    <a:pt x="52095" y="3101"/>
                  </a:moveTo>
                  <a:lnTo>
                    <a:pt x="10315" y="10186"/>
                  </a:lnTo>
                  <a:cubicBezTo>
                    <a:pt x="10315" y="10186"/>
                    <a:pt x="-12894" y="100753"/>
                    <a:pt x="10315" y="147171"/>
                  </a:cubicBezTo>
                  <a:cubicBezTo>
                    <a:pt x="10315" y="147171"/>
                    <a:pt x="30474" y="160189"/>
                    <a:pt x="52091" y="152831"/>
                  </a:cubicBezTo>
                  <a:cubicBezTo>
                    <a:pt x="73708" y="145472"/>
                    <a:pt x="69747" y="139812"/>
                    <a:pt x="69747" y="139812"/>
                  </a:cubicBezTo>
                  <a:lnTo>
                    <a:pt x="64651" y="0"/>
                  </a:lnTo>
                  <a:lnTo>
                    <a:pt x="52095" y="3101"/>
                  </a:lnTo>
                  <a:close/>
                </a:path>
              </a:pathLst>
            </a:custGeom>
            <a:solidFill>
              <a:srgbClr val="C85928"/>
            </a:solidFill>
            <a:ln w="3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600626E-FA79-B18E-1A2F-7CF8FF6EDBD7}"/>
                </a:ext>
              </a:extLst>
            </p:cNvPr>
            <p:cNvSpPr/>
            <p:nvPr/>
          </p:nvSpPr>
          <p:spPr>
            <a:xfrm>
              <a:off x="1417170" y="1444912"/>
              <a:ext cx="60841" cy="36218"/>
            </a:xfrm>
            <a:custGeom>
              <a:avLst/>
              <a:gdLst>
                <a:gd name="connsiteX0" fmla="*/ 60842 w 60841"/>
                <a:gd name="connsiteY0" fmla="*/ 33328 h 36218"/>
                <a:gd name="connsiteX1" fmla="*/ 0 w 60841"/>
                <a:gd name="connsiteY1" fmla="*/ 36219 h 36218"/>
                <a:gd name="connsiteX2" fmla="*/ 5293 w 60841"/>
                <a:gd name="connsiteY2" fmla="*/ 10182 h 36218"/>
                <a:gd name="connsiteX3" fmla="*/ 47069 w 60841"/>
                <a:gd name="connsiteY3" fmla="*/ 3108 h 36218"/>
                <a:gd name="connsiteX4" fmla="*/ 59625 w 60841"/>
                <a:gd name="connsiteY4" fmla="*/ 0 h 36218"/>
                <a:gd name="connsiteX5" fmla="*/ 60842 w 60841"/>
                <a:gd name="connsiteY5" fmla="*/ 33328 h 36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841" h="36218">
                  <a:moveTo>
                    <a:pt x="60842" y="33328"/>
                  </a:moveTo>
                  <a:cubicBezTo>
                    <a:pt x="38158" y="26368"/>
                    <a:pt x="15696" y="30796"/>
                    <a:pt x="0" y="36219"/>
                  </a:cubicBezTo>
                  <a:cubicBezTo>
                    <a:pt x="2619" y="20610"/>
                    <a:pt x="5293" y="10182"/>
                    <a:pt x="5293" y="10182"/>
                  </a:cubicBezTo>
                  <a:lnTo>
                    <a:pt x="47069" y="3108"/>
                  </a:lnTo>
                  <a:lnTo>
                    <a:pt x="59625" y="0"/>
                  </a:lnTo>
                  <a:lnTo>
                    <a:pt x="60842" y="33328"/>
                  </a:lnTo>
                  <a:close/>
                </a:path>
              </a:pathLst>
            </a:custGeom>
            <a:solidFill>
              <a:srgbClr val="F47C20"/>
            </a:solidFill>
            <a:ln w="3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CFD2C2B4-139D-6B89-6916-FBC8A709F931}"/>
                </a:ext>
              </a:extLst>
            </p:cNvPr>
            <p:cNvSpPr/>
            <p:nvPr/>
          </p:nvSpPr>
          <p:spPr>
            <a:xfrm>
              <a:off x="1412571" y="1444916"/>
              <a:ext cx="70031" cy="155083"/>
            </a:xfrm>
            <a:custGeom>
              <a:avLst/>
              <a:gdLst>
                <a:gd name="connsiteX0" fmla="*/ 52095 w 70031"/>
                <a:gd name="connsiteY0" fmla="*/ 3101 h 155083"/>
                <a:gd name="connsiteX1" fmla="*/ 10315 w 70031"/>
                <a:gd name="connsiteY1" fmla="*/ 10186 h 155083"/>
                <a:gd name="connsiteX2" fmla="*/ 10315 w 70031"/>
                <a:gd name="connsiteY2" fmla="*/ 147171 h 155083"/>
                <a:gd name="connsiteX3" fmla="*/ 52091 w 70031"/>
                <a:gd name="connsiteY3" fmla="*/ 152831 h 155083"/>
                <a:gd name="connsiteX4" fmla="*/ 69747 w 70031"/>
                <a:gd name="connsiteY4" fmla="*/ 139812 h 155083"/>
                <a:gd name="connsiteX5" fmla="*/ 64651 w 70031"/>
                <a:gd name="connsiteY5" fmla="*/ 0 h 155083"/>
                <a:gd name="connsiteX6" fmla="*/ 52095 w 70031"/>
                <a:gd name="connsiteY6" fmla="*/ 3101 h 155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31" h="155083">
                  <a:moveTo>
                    <a:pt x="52095" y="3101"/>
                  </a:moveTo>
                  <a:lnTo>
                    <a:pt x="10315" y="10186"/>
                  </a:lnTo>
                  <a:cubicBezTo>
                    <a:pt x="10315" y="10186"/>
                    <a:pt x="-12894" y="100753"/>
                    <a:pt x="10315" y="147171"/>
                  </a:cubicBezTo>
                  <a:cubicBezTo>
                    <a:pt x="10315" y="147171"/>
                    <a:pt x="30474" y="160189"/>
                    <a:pt x="52091" y="152831"/>
                  </a:cubicBezTo>
                  <a:cubicBezTo>
                    <a:pt x="73708" y="145472"/>
                    <a:pt x="69747" y="139812"/>
                    <a:pt x="69747" y="139812"/>
                  </a:cubicBezTo>
                  <a:lnTo>
                    <a:pt x="64651" y="0"/>
                  </a:lnTo>
                  <a:lnTo>
                    <a:pt x="52095" y="3101"/>
                  </a:lnTo>
                  <a:close/>
                </a:path>
              </a:pathLst>
            </a:custGeom>
            <a:noFill/>
            <a:ln w="2703" cap="flat">
              <a:solidFill>
                <a:srgbClr val="01010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FDC659C-321B-7C36-1ED5-83F6ED7846EF}"/>
                </a:ext>
              </a:extLst>
            </p:cNvPr>
            <p:cNvSpPr/>
            <p:nvPr/>
          </p:nvSpPr>
          <p:spPr>
            <a:xfrm>
              <a:off x="1462193" y="1356611"/>
              <a:ext cx="169106" cy="296509"/>
            </a:xfrm>
            <a:custGeom>
              <a:avLst/>
              <a:gdLst>
                <a:gd name="connsiteX0" fmla="*/ 148479 w 169106"/>
                <a:gd name="connsiteY0" fmla="*/ 293208 h 296509"/>
                <a:gd name="connsiteX1" fmla="*/ 148479 w 169106"/>
                <a:gd name="connsiteY1" fmla="*/ 39055 h 296509"/>
                <a:gd name="connsiteX2" fmla="*/ 63046 w 169106"/>
                <a:gd name="connsiteY2" fmla="*/ 2204 h 296509"/>
                <a:gd name="connsiteX3" fmla="*/ 33818 w 169106"/>
                <a:gd name="connsiteY3" fmla="*/ 22380 h 296509"/>
                <a:gd name="connsiteX4" fmla="*/ 174 w 169106"/>
                <a:gd name="connsiteY4" fmla="*/ 144339 h 296509"/>
                <a:gd name="connsiteX5" fmla="*/ 12063 w 169106"/>
                <a:gd name="connsiteY5" fmla="*/ 293208 h 296509"/>
                <a:gd name="connsiteX6" fmla="*/ 69800 w 169106"/>
                <a:gd name="connsiteY6" fmla="*/ 290376 h 296509"/>
                <a:gd name="connsiteX7" fmla="*/ 72063 w 169106"/>
                <a:gd name="connsiteY7" fmla="*/ 245657 h 296509"/>
                <a:gd name="connsiteX8" fmla="*/ 101497 w 169106"/>
                <a:gd name="connsiteY8" fmla="*/ 246222 h 296509"/>
                <a:gd name="connsiteX9" fmla="*/ 104893 w 169106"/>
                <a:gd name="connsiteY9" fmla="*/ 293769 h 296509"/>
                <a:gd name="connsiteX10" fmla="*/ 148479 w 169106"/>
                <a:gd name="connsiteY10" fmla="*/ 293208 h 296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9106" h="296509">
                  <a:moveTo>
                    <a:pt x="148479" y="293208"/>
                  </a:moveTo>
                  <a:cubicBezTo>
                    <a:pt x="148479" y="293208"/>
                    <a:pt x="194892" y="96702"/>
                    <a:pt x="148479" y="39055"/>
                  </a:cubicBezTo>
                  <a:cubicBezTo>
                    <a:pt x="128687" y="14472"/>
                    <a:pt x="96275" y="-7085"/>
                    <a:pt x="63046" y="2204"/>
                  </a:cubicBezTo>
                  <a:cubicBezTo>
                    <a:pt x="51473" y="5439"/>
                    <a:pt x="41555" y="13181"/>
                    <a:pt x="33818" y="22380"/>
                  </a:cubicBezTo>
                  <a:cubicBezTo>
                    <a:pt x="5467" y="56079"/>
                    <a:pt x="-1228" y="101702"/>
                    <a:pt x="174" y="144339"/>
                  </a:cubicBezTo>
                  <a:cubicBezTo>
                    <a:pt x="4136" y="264908"/>
                    <a:pt x="12063" y="293208"/>
                    <a:pt x="12063" y="293208"/>
                  </a:cubicBezTo>
                  <a:cubicBezTo>
                    <a:pt x="12063" y="293208"/>
                    <a:pt x="55648" y="302265"/>
                    <a:pt x="69800" y="290376"/>
                  </a:cubicBezTo>
                  <a:cubicBezTo>
                    <a:pt x="69800" y="290376"/>
                    <a:pt x="66968" y="250188"/>
                    <a:pt x="72063" y="245657"/>
                  </a:cubicBezTo>
                  <a:lnTo>
                    <a:pt x="101497" y="246222"/>
                  </a:lnTo>
                  <a:lnTo>
                    <a:pt x="104893" y="293769"/>
                  </a:lnTo>
                  <a:lnTo>
                    <a:pt x="148479" y="293208"/>
                  </a:lnTo>
                  <a:close/>
                </a:path>
              </a:pathLst>
            </a:custGeom>
            <a:solidFill>
              <a:srgbClr val="F47C20"/>
            </a:solidFill>
            <a:ln w="3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1432FC5-DF9B-868A-5E6F-766E8D812BD5}"/>
                </a:ext>
              </a:extLst>
            </p:cNvPr>
            <p:cNvSpPr/>
            <p:nvPr/>
          </p:nvSpPr>
          <p:spPr>
            <a:xfrm>
              <a:off x="1461450" y="1397638"/>
              <a:ext cx="168614" cy="255490"/>
            </a:xfrm>
            <a:custGeom>
              <a:avLst/>
              <a:gdLst>
                <a:gd name="connsiteX0" fmla="*/ 168614 w 168614"/>
                <a:gd name="connsiteY0" fmla="*/ 110667 h 255490"/>
                <a:gd name="connsiteX1" fmla="*/ 148479 w 168614"/>
                <a:gd name="connsiteY1" fmla="*/ 252186 h 255490"/>
                <a:gd name="connsiteX2" fmla="*/ 104893 w 168614"/>
                <a:gd name="connsiteY2" fmla="*/ 252751 h 255490"/>
                <a:gd name="connsiteX3" fmla="*/ 101493 w 168614"/>
                <a:gd name="connsiteY3" fmla="*/ 205204 h 255490"/>
                <a:gd name="connsiteX4" fmla="*/ 72071 w 168614"/>
                <a:gd name="connsiteY4" fmla="*/ 204639 h 255490"/>
                <a:gd name="connsiteX5" fmla="*/ 69800 w 168614"/>
                <a:gd name="connsiteY5" fmla="*/ 249354 h 255490"/>
                <a:gd name="connsiteX6" fmla="*/ 12067 w 168614"/>
                <a:gd name="connsiteY6" fmla="*/ 252190 h 255490"/>
                <a:gd name="connsiteX7" fmla="*/ 174 w 168614"/>
                <a:gd name="connsiteY7" fmla="*/ 103309 h 255490"/>
                <a:gd name="connsiteX8" fmla="*/ 20891 w 168614"/>
                <a:gd name="connsiteY8" fmla="*/ 0 h 255490"/>
                <a:gd name="connsiteX9" fmla="*/ 20744 w 168614"/>
                <a:gd name="connsiteY9" fmla="*/ 81155 h 255490"/>
                <a:gd name="connsiteX10" fmla="*/ 42302 w 168614"/>
                <a:gd name="connsiteY10" fmla="*/ 150161 h 255490"/>
                <a:gd name="connsiteX11" fmla="*/ 70807 w 168614"/>
                <a:gd name="connsiteY11" fmla="*/ 159561 h 255490"/>
                <a:gd name="connsiteX12" fmla="*/ 168614 w 168614"/>
                <a:gd name="connsiteY12" fmla="*/ 110667 h 25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8614" h="255490">
                  <a:moveTo>
                    <a:pt x="168614" y="110667"/>
                  </a:moveTo>
                  <a:cubicBezTo>
                    <a:pt x="165463" y="180261"/>
                    <a:pt x="148479" y="252186"/>
                    <a:pt x="148479" y="252186"/>
                  </a:cubicBezTo>
                  <a:lnTo>
                    <a:pt x="104893" y="252751"/>
                  </a:lnTo>
                  <a:lnTo>
                    <a:pt x="101493" y="205204"/>
                  </a:lnTo>
                  <a:lnTo>
                    <a:pt x="72071" y="204639"/>
                  </a:lnTo>
                  <a:cubicBezTo>
                    <a:pt x="66964" y="209165"/>
                    <a:pt x="69800" y="249354"/>
                    <a:pt x="69800" y="249354"/>
                  </a:cubicBezTo>
                  <a:cubicBezTo>
                    <a:pt x="55652" y="261247"/>
                    <a:pt x="12067" y="252190"/>
                    <a:pt x="12067" y="252190"/>
                  </a:cubicBezTo>
                  <a:cubicBezTo>
                    <a:pt x="12067" y="252190"/>
                    <a:pt x="4140" y="223882"/>
                    <a:pt x="174" y="103309"/>
                  </a:cubicBezTo>
                  <a:cubicBezTo>
                    <a:pt x="-983" y="68113"/>
                    <a:pt x="3370" y="30879"/>
                    <a:pt x="20891" y="0"/>
                  </a:cubicBezTo>
                  <a:cubicBezTo>
                    <a:pt x="19556" y="27000"/>
                    <a:pt x="19003" y="54159"/>
                    <a:pt x="20744" y="81155"/>
                  </a:cubicBezTo>
                  <a:cubicBezTo>
                    <a:pt x="22206" y="103779"/>
                    <a:pt x="20401" y="136435"/>
                    <a:pt x="42302" y="150161"/>
                  </a:cubicBezTo>
                  <a:cubicBezTo>
                    <a:pt x="50834" y="155508"/>
                    <a:pt x="60893" y="157807"/>
                    <a:pt x="70807" y="159561"/>
                  </a:cubicBezTo>
                  <a:cubicBezTo>
                    <a:pt x="115100" y="167393"/>
                    <a:pt x="150785" y="153700"/>
                    <a:pt x="168614" y="110667"/>
                  </a:cubicBezTo>
                  <a:close/>
                </a:path>
              </a:pathLst>
            </a:custGeom>
            <a:solidFill>
              <a:srgbClr val="C85928"/>
            </a:solidFill>
            <a:ln w="3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BDE4D28-FE24-734C-6C5A-6ABC002D7267}"/>
                </a:ext>
              </a:extLst>
            </p:cNvPr>
            <p:cNvSpPr/>
            <p:nvPr/>
          </p:nvSpPr>
          <p:spPr>
            <a:xfrm>
              <a:off x="1461206" y="1356611"/>
              <a:ext cx="169106" cy="296509"/>
            </a:xfrm>
            <a:custGeom>
              <a:avLst/>
              <a:gdLst>
                <a:gd name="connsiteX0" fmla="*/ 148479 w 169106"/>
                <a:gd name="connsiteY0" fmla="*/ 293208 h 296509"/>
                <a:gd name="connsiteX1" fmla="*/ 148479 w 169106"/>
                <a:gd name="connsiteY1" fmla="*/ 39055 h 296509"/>
                <a:gd name="connsiteX2" fmla="*/ 63046 w 169106"/>
                <a:gd name="connsiteY2" fmla="*/ 2204 h 296509"/>
                <a:gd name="connsiteX3" fmla="*/ 33818 w 169106"/>
                <a:gd name="connsiteY3" fmla="*/ 22380 h 296509"/>
                <a:gd name="connsiteX4" fmla="*/ 174 w 169106"/>
                <a:gd name="connsiteY4" fmla="*/ 144339 h 296509"/>
                <a:gd name="connsiteX5" fmla="*/ 12063 w 169106"/>
                <a:gd name="connsiteY5" fmla="*/ 293208 h 296509"/>
                <a:gd name="connsiteX6" fmla="*/ 69800 w 169106"/>
                <a:gd name="connsiteY6" fmla="*/ 290376 h 296509"/>
                <a:gd name="connsiteX7" fmla="*/ 72063 w 169106"/>
                <a:gd name="connsiteY7" fmla="*/ 245657 h 296509"/>
                <a:gd name="connsiteX8" fmla="*/ 101497 w 169106"/>
                <a:gd name="connsiteY8" fmla="*/ 246222 h 296509"/>
                <a:gd name="connsiteX9" fmla="*/ 104893 w 169106"/>
                <a:gd name="connsiteY9" fmla="*/ 293769 h 296509"/>
                <a:gd name="connsiteX10" fmla="*/ 148479 w 169106"/>
                <a:gd name="connsiteY10" fmla="*/ 293208 h 296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9106" h="296509">
                  <a:moveTo>
                    <a:pt x="148479" y="293208"/>
                  </a:moveTo>
                  <a:cubicBezTo>
                    <a:pt x="148479" y="293208"/>
                    <a:pt x="194892" y="96702"/>
                    <a:pt x="148479" y="39055"/>
                  </a:cubicBezTo>
                  <a:cubicBezTo>
                    <a:pt x="128687" y="14472"/>
                    <a:pt x="96275" y="-7085"/>
                    <a:pt x="63046" y="2204"/>
                  </a:cubicBezTo>
                  <a:cubicBezTo>
                    <a:pt x="51473" y="5439"/>
                    <a:pt x="41555" y="13181"/>
                    <a:pt x="33818" y="22380"/>
                  </a:cubicBezTo>
                  <a:cubicBezTo>
                    <a:pt x="5467" y="56079"/>
                    <a:pt x="-1228" y="101702"/>
                    <a:pt x="174" y="144339"/>
                  </a:cubicBezTo>
                  <a:cubicBezTo>
                    <a:pt x="4136" y="264908"/>
                    <a:pt x="12063" y="293208"/>
                    <a:pt x="12063" y="293208"/>
                  </a:cubicBezTo>
                  <a:cubicBezTo>
                    <a:pt x="12063" y="293208"/>
                    <a:pt x="55648" y="302265"/>
                    <a:pt x="69800" y="290376"/>
                  </a:cubicBezTo>
                  <a:cubicBezTo>
                    <a:pt x="69800" y="290376"/>
                    <a:pt x="66968" y="250188"/>
                    <a:pt x="72063" y="245657"/>
                  </a:cubicBezTo>
                  <a:lnTo>
                    <a:pt x="101497" y="246222"/>
                  </a:lnTo>
                  <a:lnTo>
                    <a:pt x="104893" y="293769"/>
                  </a:lnTo>
                  <a:lnTo>
                    <a:pt x="148479" y="293208"/>
                  </a:lnTo>
                  <a:close/>
                </a:path>
              </a:pathLst>
            </a:custGeom>
            <a:noFill/>
            <a:ln w="2703" cap="flat">
              <a:solidFill>
                <a:srgbClr val="01010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6800F28E-1A5F-19E8-6428-3335AEEBF70F}"/>
                </a:ext>
              </a:extLst>
            </p:cNvPr>
            <p:cNvSpPr/>
            <p:nvPr/>
          </p:nvSpPr>
          <p:spPr>
            <a:xfrm>
              <a:off x="1512496" y="1404915"/>
              <a:ext cx="130972" cy="85957"/>
            </a:xfrm>
            <a:custGeom>
              <a:avLst/>
              <a:gdLst>
                <a:gd name="connsiteX0" fmla="*/ 515 w 130972"/>
                <a:gd name="connsiteY0" fmla="*/ 42900 h 85957"/>
                <a:gd name="connsiteX1" fmla="*/ 428 w 130972"/>
                <a:gd name="connsiteY1" fmla="*/ 42307 h 85957"/>
                <a:gd name="connsiteX2" fmla="*/ 36054 w 130972"/>
                <a:gd name="connsiteY2" fmla="*/ 938 h 85957"/>
                <a:gd name="connsiteX3" fmla="*/ 123790 w 130972"/>
                <a:gd name="connsiteY3" fmla="*/ 17353 h 85957"/>
                <a:gd name="connsiteX4" fmla="*/ 117810 w 130972"/>
                <a:gd name="connsiteY4" fmla="*/ 80177 h 85957"/>
                <a:gd name="connsiteX5" fmla="*/ 40284 w 130972"/>
                <a:gd name="connsiteY5" fmla="*/ 83530 h 85957"/>
                <a:gd name="connsiteX6" fmla="*/ 515 w 130972"/>
                <a:gd name="connsiteY6" fmla="*/ 42900 h 8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972" h="85957">
                  <a:moveTo>
                    <a:pt x="515" y="42900"/>
                  </a:moveTo>
                  <a:cubicBezTo>
                    <a:pt x="483" y="42702"/>
                    <a:pt x="455" y="42505"/>
                    <a:pt x="428" y="42307"/>
                  </a:cubicBezTo>
                  <a:cubicBezTo>
                    <a:pt x="-2827" y="18775"/>
                    <a:pt x="12822" y="2087"/>
                    <a:pt x="36054" y="938"/>
                  </a:cubicBezTo>
                  <a:cubicBezTo>
                    <a:pt x="81903" y="-1325"/>
                    <a:pt x="110771" y="-761"/>
                    <a:pt x="123790" y="17353"/>
                  </a:cubicBezTo>
                  <a:cubicBezTo>
                    <a:pt x="136808" y="35466"/>
                    <a:pt x="130508" y="78471"/>
                    <a:pt x="117810" y="80177"/>
                  </a:cubicBezTo>
                  <a:cubicBezTo>
                    <a:pt x="92456" y="83582"/>
                    <a:pt x="65729" y="89214"/>
                    <a:pt x="40284" y="83530"/>
                  </a:cubicBezTo>
                  <a:cubicBezTo>
                    <a:pt x="20512" y="79115"/>
                    <a:pt x="3611" y="63288"/>
                    <a:pt x="515" y="42900"/>
                  </a:cubicBezTo>
                  <a:close/>
                </a:path>
              </a:pathLst>
            </a:custGeom>
            <a:solidFill>
              <a:srgbClr val="99C7DC"/>
            </a:solidFill>
            <a:ln w="3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BEFD2DF-5410-3DF5-28D8-227B774075C4}"/>
                </a:ext>
              </a:extLst>
            </p:cNvPr>
            <p:cNvSpPr/>
            <p:nvPr/>
          </p:nvSpPr>
          <p:spPr>
            <a:xfrm>
              <a:off x="1512592" y="1412741"/>
              <a:ext cx="130783" cy="78137"/>
            </a:xfrm>
            <a:custGeom>
              <a:avLst/>
              <a:gdLst>
                <a:gd name="connsiteX0" fmla="*/ 130776 w 130783"/>
                <a:gd name="connsiteY0" fmla="*/ 39884 h 78137"/>
                <a:gd name="connsiteX1" fmla="*/ 117801 w 130783"/>
                <a:gd name="connsiteY1" fmla="*/ 72355 h 78137"/>
                <a:gd name="connsiteX2" fmla="*/ 40280 w 130783"/>
                <a:gd name="connsiteY2" fmla="*/ 75712 h 78137"/>
                <a:gd name="connsiteX3" fmla="*/ 514 w 130783"/>
                <a:gd name="connsiteY3" fmla="*/ 35077 h 78137"/>
                <a:gd name="connsiteX4" fmla="*/ 427 w 130783"/>
                <a:gd name="connsiteY4" fmla="*/ 34485 h 78137"/>
                <a:gd name="connsiteX5" fmla="*/ 14456 w 130783"/>
                <a:gd name="connsiteY5" fmla="*/ 0 h 78137"/>
                <a:gd name="connsiteX6" fmla="*/ 22103 w 130783"/>
                <a:gd name="connsiteY6" fmla="*/ 24642 h 78137"/>
                <a:gd name="connsiteX7" fmla="*/ 46706 w 130783"/>
                <a:gd name="connsiteY7" fmla="*/ 50691 h 78137"/>
                <a:gd name="connsiteX8" fmla="*/ 72596 w 130783"/>
                <a:gd name="connsiteY8" fmla="*/ 55908 h 78137"/>
                <a:gd name="connsiteX9" fmla="*/ 105300 w 130783"/>
                <a:gd name="connsiteY9" fmla="*/ 54080 h 78137"/>
                <a:gd name="connsiteX10" fmla="*/ 130776 w 130783"/>
                <a:gd name="connsiteY10" fmla="*/ 39884 h 78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83" h="78137">
                  <a:moveTo>
                    <a:pt x="130776" y="39884"/>
                  </a:moveTo>
                  <a:cubicBezTo>
                    <a:pt x="130918" y="48116"/>
                    <a:pt x="129066" y="70846"/>
                    <a:pt x="117801" y="72355"/>
                  </a:cubicBezTo>
                  <a:cubicBezTo>
                    <a:pt x="92444" y="75756"/>
                    <a:pt x="65724" y="81396"/>
                    <a:pt x="40280" y="75712"/>
                  </a:cubicBezTo>
                  <a:cubicBezTo>
                    <a:pt x="20503" y="71300"/>
                    <a:pt x="3610" y="55462"/>
                    <a:pt x="514" y="35077"/>
                  </a:cubicBezTo>
                  <a:cubicBezTo>
                    <a:pt x="486" y="34876"/>
                    <a:pt x="454" y="34686"/>
                    <a:pt x="427" y="34485"/>
                  </a:cubicBezTo>
                  <a:cubicBezTo>
                    <a:pt x="-1655" y="19413"/>
                    <a:pt x="4013" y="7145"/>
                    <a:pt x="14456" y="0"/>
                  </a:cubicBezTo>
                  <a:cubicBezTo>
                    <a:pt x="10143" y="2950"/>
                    <a:pt x="20551" y="21471"/>
                    <a:pt x="22103" y="24642"/>
                  </a:cubicBezTo>
                  <a:cubicBezTo>
                    <a:pt x="27668" y="36014"/>
                    <a:pt x="34466" y="45698"/>
                    <a:pt x="46706" y="50691"/>
                  </a:cubicBezTo>
                  <a:cubicBezTo>
                    <a:pt x="54890" y="54028"/>
                    <a:pt x="63788" y="55189"/>
                    <a:pt x="72596" y="55908"/>
                  </a:cubicBezTo>
                  <a:cubicBezTo>
                    <a:pt x="83446" y="56793"/>
                    <a:pt x="94711" y="56967"/>
                    <a:pt x="105300" y="54080"/>
                  </a:cubicBezTo>
                  <a:cubicBezTo>
                    <a:pt x="109179" y="53017"/>
                    <a:pt x="130867" y="44960"/>
                    <a:pt x="130776" y="39884"/>
                  </a:cubicBezTo>
                  <a:close/>
                </a:path>
              </a:pathLst>
            </a:custGeom>
            <a:solidFill>
              <a:srgbClr val="4B656F"/>
            </a:solidFill>
            <a:ln w="3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29501480-DDC7-55F4-A6B6-0F55531ABDBF}"/>
                </a:ext>
              </a:extLst>
            </p:cNvPr>
            <p:cNvSpPr/>
            <p:nvPr/>
          </p:nvSpPr>
          <p:spPr>
            <a:xfrm>
              <a:off x="1512496" y="1404915"/>
              <a:ext cx="130972" cy="85957"/>
            </a:xfrm>
            <a:custGeom>
              <a:avLst/>
              <a:gdLst>
                <a:gd name="connsiteX0" fmla="*/ 515 w 130972"/>
                <a:gd name="connsiteY0" fmla="*/ 42900 h 85957"/>
                <a:gd name="connsiteX1" fmla="*/ 428 w 130972"/>
                <a:gd name="connsiteY1" fmla="*/ 42307 h 85957"/>
                <a:gd name="connsiteX2" fmla="*/ 36054 w 130972"/>
                <a:gd name="connsiteY2" fmla="*/ 938 h 85957"/>
                <a:gd name="connsiteX3" fmla="*/ 123790 w 130972"/>
                <a:gd name="connsiteY3" fmla="*/ 17353 h 85957"/>
                <a:gd name="connsiteX4" fmla="*/ 117810 w 130972"/>
                <a:gd name="connsiteY4" fmla="*/ 80177 h 85957"/>
                <a:gd name="connsiteX5" fmla="*/ 40284 w 130972"/>
                <a:gd name="connsiteY5" fmla="*/ 83530 h 85957"/>
                <a:gd name="connsiteX6" fmla="*/ 515 w 130972"/>
                <a:gd name="connsiteY6" fmla="*/ 42900 h 8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972" h="85957">
                  <a:moveTo>
                    <a:pt x="515" y="42900"/>
                  </a:moveTo>
                  <a:cubicBezTo>
                    <a:pt x="483" y="42702"/>
                    <a:pt x="455" y="42505"/>
                    <a:pt x="428" y="42307"/>
                  </a:cubicBezTo>
                  <a:cubicBezTo>
                    <a:pt x="-2827" y="18775"/>
                    <a:pt x="12822" y="2087"/>
                    <a:pt x="36054" y="938"/>
                  </a:cubicBezTo>
                  <a:cubicBezTo>
                    <a:pt x="81903" y="-1325"/>
                    <a:pt x="110771" y="-761"/>
                    <a:pt x="123790" y="17353"/>
                  </a:cubicBezTo>
                  <a:cubicBezTo>
                    <a:pt x="136808" y="35466"/>
                    <a:pt x="130508" y="78471"/>
                    <a:pt x="117810" y="80177"/>
                  </a:cubicBezTo>
                  <a:cubicBezTo>
                    <a:pt x="92456" y="83582"/>
                    <a:pt x="65729" y="89214"/>
                    <a:pt x="40284" y="83530"/>
                  </a:cubicBezTo>
                  <a:cubicBezTo>
                    <a:pt x="20512" y="79115"/>
                    <a:pt x="3611" y="63288"/>
                    <a:pt x="515" y="42900"/>
                  </a:cubicBezTo>
                  <a:close/>
                </a:path>
              </a:pathLst>
            </a:custGeom>
            <a:noFill/>
            <a:ln w="2703" cap="flat">
              <a:solidFill>
                <a:srgbClr val="01010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61C59DF6-5C72-51AD-0DB7-D33CEEC50A21}"/>
                </a:ext>
              </a:extLst>
            </p:cNvPr>
            <p:cNvSpPr/>
            <p:nvPr/>
          </p:nvSpPr>
          <p:spPr>
            <a:xfrm>
              <a:off x="1540212" y="1601317"/>
              <a:ext cx="42459" cy="2764"/>
            </a:xfrm>
            <a:custGeom>
              <a:avLst/>
              <a:gdLst>
                <a:gd name="connsiteX0" fmla="*/ 0 w 42459"/>
                <a:gd name="connsiteY0" fmla="*/ 138 h 2764"/>
                <a:gd name="connsiteX1" fmla="*/ 5308 w 42459"/>
                <a:gd name="connsiteY1" fmla="*/ 71 h 2764"/>
                <a:gd name="connsiteX2" fmla="*/ 10617 w 42459"/>
                <a:gd name="connsiteY2" fmla="*/ 47 h 2764"/>
                <a:gd name="connsiteX3" fmla="*/ 21230 w 42459"/>
                <a:gd name="connsiteY3" fmla="*/ 0 h 2764"/>
                <a:gd name="connsiteX4" fmla="*/ 31843 w 42459"/>
                <a:gd name="connsiteY4" fmla="*/ 47 h 2764"/>
                <a:gd name="connsiteX5" fmla="*/ 37151 w 42459"/>
                <a:gd name="connsiteY5" fmla="*/ 71 h 2764"/>
                <a:gd name="connsiteX6" fmla="*/ 42460 w 42459"/>
                <a:gd name="connsiteY6" fmla="*/ 138 h 2764"/>
                <a:gd name="connsiteX7" fmla="*/ 42460 w 42459"/>
                <a:gd name="connsiteY7" fmla="*/ 415 h 2764"/>
                <a:gd name="connsiteX8" fmla="*/ 31847 w 42459"/>
                <a:gd name="connsiteY8" fmla="*/ 2255 h 2764"/>
                <a:gd name="connsiteX9" fmla="*/ 21234 w 42459"/>
                <a:gd name="connsiteY9" fmla="*/ 2765 h 2764"/>
                <a:gd name="connsiteX10" fmla="*/ 10621 w 42459"/>
                <a:gd name="connsiteY10" fmla="*/ 2263 h 2764"/>
                <a:gd name="connsiteX11" fmla="*/ 8 w 42459"/>
                <a:gd name="connsiteY11" fmla="*/ 415 h 2764"/>
                <a:gd name="connsiteX12" fmla="*/ 8 w 42459"/>
                <a:gd name="connsiteY12" fmla="*/ 138 h 2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459" h="2764">
                  <a:moveTo>
                    <a:pt x="0" y="138"/>
                  </a:moveTo>
                  <a:lnTo>
                    <a:pt x="5308" y="71"/>
                  </a:lnTo>
                  <a:lnTo>
                    <a:pt x="10617" y="47"/>
                  </a:lnTo>
                  <a:lnTo>
                    <a:pt x="21230" y="0"/>
                  </a:lnTo>
                  <a:lnTo>
                    <a:pt x="31843" y="47"/>
                  </a:lnTo>
                  <a:lnTo>
                    <a:pt x="37151" y="71"/>
                  </a:lnTo>
                  <a:lnTo>
                    <a:pt x="42460" y="138"/>
                  </a:lnTo>
                  <a:lnTo>
                    <a:pt x="42460" y="415"/>
                  </a:lnTo>
                  <a:cubicBezTo>
                    <a:pt x="38921" y="1386"/>
                    <a:pt x="35386" y="1892"/>
                    <a:pt x="31847" y="2255"/>
                  </a:cubicBezTo>
                  <a:cubicBezTo>
                    <a:pt x="28308" y="2599"/>
                    <a:pt x="24773" y="2761"/>
                    <a:pt x="21234" y="2765"/>
                  </a:cubicBezTo>
                  <a:cubicBezTo>
                    <a:pt x="17695" y="2769"/>
                    <a:pt x="14160" y="2607"/>
                    <a:pt x="10621" y="2263"/>
                  </a:cubicBezTo>
                  <a:cubicBezTo>
                    <a:pt x="7082" y="1900"/>
                    <a:pt x="3547" y="1394"/>
                    <a:pt x="8" y="415"/>
                  </a:cubicBezTo>
                  <a:lnTo>
                    <a:pt x="8" y="138"/>
                  </a:lnTo>
                  <a:close/>
                </a:path>
              </a:pathLst>
            </a:custGeom>
            <a:solidFill>
              <a:srgbClr val="010101"/>
            </a:solidFill>
            <a:ln w="3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3C15EEA-773B-C0C9-7EDC-262627428CD1}"/>
                </a:ext>
              </a:extLst>
            </p:cNvPr>
            <p:cNvSpPr/>
            <p:nvPr/>
          </p:nvSpPr>
          <p:spPr>
            <a:xfrm rot="-4998595">
              <a:off x="1580562" y="1399878"/>
              <a:ext cx="23208" cy="56671"/>
            </a:xfrm>
            <a:custGeom>
              <a:avLst/>
              <a:gdLst>
                <a:gd name="connsiteX0" fmla="*/ 23209 w 23208"/>
                <a:gd name="connsiteY0" fmla="*/ 28336 h 56671"/>
                <a:gd name="connsiteX1" fmla="*/ 11604 w 23208"/>
                <a:gd name="connsiteY1" fmla="*/ 56671 h 56671"/>
                <a:gd name="connsiteX2" fmla="*/ 0 w 23208"/>
                <a:gd name="connsiteY2" fmla="*/ 28336 h 56671"/>
                <a:gd name="connsiteX3" fmla="*/ 11604 w 23208"/>
                <a:gd name="connsiteY3" fmla="*/ 0 h 56671"/>
                <a:gd name="connsiteX4" fmla="*/ 23209 w 23208"/>
                <a:gd name="connsiteY4" fmla="*/ 28336 h 56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08" h="56671">
                  <a:moveTo>
                    <a:pt x="23209" y="28336"/>
                  </a:moveTo>
                  <a:cubicBezTo>
                    <a:pt x="23209" y="43985"/>
                    <a:pt x="18013" y="56671"/>
                    <a:pt x="11604" y="56671"/>
                  </a:cubicBezTo>
                  <a:cubicBezTo>
                    <a:pt x="5195" y="56671"/>
                    <a:pt x="0" y="43985"/>
                    <a:pt x="0" y="28336"/>
                  </a:cubicBezTo>
                  <a:cubicBezTo>
                    <a:pt x="0" y="12686"/>
                    <a:pt x="5195" y="0"/>
                    <a:pt x="11604" y="0"/>
                  </a:cubicBezTo>
                  <a:cubicBezTo>
                    <a:pt x="18013" y="0"/>
                    <a:pt x="23209" y="12686"/>
                    <a:pt x="23209" y="28336"/>
                  </a:cubicBezTo>
                  <a:close/>
                </a:path>
              </a:pathLst>
            </a:custGeom>
            <a:solidFill>
              <a:srgbClr val="FCFDFD"/>
            </a:solidFill>
            <a:ln w="3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02" name="Graphic 44">
            <a:extLst>
              <a:ext uri="{FF2B5EF4-FFF2-40B4-BE49-F238E27FC236}">
                <a16:creationId xmlns:a16="http://schemas.microsoft.com/office/drawing/2014/main" id="{66A35D83-8CBA-C236-BDB0-FB79440612FD}"/>
              </a:ext>
            </a:extLst>
          </p:cNvPr>
          <p:cNvGrpSpPr/>
          <p:nvPr/>
        </p:nvGrpSpPr>
        <p:grpSpPr>
          <a:xfrm rot="1784189">
            <a:off x="8268594" y="62635"/>
            <a:ext cx="235780" cy="302788"/>
            <a:chOff x="11349936" y="389653"/>
            <a:chExt cx="235780" cy="302788"/>
          </a:xfrm>
        </p:grpSpPr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A219CEDC-E799-4B38-E07F-02EE682A09A4}"/>
                </a:ext>
              </a:extLst>
            </p:cNvPr>
            <p:cNvSpPr/>
            <p:nvPr/>
          </p:nvSpPr>
          <p:spPr>
            <a:xfrm>
              <a:off x="11514203" y="479825"/>
              <a:ext cx="71512" cy="158364"/>
            </a:xfrm>
            <a:custGeom>
              <a:avLst/>
              <a:gdLst>
                <a:gd name="connsiteX0" fmla="*/ 18320 w 71512"/>
                <a:gd name="connsiteY0" fmla="*/ 3166 h 158364"/>
                <a:gd name="connsiteX1" fmla="*/ 60980 w 71512"/>
                <a:gd name="connsiteY1" fmla="*/ 10402 h 158364"/>
                <a:gd name="connsiteX2" fmla="*/ 60980 w 71512"/>
                <a:gd name="connsiteY2" fmla="*/ 150284 h 158364"/>
                <a:gd name="connsiteX3" fmla="*/ 18320 w 71512"/>
                <a:gd name="connsiteY3" fmla="*/ 156063 h 158364"/>
                <a:gd name="connsiteX4" fmla="*/ 291 w 71512"/>
                <a:gd name="connsiteY4" fmla="*/ 142770 h 158364"/>
                <a:gd name="connsiteX5" fmla="*/ 5494 w 71512"/>
                <a:gd name="connsiteY5" fmla="*/ 0 h 158364"/>
                <a:gd name="connsiteX6" fmla="*/ 18320 w 71512"/>
                <a:gd name="connsiteY6" fmla="*/ 3166 h 158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512" h="158364">
                  <a:moveTo>
                    <a:pt x="18320" y="3166"/>
                  </a:moveTo>
                  <a:lnTo>
                    <a:pt x="60980" y="10402"/>
                  </a:lnTo>
                  <a:cubicBezTo>
                    <a:pt x="60980" y="10402"/>
                    <a:pt x="84679" y="102885"/>
                    <a:pt x="60980" y="150284"/>
                  </a:cubicBezTo>
                  <a:cubicBezTo>
                    <a:pt x="60980" y="150284"/>
                    <a:pt x="40394" y="163577"/>
                    <a:pt x="18320" y="156063"/>
                  </a:cubicBezTo>
                  <a:cubicBezTo>
                    <a:pt x="-3754" y="148549"/>
                    <a:pt x="291" y="142770"/>
                    <a:pt x="291" y="142770"/>
                  </a:cubicBezTo>
                  <a:lnTo>
                    <a:pt x="5494" y="0"/>
                  </a:lnTo>
                  <a:lnTo>
                    <a:pt x="18320" y="3166"/>
                  </a:lnTo>
                  <a:close/>
                </a:path>
              </a:pathLst>
            </a:custGeom>
            <a:solidFill>
              <a:srgbClr val="232322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C9002374-6D90-90B3-D000-FE2547A02375}"/>
                </a:ext>
              </a:extLst>
            </p:cNvPr>
            <p:cNvSpPr/>
            <p:nvPr/>
          </p:nvSpPr>
          <p:spPr>
            <a:xfrm>
              <a:off x="11518894" y="479821"/>
              <a:ext cx="62128" cy="36985"/>
            </a:xfrm>
            <a:custGeom>
              <a:avLst/>
              <a:gdLst>
                <a:gd name="connsiteX0" fmla="*/ 0 w 62128"/>
                <a:gd name="connsiteY0" fmla="*/ 34033 h 36985"/>
                <a:gd name="connsiteX1" fmla="*/ 62129 w 62128"/>
                <a:gd name="connsiteY1" fmla="*/ 36985 h 36985"/>
                <a:gd name="connsiteX2" fmla="*/ 56724 w 62128"/>
                <a:gd name="connsiteY2" fmla="*/ 10398 h 36985"/>
                <a:gd name="connsiteX3" fmla="*/ 14064 w 62128"/>
                <a:gd name="connsiteY3" fmla="*/ 3174 h 36985"/>
                <a:gd name="connsiteX4" fmla="*/ 1242 w 62128"/>
                <a:gd name="connsiteY4" fmla="*/ 0 h 36985"/>
                <a:gd name="connsiteX5" fmla="*/ 0 w 62128"/>
                <a:gd name="connsiteY5" fmla="*/ 34033 h 3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128" h="36985">
                  <a:moveTo>
                    <a:pt x="0" y="34033"/>
                  </a:moveTo>
                  <a:cubicBezTo>
                    <a:pt x="23163" y="26926"/>
                    <a:pt x="46100" y="31447"/>
                    <a:pt x="62129" y="36985"/>
                  </a:cubicBezTo>
                  <a:cubicBezTo>
                    <a:pt x="59455" y="21046"/>
                    <a:pt x="56724" y="10398"/>
                    <a:pt x="56724" y="10398"/>
                  </a:cubicBezTo>
                  <a:lnTo>
                    <a:pt x="14064" y="3174"/>
                  </a:lnTo>
                  <a:lnTo>
                    <a:pt x="1242" y="0"/>
                  </a:lnTo>
                  <a:lnTo>
                    <a:pt x="0" y="34033"/>
                  </a:lnTo>
                  <a:close/>
                </a:path>
              </a:pathLst>
            </a:custGeom>
            <a:solidFill>
              <a:srgbClr val="303030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25ABAB53-26C1-D624-09A7-767C5E48F716}"/>
                </a:ext>
              </a:extLst>
            </p:cNvPr>
            <p:cNvSpPr/>
            <p:nvPr/>
          </p:nvSpPr>
          <p:spPr>
            <a:xfrm>
              <a:off x="11514203" y="479825"/>
              <a:ext cx="71512" cy="158364"/>
            </a:xfrm>
            <a:custGeom>
              <a:avLst/>
              <a:gdLst>
                <a:gd name="connsiteX0" fmla="*/ 18320 w 71512"/>
                <a:gd name="connsiteY0" fmla="*/ 3166 h 158364"/>
                <a:gd name="connsiteX1" fmla="*/ 60980 w 71512"/>
                <a:gd name="connsiteY1" fmla="*/ 10402 h 158364"/>
                <a:gd name="connsiteX2" fmla="*/ 60980 w 71512"/>
                <a:gd name="connsiteY2" fmla="*/ 150284 h 158364"/>
                <a:gd name="connsiteX3" fmla="*/ 18320 w 71512"/>
                <a:gd name="connsiteY3" fmla="*/ 156063 h 158364"/>
                <a:gd name="connsiteX4" fmla="*/ 291 w 71512"/>
                <a:gd name="connsiteY4" fmla="*/ 142770 h 158364"/>
                <a:gd name="connsiteX5" fmla="*/ 5494 w 71512"/>
                <a:gd name="connsiteY5" fmla="*/ 0 h 158364"/>
                <a:gd name="connsiteX6" fmla="*/ 18320 w 71512"/>
                <a:gd name="connsiteY6" fmla="*/ 3166 h 158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512" h="158364">
                  <a:moveTo>
                    <a:pt x="18320" y="3166"/>
                  </a:moveTo>
                  <a:lnTo>
                    <a:pt x="60980" y="10402"/>
                  </a:lnTo>
                  <a:cubicBezTo>
                    <a:pt x="60980" y="10402"/>
                    <a:pt x="84679" y="102885"/>
                    <a:pt x="60980" y="150284"/>
                  </a:cubicBezTo>
                  <a:cubicBezTo>
                    <a:pt x="60980" y="150284"/>
                    <a:pt x="40394" y="163577"/>
                    <a:pt x="18320" y="156063"/>
                  </a:cubicBezTo>
                  <a:cubicBezTo>
                    <a:pt x="-3754" y="148549"/>
                    <a:pt x="291" y="142770"/>
                    <a:pt x="291" y="142770"/>
                  </a:cubicBezTo>
                  <a:lnTo>
                    <a:pt x="5494" y="0"/>
                  </a:lnTo>
                  <a:lnTo>
                    <a:pt x="18320" y="3166"/>
                  </a:lnTo>
                  <a:close/>
                </a:path>
              </a:pathLst>
            </a:custGeom>
            <a:noFill/>
            <a:ln w="2816" cap="flat">
              <a:solidFill>
                <a:srgbClr val="01010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A4F6AEF-5629-25AF-1CA6-3B505C263778}"/>
                </a:ext>
              </a:extLst>
            </p:cNvPr>
            <p:cNvSpPr/>
            <p:nvPr/>
          </p:nvSpPr>
          <p:spPr>
            <a:xfrm>
              <a:off x="11362364" y="389653"/>
              <a:ext cx="172683" cy="302781"/>
            </a:xfrm>
            <a:custGeom>
              <a:avLst/>
              <a:gdLst>
                <a:gd name="connsiteX0" fmla="*/ 21064 w 172683"/>
                <a:gd name="connsiteY0" fmla="*/ 299410 h 302781"/>
                <a:gd name="connsiteX1" fmla="*/ 21064 w 172683"/>
                <a:gd name="connsiteY1" fmla="*/ 39882 h 302781"/>
                <a:gd name="connsiteX2" fmla="*/ 108304 w 172683"/>
                <a:gd name="connsiteY2" fmla="*/ 2251 h 302781"/>
                <a:gd name="connsiteX3" fmla="*/ 138150 w 172683"/>
                <a:gd name="connsiteY3" fmla="*/ 22853 h 302781"/>
                <a:gd name="connsiteX4" fmla="*/ 172506 w 172683"/>
                <a:gd name="connsiteY4" fmla="*/ 147392 h 302781"/>
                <a:gd name="connsiteX5" fmla="*/ 160366 w 172683"/>
                <a:gd name="connsiteY5" fmla="*/ 299410 h 302781"/>
                <a:gd name="connsiteX6" fmla="*/ 101407 w 172683"/>
                <a:gd name="connsiteY6" fmla="*/ 296519 h 302781"/>
                <a:gd name="connsiteX7" fmla="*/ 99096 w 172683"/>
                <a:gd name="connsiteY7" fmla="*/ 250854 h 302781"/>
                <a:gd name="connsiteX8" fmla="*/ 69040 w 172683"/>
                <a:gd name="connsiteY8" fmla="*/ 251431 h 302781"/>
                <a:gd name="connsiteX9" fmla="*/ 65572 w 172683"/>
                <a:gd name="connsiteY9" fmla="*/ 299983 h 302781"/>
                <a:gd name="connsiteX10" fmla="*/ 21064 w 172683"/>
                <a:gd name="connsiteY10" fmla="*/ 299410 h 30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683" h="302781">
                  <a:moveTo>
                    <a:pt x="21064" y="299410"/>
                  </a:moveTo>
                  <a:cubicBezTo>
                    <a:pt x="21064" y="299410"/>
                    <a:pt x="-26331" y="98747"/>
                    <a:pt x="21064" y="39882"/>
                  </a:cubicBezTo>
                  <a:cubicBezTo>
                    <a:pt x="41275" y="14778"/>
                    <a:pt x="74372" y="-7235"/>
                    <a:pt x="108304" y="2251"/>
                  </a:cubicBezTo>
                  <a:cubicBezTo>
                    <a:pt x="120122" y="5554"/>
                    <a:pt x="130249" y="13460"/>
                    <a:pt x="138150" y="22853"/>
                  </a:cubicBezTo>
                  <a:cubicBezTo>
                    <a:pt x="167101" y="57265"/>
                    <a:pt x="173938" y="103853"/>
                    <a:pt x="172506" y="147392"/>
                  </a:cubicBezTo>
                  <a:cubicBezTo>
                    <a:pt x="168461" y="270512"/>
                    <a:pt x="160366" y="299410"/>
                    <a:pt x="160366" y="299410"/>
                  </a:cubicBezTo>
                  <a:cubicBezTo>
                    <a:pt x="160366" y="299410"/>
                    <a:pt x="115859" y="308659"/>
                    <a:pt x="101407" y="296519"/>
                  </a:cubicBezTo>
                  <a:cubicBezTo>
                    <a:pt x="101407" y="296519"/>
                    <a:pt x="104299" y="255480"/>
                    <a:pt x="99096" y="250854"/>
                  </a:cubicBezTo>
                  <a:lnTo>
                    <a:pt x="69040" y="251431"/>
                  </a:lnTo>
                  <a:lnTo>
                    <a:pt x="65572" y="299983"/>
                  </a:lnTo>
                  <a:lnTo>
                    <a:pt x="21064" y="299410"/>
                  </a:lnTo>
                  <a:close/>
                </a:path>
              </a:pathLst>
            </a:custGeom>
            <a:solidFill>
              <a:srgbClr val="303030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5B540F-7096-6052-EC67-F1278F41AF8E}"/>
                </a:ext>
              </a:extLst>
            </p:cNvPr>
            <p:cNvSpPr/>
            <p:nvPr/>
          </p:nvSpPr>
          <p:spPr>
            <a:xfrm>
              <a:off x="11363625" y="431547"/>
              <a:ext cx="172181" cy="260894"/>
            </a:xfrm>
            <a:custGeom>
              <a:avLst/>
              <a:gdLst>
                <a:gd name="connsiteX0" fmla="*/ 0 w 172181"/>
                <a:gd name="connsiteY0" fmla="*/ 113008 h 260894"/>
                <a:gd name="connsiteX1" fmla="*/ 20562 w 172181"/>
                <a:gd name="connsiteY1" fmla="*/ 257520 h 260894"/>
                <a:gd name="connsiteX2" fmla="*/ 65069 w 172181"/>
                <a:gd name="connsiteY2" fmla="*/ 258097 h 260894"/>
                <a:gd name="connsiteX3" fmla="*/ 68542 w 172181"/>
                <a:gd name="connsiteY3" fmla="*/ 209545 h 260894"/>
                <a:gd name="connsiteX4" fmla="*/ 98585 w 172181"/>
                <a:gd name="connsiteY4" fmla="*/ 208968 h 260894"/>
                <a:gd name="connsiteX5" fmla="*/ 100905 w 172181"/>
                <a:gd name="connsiteY5" fmla="*/ 254629 h 260894"/>
                <a:gd name="connsiteX6" fmla="*/ 159859 w 172181"/>
                <a:gd name="connsiteY6" fmla="*/ 257524 h 260894"/>
                <a:gd name="connsiteX7" fmla="*/ 172003 w 172181"/>
                <a:gd name="connsiteY7" fmla="*/ 105494 h 260894"/>
                <a:gd name="connsiteX8" fmla="*/ 150849 w 172181"/>
                <a:gd name="connsiteY8" fmla="*/ 0 h 260894"/>
                <a:gd name="connsiteX9" fmla="*/ 150998 w 172181"/>
                <a:gd name="connsiteY9" fmla="*/ 82872 h 260894"/>
                <a:gd name="connsiteX10" fmla="*/ 128984 w 172181"/>
                <a:gd name="connsiteY10" fmla="*/ 153337 h 260894"/>
                <a:gd name="connsiteX11" fmla="*/ 99876 w 172181"/>
                <a:gd name="connsiteY11" fmla="*/ 162936 h 260894"/>
                <a:gd name="connsiteX12" fmla="*/ 0 w 172181"/>
                <a:gd name="connsiteY12" fmla="*/ 113008 h 26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181" h="260894">
                  <a:moveTo>
                    <a:pt x="0" y="113008"/>
                  </a:moveTo>
                  <a:cubicBezTo>
                    <a:pt x="3219" y="184075"/>
                    <a:pt x="20562" y="257520"/>
                    <a:pt x="20562" y="257520"/>
                  </a:cubicBezTo>
                  <a:lnTo>
                    <a:pt x="65069" y="258097"/>
                  </a:lnTo>
                  <a:lnTo>
                    <a:pt x="68542" y="209545"/>
                  </a:lnTo>
                  <a:lnTo>
                    <a:pt x="98585" y="208968"/>
                  </a:lnTo>
                  <a:cubicBezTo>
                    <a:pt x="103800" y="213590"/>
                    <a:pt x="100905" y="254629"/>
                    <a:pt x="100905" y="254629"/>
                  </a:cubicBezTo>
                  <a:cubicBezTo>
                    <a:pt x="115352" y="266773"/>
                    <a:pt x="159859" y="257524"/>
                    <a:pt x="159859" y="257524"/>
                  </a:cubicBezTo>
                  <a:cubicBezTo>
                    <a:pt x="159859" y="257524"/>
                    <a:pt x="167954" y="228618"/>
                    <a:pt x="172003" y="105494"/>
                  </a:cubicBezTo>
                  <a:cubicBezTo>
                    <a:pt x="173185" y="69554"/>
                    <a:pt x="168740" y="31532"/>
                    <a:pt x="150849" y="0"/>
                  </a:cubicBezTo>
                  <a:cubicBezTo>
                    <a:pt x="152212" y="27571"/>
                    <a:pt x="152777" y="55304"/>
                    <a:pt x="150998" y="82872"/>
                  </a:cubicBezTo>
                  <a:cubicBezTo>
                    <a:pt x="149506" y="105974"/>
                    <a:pt x="151349" y="139321"/>
                    <a:pt x="128984" y="153337"/>
                  </a:cubicBezTo>
                  <a:cubicBezTo>
                    <a:pt x="120272" y="158798"/>
                    <a:pt x="110000" y="161145"/>
                    <a:pt x="99876" y="162936"/>
                  </a:cubicBezTo>
                  <a:cubicBezTo>
                    <a:pt x="54647" y="170934"/>
                    <a:pt x="18206" y="156951"/>
                    <a:pt x="0" y="113008"/>
                  </a:cubicBezTo>
                  <a:close/>
                </a:path>
              </a:pathLst>
            </a:custGeom>
            <a:solidFill>
              <a:srgbClr val="232322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24524252-2A78-99AB-ECF0-35B7370F470C}"/>
                </a:ext>
              </a:extLst>
            </p:cNvPr>
            <p:cNvSpPr/>
            <p:nvPr/>
          </p:nvSpPr>
          <p:spPr>
            <a:xfrm>
              <a:off x="11363372" y="389653"/>
              <a:ext cx="172683" cy="302781"/>
            </a:xfrm>
            <a:custGeom>
              <a:avLst/>
              <a:gdLst>
                <a:gd name="connsiteX0" fmla="*/ 21064 w 172683"/>
                <a:gd name="connsiteY0" fmla="*/ 299410 h 302781"/>
                <a:gd name="connsiteX1" fmla="*/ 21064 w 172683"/>
                <a:gd name="connsiteY1" fmla="*/ 39882 h 302781"/>
                <a:gd name="connsiteX2" fmla="*/ 108304 w 172683"/>
                <a:gd name="connsiteY2" fmla="*/ 2251 h 302781"/>
                <a:gd name="connsiteX3" fmla="*/ 138150 w 172683"/>
                <a:gd name="connsiteY3" fmla="*/ 22853 h 302781"/>
                <a:gd name="connsiteX4" fmla="*/ 172506 w 172683"/>
                <a:gd name="connsiteY4" fmla="*/ 147392 h 302781"/>
                <a:gd name="connsiteX5" fmla="*/ 160366 w 172683"/>
                <a:gd name="connsiteY5" fmla="*/ 299410 h 302781"/>
                <a:gd name="connsiteX6" fmla="*/ 101407 w 172683"/>
                <a:gd name="connsiteY6" fmla="*/ 296519 h 302781"/>
                <a:gd name="connsiteX7" fmla="*/ 99096 w 172683"/>
                <a:gd name="connsiteY7" fmla="*/ 250854 h 302781"/>
                <a:gd name="connsiteX8" fmla="*/ 69040 w 172683"/>
                <a:gd name="connsiteY8" fmla="*/ 251431 h 302781"/>
                <a:gd name="connsiteX9" fmla="*/ 65572 w 172683"/>
                <a:gd name="connsiteY9" fmla="*/ 299983 h 302781"/>
                <a:gd name="connsiteX10" fmla="*/ 21064 w 172683"/>
                <a:gd name="connsiteY10" fmla="*/ 299410 h 30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683" h="302781">
                  <a:moveTo>
                    <a:pt x="21064" y="299410"/>
                  </a:moveTo>
                  <a:cubicBezTo>
                    <a:pt x="21064" y="299410"/>
                    <a:pt x="-26331" y="98747"/>
                    <a:pt x="21064" y="39882"/>
                  </a:cubicBezTo>
                  <a:cubicBezTo>
                    <a:pt x="41275" y="14778"/>
                    <a:pt x="74372" y="-7235"/>
                    <a:pt x="108304" y="2251"/>
                  </a:cubicBezTo>
                  <a:cubicBezTo>
                    <a:pt x="120122" y="5554"/>
                    <a:pt x="130249" y="13460"/>
                    <a:pt x="138150" y="22853"/>
                  </a:cubicBezTo>
                  <a:cubicBezTo>
                    <a:pt x="167101" y="57265"/>
                    <a:pt x="173938" y="103853"/>
                    <a:pt x="172506" y="147392"/>
                  </a:cubicBezTo>
                  <a:cubicBezTo>
                    <a:pt x="168461" y="270512"/>
                    <a:pt x="160366" y="299410"/>
                    <a:pt x="160366" y="299410"/>
                  </a:cubicBezTo>
                  <a:cubicBezTo>
                    <a:pt x="160366" y="299410"/>
                    <a:pt x="115859" y="308659"/>
                    <a:pt x="101407" y="296519"/>
                  </a:cubicBezTo>
                  <a:cubicBezTo>
                    <a:pt x="101407" y="296519"/>
                    <a:pt x="104299" y="255480"/>
                    <a:pt x="99096" y="250854"/>
                  </a:cubicBezTo>
                  <a:lnTo>
                    <a:pt x="69040" y="251431"/>
                  </a:lnTo>
                  <a:lnTo>
                    <a:pt x="65572" y="299983"/>
                  </a:lnTo>
                  <a:lnTo>
                    <a:pt x="21064" y="299410"/>
                  </a:lnTo>
                  <a:close/>
                </a:path>
              </a:pathLst>
            </a:custGeom>
            <a:noFill/>
            <a:ln w="2816" cap="flat">
              <a:solidFill>
                <a:srgbClr val="01010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8EEB7F4-22D5-6C05-5620-50E6B74F5AB4}"/>
                </a:ext>
              </a:extLst>
            </p:cNvPr>
            <p:cNvSpPr/>
            <p:nvPr/>
          </p:nvSpPr>
          <p:spPr>
            <a:xfrm>
              <a:off x="11349936" y="438978"/>
              <a:ext cx="133745" cy="87779"/>
            </a:xfrm>
            <a:custGeom>
              <a:avLst/>
              <a:gdLst>
                <a:gd name="connsiteX0" fmla="*/ 133220 w 133745"/>
                <a:gd name="connsiteY0" fmla="*/ 43807 h 87779"/>
                <a:gd name="connsiteX1" fmla="*/ 133308 w 133745"/>
                <a:gd name="connsiteY1" fmla="*/ 43202 h 87779"/>
                <a:gd name="connsiteX2" fmla="*/ 96928 w 133745"/>
                <a:gd name="connsiteY2" fmla="*/ 958 h 87779"/>
                <a:gd name="connsiteX3" fmla="*/ 7337 w 133745"/>
                <a:gd name="connsiteY3" fmla="*/ 17720 h 87779"/>
                <a:gd name="connsiteX4" fmla="*/ 13443 w 133745"/>
                <a:gd name="connsiteY4" fmla="*/ 81877 h 87779"/>
                <a:gd name="connsiteX5" fmla="*/ 92609 w 133745"/>
                <a:gd name="connsiteY5" fmla="*/ 85301 h 87779"/>
                <a:gd name="connsiteX6" fmla="*/ 133220 w 133745"/>
                <a:gd name="connsiteY6" fmla="*/ 43807 h 8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745" h="87779">
                  <a:moveTo>
                    <a:pt x="133220" y="43807"/>
                  </a:moveTo>
                  <a:cubicBezTo>
                    <a:pt x="133252" y="43605"/>
                    <a:pt x="133280" y="43404"/>
                    <a:pt x="133308" y="43202"/>
                  </a:cubicBezTo>
                  <a:cubicBezTo>
                    <a:pt x="136632" y="19172"/>
                    <a:pt x="120652" y="2131"/>
                    <a:pt x="96928" y="958"/>
                  </a:cubicBezTo>
                  <a:cubicBezTo>
                    <a:pt x="50110" y="-1354"/>
                    <a:pt x="20631" y="-777"/>
                    <a:pt x="7337" y="17720"/>
                  </a:cubicBezTo>
                  <a:cubicBezTo>
                    <a:pt x="-5961" y="36220"/>
                    <a:pt x="476" y="80135"/>
                    <a:pt x="13443" y="81877"/>
                  </a:cubicBezTo>
                  <a:cubicBezTo>
                    <a:pt x="39333" y="85354"/>
                    <a:pt x="66626" y="91105"/>
                    <a:pt x="92609" y="85301"/>
                  </a:cubicBezTo>
                  <a:cubicBezTo>
                    <a:pt x="112799" y="80788"/>
                    <a:pt x="130058" y="64627"/>
                    <a:pt x="133220" y="43807"/>
                  </a:cubicBezTo>
                  <a:close/>
                </a:path>
              </a:pathLst>
            </a:custGeom>
            <a:solidFill>
              <a:srgbClr val="99C7DC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A9C52AB8-F5FC-1AF0-652B-99F007C66048}"/>
                </a:ext>
              </a:extLst>
            </p:cNvPr>
            <p:cNvSpPr/>
            <p:nvPr/>
          </p:nvSpPr>
          <p:spPr>
            <a:xfrm>
              <a:off x="11350034" y="446970"/>
              <a:ext cx="133549" cy="79790"/>
            </a:xfrm>
            <a:custGeom>
              <a:avLst/>
              <a:gdLst>
                <a:gd name="connsiteX0" fmla="*/ 7 w 133549"/>
                <a:gd name="connsiteY0" fmla="*/ 40728 h 79790"/>
                <a:gd name="connsiteX1" fmla="*/ 13257 w 133549"/>
                <a:gd name="connsiteY1" fmla="*/ 73886 h 79790"/>
                <a:gd name="connsiteX2" fmla="*/ 92418 w 133549"/>
                <a:gd name="connsiteY2" fmla="*/ 77314 h 79790"/>
                <a:gd name="connsiteX3" fmla="*/ 133025 w 133549"/>
                <a:gd name="connsiteY3" fmla="*/ 35819 h 79790"/>
                <a:gd name="connsiteX4" fmla="*/ 133114 w 133549"/>
                <a:gd name="connsiteY4" fmla="*/ 35214 h 79790"/>
                <a:gd name="connsiteX5" fmla="*/ 118787 w 133549"/>
                <a:gd name="connsiteY5" fmla="*/ 0 h 79790"/>
                <a:gd name="connsiteX6" fmla="*/ 110979 w 133549"/>
                <a:gd name="connsiteY6" fmla="*/ 25164 h 79790"/>
                <a:gd name="connsiteX7" fmla="*/ 85856 w 133549"/>
                <a:gd name="connsiteY7" fmla="*/ 51763 h 79790"/>
                <a:gd name="connsiteX8" fmla="*/ 59418 w 133549"/>
                <a:gd name="connsiteY8" fmla="*/ 57091 h 79790"/>
                <a:gd name="connsiteX9" fmla="*/ 26022 w 133549"/>
                <a:gd name="connsiteY9" fmla="*/ 55224 h 79790"/>
                <a:gd name="connsiteX10" fmla="*/ 7 w 133549"/>
                <a:gd name="connsiteY10" fmla="*/ 40728 h 7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549" h="79790">
                  <a:moveTo>
                    <a:pt x="7" y="40728"/>
                  </a:moveTo>
                  <a:cubicBezTo>
                    <a:pt x="-138" y="49133"/>
                    <a:pt x="1754" y="72345"/>
                    <a:pt x="13257" y="73886"/>
                  </a:cubicBezTo>
                  <a:cubicBezTo>
                    <a:pt x="39150" y="77358"/>
                    <a:pt x="66436" y="83118"/>
                    <a:pt x="92418" y="77314"/>
                  </a:cubicBezTo>
                  <a:cubicBezTo>
                    <a:pt x="112613" y="72809"/>
                    <a:pt x="129863" y="56635"/>
                    <a:pt x="133025" y="35819"/>
                  </a:cubicBezTo>
                  <a:cubicBezTo>
                    <a:pt x="133053" y="35614"/>
                    <a:pt x="133085" y="35420"/>
                    <a:pt x="133114" y="35214"/>
                  </a:cubicBezTo>
                  <a:cubicBezTo>
                    <a:pt x="135239" y="19824"/>
                    <a:pt x="129451" y="7296"/>
                    <a:pt x="118787" y="0"/>
                  </a:cubicBezTo>
                  <a:cubicBezTo>
                    <a:pt x="123192" y="3013"/>
                    <a:pt x="112564" y="21925"/>
                    <a:pt x="110979" y="25164"/>
                  </a:cubicBezTo>
                  <a:cubicBezTo>
                    <a:pt x="105296" y="36775"/>
                    <a:pt x="98355" y="46665"/>
                    <a:pt x="85856" y="51763"/>
                  </a:cubicBezTo>
                  <a:cubicBezTo>
                    <a:pt x="77499" y="55171"/>
                    <a:pt x="68412" y="56357"/>
                    <a:pt x="59418" y="57091"/>
                  </a:cubicBezTo>
                  <a:cubicBezTo>
                    <a:pt x="48338" y="57994"/>
                    <a:pt x="36835" y="58172"/>
                    <a:pt x="26022" y="55224"/>
                  </a:cubicBezTo>
                  <a:cubicBezTo>
                    <a:pt x="22061" y="54139"/>
                    <a:pt x="-85" y="45911"/>
                    <a:pt x="7" y="40728"/>
                  </a:cubicBezTo>
                  <a:close/>
                </a:path>
              </a:pathLst>
            </a:custGeom>
            <a:solidFill>
              <a:srgbClr val="4B656F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69A3A0D-718D-F72B-76B4-FDFA5E350AF8}"/>
                </a:ext>
              </a:extLst>
            </p:cNvPr>
            <p:cNvSpPr/>
            <p:nvPr/>
          </p:nvSpPr>
          <p:spPr>
            <a:xfrm>
              <a:off x="11349936" y="438978"/>
              <a:ext cx="133745" cy="87779"/>
            </a:xfrm>
            <a:custGeom>
              <a:avLst/>
              <a:gdLst>
                <a:gd name="connsiteX0" fmla="*/ 133220 w 133745"/>
                <a:gd name="connsiteY0" fmla="*/ 43807 h 87779"/>
                <a:gd name="connsiteX1" fmla="*/ 133308 w 133745"/>
                <a:gd name="connsiteY1" fmla="*/ 43202 h 87779"/>
                <a:gd name="connsiteX2" fmla="*/ 96928 w 133745"/>
                <a:gd name="connsiteY2" fmla="*/ 958 h 87779"/>
                <a:gd name="connsiteX3" fmla="*/ 7337 w 133745"/>
                <a:gd name="connsiteY3" fmla="*/ 17720 h 87779"/>
                <a:gd name="connsiteX4" fmla="*/ 13443 w 133745"/>
                <a:gd name="connsiteY4" fmla="*/ 81877 h 87779"/>
                <a:gd name="connsiteX5" fmla="*/ 92609 w 133745"/>
                <a:gd name="connsiteY5" fmla="*/ 85301 h 87779"/>
                <a:gd name="connsiteX6" fmla="*/ 133220 w 133745"/>
                <a:gd name="connsiteY6" fmla="*/ 43807 h 8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745" h="87779">
                  <a:moveTo>
                    <a:pt x="133220" y="43807"/>
                  </a:moveTo>
                  <a:cubicBezTo>
                    <a:pt x="133252" y="43605"/>
                    <a:pt x="133280" y="43404"/>
                    <a:pt x="133308" y="43202"/>
                  </a:cubicBezTo>
                  <a:cubicBezTo>
                    <a:pt x="136632" y="19172"/>
                    <a:pt x="120652" y="2131"/>
                    <a:pt x="96928" y="958"/>
                  </a:cubicBezTo>
                  <a:cubicBezTo>
                    <a:pt x="50110" y="-1354"/>
                    <a:pt x="20631" y="-777"/>
                    <a:pt x="7337" y="17720"/>
                  </a:cubicBezTo>
                  <a:cubicBezTo>
                    <a:pt x="-5961" y="36220"/>
                    <a:pt x="476" y="80135"/>
                    <a:pt x="13443" y="81877"/>
                  </a:cubicBezTo>
                  <a:cubicBezTo>
                    <a:pt x="39333" y="85354"/>
                    <a:pt x="66626" y="91105"/>
                    <a:pt x="92609" y="85301"/>
                  </a:cubicBezTo>
                  <a:cubicBezTo>
                    <a:pt x="112799" y="80788"/>
                    <a:pt x="130058" y="64627"/>
                    <a:pt x="133220" y="43807"/>
                  </a:cubicBezTo>
                  <a:close/>
                </a:path>
              </a:pathLst>
            </a:custGeom>
            <a:noFill/>
            <a:ln w="2816" cap="flat">
              <a:solidFill>
                <a:srgbClr val="01010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88EAEE7-96A5-3A0F-BAE0-35B0944FA0C1}"/>
                </a:ext>
              </a:extLst>
            </p:cNvPr>
            <p:cNvSpPr/>
            <p:nvPr/>
          </p:nvSpPr>
          <p:spPr>
            <a:xfrm>
              <a:off x="11412016" y="637276"/>
              <a:ext cx="43357" cy="2823"/>
            </a:xfrm>
            <a:custGeom>
              <a:avLst/>
              <a:gdLst>
                <a:gd name="connsiteX0" fmla="*/ 43358 w 43357"/>
                <a:gd name="connsiteY0" fmla="*/ 2682 h 2823"/>
                <a:gd name="connsiteX1" fmla="*/ 37937 w 43357"/>
                <a:gd name="connsiteY1" fmla="*/ 2751 h 2823"/>
                <a:gd name="connsiteX2" fmla="*/ 32516 w 43357"/>
                <a:gd name="connsiteY2" fmla="*/ 2775 h 2823"/>
                <a:gd name="connsiteX3" fmla="*/ 21679 w 43357"/>
                <a:gd name="connsiteY3" fmla="*/ 2823 h 2823"/>
                <a:gd name="connsiteX4" fmla="*/ 10841 w 43357"/>
                <a:gd name="connsiteY4" fmla="*/ 2775 h 2823"/>
                <a:gd name="connsiteX5" fmla="*/ 5421 w 43357"/>
                <a:gd name="connsiteY5" fmla="*/ 2751 h 2823"/>
                <a:gd name="connsiteX6" fmla="*/ 0 w 43357"/>
                <a:gd name="connsiteY6" fmla="*/ 2682 h 2823"/>
                <a:gd name="connsiteX7" fmla="*/ 0 w 43357"/>
                <a:gd name="connsiteY7" fmla="*/ 2400 h 2823"/>
                <a:gd name="connsiteX8" fmla="*/ 10837 w 43357"/>
                <a:gd name="connsiteY8" fmla="*/ 520 h 2823"/>
                <a:gd name="connsiteX9" fmla="*/ 21675 w 43357"/>
                <a:gd name="connsiteY9" fmla="*/ 0 h 2823"/>
                <a:gd name="connsiteX10" fmla="*/ 32512 w 43357"/>
                <a:gd name="connsiteY10" fmla="*/ 512 h 2823"/>
                <a:gd name="connsiteX11" fmla="*/ 43350 w 43357"/>
                <a:gd name="connsiteY11" fmla="*/ 2400 h 2823"/>
                <a:gd name="connsiteX12" fmla="*/ 43350 w 43357"/>
                <a:gd name="connsiteY12" fmla="*/ 2682 h 2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357" h="2823">
                  <a:moveTo>
                    <a:pt x="43358" y="2682"/>
                  </a:moveTo>
                  <a:lnTo>
                    <a:pt x="37937" y="2751"/>
                  </a:lnTo>
                  <a:lnTo>
                    <a:pt x="32516" y="2775"/>
                  </a:lnTo>
                  <a:lnTo>
                    <a:pt x="21679" y="2823"/>
                  </a:lnTo>
                  <a:lnTo>
                    <a:pt x="10841" y="2775"/>
                  </a:lnTo>
                  <a:lnTo>
                    <a:pt x="5421" y="2751"/>
                  </a:lnTo>
                  <a:lnTo>
                    <a:pt x="0" y="2682"/>
                  </a:lnTo>
                  <a:lnTo>
                    <a:pt x="0" y="2400"/>
                  </a:lnTo>
                  <a:cubicBezTo>
                    <a:pt x="3614" y="1408"/>
                    <a:pt x="7224" y="891"/>
                    <a:pt x="10837" y="520"/>
                  </a:cubicBezTo>
                  <a:cubicBezTo>
                    <a:pt x="14451" y="169"/>
                    <a:pt x="18061" y="4"/>
                    <a:pt x="21675" y="0"/>
                  </a:cubicBezTo>
                  <a:cubicBezTo>
                    <a:pt x="25289" y="-4"/>
                    <a:pt x="28898" y="161"/>
                    <a:pt x="32512" y="512"/>
                  </a:cubicBezTo>
                  <a:cubicBezTo>
                    <a:pt x="36126" y="883"/>
                    <a:pt x="39736" y="1400"/>
                    <a:pt x="43350" y="2400"/>
                  </a:cubicBezTo>
                  <a:lnTo>
                    <a:pt x="43350" y="2682"/>
                  </a:lnTo>
                  <a:close/>
                </a:path>
              </a:pathLst>
            </a:custGeom>
            <a:solidFill>
              <a:srgbClr val="010101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94A9246-A460-B867-E264-294F2130D8CA}"/>
                </a:ext>
              </a:extLst>
            </p:cNvPr>
            <p:cNvSpPr/>
            <p:nvPr/>
          </p:nvSpPr>
          <p:spPr>
            <a:xfrm rot="-401405">
              <a:off x="11373385" y="450920"/>
              <a:ext cx="57869" cy="23699"/>
            </a:xfrm>
            <a:custGeom>
              <a:avLst/>
              <a:gdLst>
                <a:gd name="connsiteX0" fmla="*/ 57870 w 57869"/>
                <a:gd name="connsiteY0" fmla="*/ 11850 h 23699"/>
                <a:gd name="connsiteX1" fmla="*/ 28935 w 57869"/>
                <a:gd name="connsiteY1" fmla="*/ 23700 h 23699"/>
                <a:gd name="connsiteX2" fmla="*/ 0 w 57869"/>
                <a:gd name="connsiteY2" fmla="*/ 11850 h 23699"/>
                <a:gd name="connsiteX3" fmla="*/ 28935 w 57869"/>
                <a:gd name="connsiteY3" fmla="*/ 0 h 23699"/>
                <a:gd name="connsiteX4" fmla="*/ 57870 w 57869"/>
                <a:gd name="connsiteY4" fmla="*/ 11850 h 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869" h="23699">
                  <a:moveTo>
                    <a:pt x="57870" y="11850"/>
                  </a:moveTo>
                  <a:cubicBezTo>
                    <a:pt x="57870" y="18394"/>
                    <a:pt x="44915" y="23700"/>
                    <a:pt x="28935" y="23700"/>
                  </a:cubicBezTo>
                  <a:cubicBezTo>
                    <a:pt x="12955" y="23700"/>
                    <a:pt x="0" y="18394"/>
                    <a:pt x="0" y="11850"/>
                  </a:cubicBezTo>
                  <a:cubicBezTo>
                    <a:pt x="0" y="5305"/>
                    <a:pt x="12955" y="0"/>
                    <a:pt x="28935" y="0"/>
                  </a:cubicBezTo>
                  <a:cubicBezTo>
                    <a:pt x="44915" y="0"/>
                    <a:pt x="57870" y="5305"/>
                    <a:pt x="57870" y="11850"/>
                  </a:cubicBezTo>
                  <a:close/>
                </a:path>
              </a:pathLst>
            </a:custGeom>
            <a:solidFill>
              <a:srgbClr val="FCFDFD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3CF61F8-32A7-A9E8-3FF7-CC86C1A44A53}"/>
              </a:ext>
            </a:extLst>
          </p:cNvPr>
          <p:cNvSpPr/>
          <p:nvPr/>
        </p:nvSpPr>
        <p:spPr>
          <a:xfrm>
            <a:off x="4424045" y="640942"/>
            <a:ext cx="7137519" cy="4564494"/>
          </a:xfrm>
          <a:prstGeom prst="roundRect">
            <a:avLst>
              <a:gd name="adj" fmla="val 3579"/>
            </a:avLst>
          </a:prstGeom>
          <a:noFill/>
          <a:ln w="73025">
            <a:solidFill>
              <a:schemeClr val="bg1">
                <a:alpha val="91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85C9B79-1CF8-1A27-858F-B08B6840AFB8}"/>
              </a:ext>
            </a:extLst>
          </p:cNvPr>
          <p:cNvSpPr/>
          <p:nvPr/>
        </p:nvSpPr>
        <p:spPr>
          <a:xfrm>
            <a:off x="4550821" y="769760"/>
            <a:ext cx="6883966" cy="4358581"/>
          </a:xfrm>
          <a:prstGeom prst="roundRect">
            <a:avLst>
              <a:gd name="adj" fmla="val 2266"/>
            </a:avLst>
          </a:prstGeom>
          <a:noFill/>
          <a:ln w="47625">
            <a:solidFill>
              <a:schemeClr val="bg1">
                <a:alpha val="74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0AE74A1-DF55-64AB-9F39-BE2A30C5D10E}"/>
              </a:ext>
            </a:extLst>
          </p:cNvPr>
          <p:cNvGrpSpPr/>
          <p:nvPr/>
        </p:nvGrpSpPr>
        <p:grpSpPr>
          <a:xfrm>
            <a:off x="3521043" y="640941"/>
            <a:ext cx="678593" cy="678593"/>
            <a:chOff x="3184525" y="1026214"/>
            <a:chExt cx="678593" cy="678593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FE2C20BA-1670-DD5E-1EF0-48B0F18EDFE2}"/>
                </a:ext>
              </a:extLst>
            </p:cNvPr>
            <p:cNvSpPr/>
            <p:nvPr/>
          </p:nvSpPr>
          <p:spPr>
            <a:xfrm>
              <a:off x="3184525" y="1026214"/>
              <a:ext cx="678593" cy="67859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0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9CEE901-6B61-9DB7-4202-0DCEECEAF165}"/>
                </a:ext>
              </a:extLst>
            </p:cNvPr>
            <p:cNvSpPr/>
            <p:nvPr/>
          </p:nvSpPr>
          <p:spPr>
            <a:xfrm>
              <a:off x="3377223" y="1228987"/>
              <a:ext cx="279489" cy="279489"/>
            </a:xfrm>
            <a:custGeom>
              <a:avLst/>
              <a:gdLst>
                <a:gd name="connsiteX0" fmla="*/ 0 w 279489"/>
                <a:gd name="connsiteY0" fmla="*/ 0 h 279489"/>
                <a:gd name="connsiteX1" fmla="*/ 279490 w 279489"/>
                <a:gd name="connsiteY1" fmla="*/ 279490 h 279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9489" h="279489">
                  <a:moveTo>
                    <a:pt x="0" y="0"/>
                  </a:moveTo>
                  <a:lnTo>
                    <a:pt x="279490" y="279490"/>
                  </a:lnTo>
                </a:path>
              </a:pathLst>
            </a:custGeom>
            <a:ln w="63500" cap="flat">
              <a:solidFill>
                <a:schemeClr val="bg2">
                  <a:lumMod val="2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508B924-889A-CF23-4AEA-E6EE8F59C0ED}"/>
                </a:ext>
              </a:extLst>
            </p:cNvPr>
            <p:cNvSpPr/>
            <p:nvPr/>
          </p:nvSpPr>
          <p:spPr>
            <a:xfrm>
              <a:off x="3384604" y="1228987"/>
              <a:ext cx="279489" cy="279489"/>
            </a:xfrm>
            <a:custGeom>
              <a:avLst/>
              <a:gdLst>
                <a:gd name="connsiteX0" fmla="*/ 279490 w 279489"/>
                <a:gd name="connsiteY0" fmla="*/ 0 h 279489"/>
                <a:gd name="connsiteX1" fmla="*/ 0 w 279489"/>
                <a:gd name="connsiteY1" fmla="*/ 279490 h 279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9489" h="279489">
                  <a:moveTo>
                    <a:pt x="279490" y="0"/>
                  </a:moveTo>
                  <a:lnTo>
                    <a:pt x="0" y="279490"/>
                  </a:lnTo>
                </a:path>
              </a:pathLst>
            </a:custGeom>
            <a:ln w="63500" cap="flat">
              <a:solidFill>
                <a:schemeClr val="bg2">
                  <a:lumMod val="2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CFD09B97-0723-F136-B9D2-03A81C55F986}"/>
              </a:ext>
            </a:extLst>
          </p:cNvPr>
          <p:cNvSpPr txBox="1"/>
          <p:nvPr/>
        </p:nvSpPr>
        <p:spPr>
          <a:xfrm>
            <a:off x="6049034" y="980237"/>
            <a:ext cx="4321210" cy="144655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8800" b="1" spc="300" dirty="0">
                <a:solidFill>
                  <a:schemeClr val="bg1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reference</a:t>
            </a:r>
            <a:endParaRPr lang="en-IN" sz="8800" b="1" spc="300" dirty="0">
              <a:solidFill>
                <a:schemeClr val="bg1"/>
              </a:solidFill>
              <a:latin typeface="Amatic SC" panose="00000500000000000000" pitchFamily="2" charset="-79"/>
              <a:cs typeface="Amatic SC" panose="00000500000000000000" pitchFamily="2" charset="-79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3DFE5A-6DB0-DAD9-C6E5-829C99C05A4E}"/>
              </a:ext>
            </a:extLst>
          </p:cNvPr>
          <p:cNvSpPr txBox="1"/>
          <p:nvPr/>
        </p:nvSpPr>
        <p:spPr>
          <a:xfrm>
            <a:off x="4831094" y="2483098"/>
            <a:ext cx="423349" cy="58477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Montserrat Alternates SemiBold" panose="00000700000000000000" pitchFamily="2" charset="0"/>
                <a:cs typeface="Courier New" panose="02070309020205020404" pitchFamily="49" charset="0"/>
              </a:rPr>
              <a:t>*</a:t>
            </a:r>
            <a:endParaRPr lang="en-IN" sz="3200" b="1" dirty="0">
              <a:solidFill>
                <a:schemeClr val="bg1"/>
              </a:solidFill>
              <a:latin typeface="Montserrat Alternates SemiBold" panose="00000700000000000000" pitchFamily="2" charset="0"/>
              <a:cs typeface="Courier New" panose="020703090202050204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E4E310-6FDD-4D2C-F093-09F904CDEC44}"/>
              </a:ext>
            </a:extLst>
          </p:cNvPr>
          <p:cNvSpPr txBox="1"/>
          <p:nvPr/>
        </p:nvSpPr>
        <p:spPr>
          <a:xfrm>
            <a:off x="5267178" y="2556986"/>
            <a:ext cx="4321210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https://youtu.be/FfWpgLFMI7w?si=2qZJCCEkegHr0GbU</a:t>
            </a:r>
            <a:endParaRPr lang="en-IN" sz="1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A2181F-DBC9-7AF5-9006-98ABDE29E1DF}"/>
              </a:ext>
            </a:extLst>
          </p:cNvPr>
          <p:cNvSpPr txBox="1"/>
          <p:nvPr/>
        </p:nvSpPr>
        <p:spPr>
          <a:xfrm>
            <a:off x="4831094" y="3936389"/>
            <a:ext cx="423349" cy="58477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Montserrat Alternates SemiBold" panose="00000700000000000000" pitchFamily="2" charset="0"/>
                <a:cs typeface="Courier New" panose="02070309020205020404" pitchFamily="49" charset="0"/>
              </a:rPr>
              <a:t>*</a:t>
            </a:r>
            <a:endParaRPr lang="en-IN" sz="3200" b="1" dirty="0">
              <a:solidFill>
                <a:schemeClr val="bg1"/>
              </a:solidFill>
              <a:latin typeface="Montserrat Alternates SemiBold" panose="00000700000000000000" pitchFamily="2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0C5528-4A26-F781-8793-37F9E3B8BA99}"/>
              </a:ext>
            </a:extLst>
          </p:cNvPr>
          <p:cNvSpPr txBox="1"/>
          <p:nvPr/>
        </p:nvSpPr>
        <p:spPr>
          <a:xfrm>
            <a:off x="5267178" y="4010277"/>
            <a:ext cx="4321210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https://www.w3schools.com/python/python_conditions.asp</a:t>
            </a:r>
            <a:endParaRPr lang="en-IN" sz="1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C5B54F-8A72-9157-B9B2-704A9338FDDD}"/>
              </a:ext>
            </a:extLst>
          </p:cNvPr>
          <p:cNvSpPr txBox="1"/>
          <p:nvPr/>
        </p:nvSpPr>
        <p:spPr>
          <a:xfrm>
            <a:off x="4831094" y="3236797"/>
            <a:ext cx="423349" cy="58477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Montserrat Alternates SemiBold" panose="00000700000000000000" pitchFamily="2" charset="0"/>
                <a:cs typeface="Courier New" panose="02070309020205020404" pitchFamily="49" charset="0"/>
              </a:rPr>
              <a:t>*</a:t>
            </a:r>
            <a:endParaRPr lang="en-IN" sz="3200" b="1" dirty="0">
              <a:solidFill>
                <a:schemeClr val="bg1"/>
              </a:solidFill>
              <a:latin typeface="Montserrat Alternates SemiBold" panose="00000700000000000000" pitchFamily="2" charset="0"/>
              <a:cs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9AE1A2-DEE3-B97B-CEB4-E0FB91429A38}"/>
              </a:ext>
            </a:extLst>
          </p:cNvPr>
          <p:cNvSpPr txBox="1"/>
          <p:nvPr/>
        </p:nvSpPr>
        <p:spPr>
          <a:xfrm>
            <a:off x="5267177" y="3310685"/>
            <a:ext cx="5455687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4"/>
              </a:rPr>
              <a:t>https://youtu.be/Q-__8Xw9KTM?si=4H7rk_ER60Z9y2LS</a:t>
            </a:r>
            <a:endParaRPr lang="en-IN" sz="1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Speech Bubble: Oval 9">
            <a:extLst>
              <a:ext uri="{FF2B5EF4-FFF2-40B4-BE49-F238E27FC236}">
                <a16:creationId xmlns:a16="http://schemas.microsoft.com/office/drawing/2014/main" id="{005B5566-3997-0CB8-0BE6-58BF87F78B8B}"/>
              </a:ext>
            </a:extLst>
          </p:cNvPr>
          <p:cNvSpPr/>
          <p:nvPr/>
        </p:nvSpPr>
        <p:spPr>
          <a:xfrm>
            <a:off x="1216958" y="1209964"/>
            <a:ext cx="3080310" cy="1629870"/>
          </a:xfrm>
          <a:prstGeom prst="wedgeEllipseCallout">
            <a:avLst>
              <a:gd name="adj1" fmla="val -6140"/>
              <a:gd name="adj2" fmla="val 647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It’s heavily referred.</a:t>
            </a:r>
          </a:p>
        </p:txBody>
      </p:sp>
    </p:spTree>
    <p:extLst>
      <p:ext uri="{BB962C8B-B14F-4D97-AF65-F5344CB8AC3E}">
        <p14:creationId xmlns:p14="http://schemas.microsoft.com/office/powerpoint/2010/main" val="1145079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aphic 111">
            <a:extLst>
              <a:ext uri="{FF2B5EF4-FFF2-40B4-BE49-F238E27FC236}">
                <a16:creationId xmlns:a16="http://schemas.microsoft.com/office/drawing/2014/main" id="{A1E32F67-D966-AB64-6962-525A675C582D}"/>
              </a:ext>
            </a:extLst>
          </p:cNvPr>
          <p:cNvGrpSpPr/>
          <p:nvPr/>
        </p:nvGrpSpPr>
        <p:grpSpPr>
          <a:xfrm rot="18930812" flipH="1">
            <a:off x="9320472" y="396318"/>
            <a:ext cx="2689881" cy="1618533"/>
            <a:chOff x="8003636" y="1116385"/>
            <a:chExt cx="2950819" cy="1342176"/>
          </a:xfrm>
          <a:solidFill>
            <a:schemeClr val="bg1">
              <a:alpha val="14000"/>
            </a:schemeClr>
          </a:solidFill>
        </p:grpSpPr>
        <p:grpSp>
          <p:nvGrpSpPr>
            <p:cNvPr id="36" name="Graphic 111">
              <a:extLst>
                <a:ext uri="{FF2B5EF4-FFF2-40B4-BE49-F238E27FC236}">
                  <a16:creationId xmlns:a16="http://schemas.microsoft.com/office/drawing/2014/main" id="{9F5021FE-0A79-8AE8-0A20-8FFC11DB0D93}"/>
                </a:ext>
              </a:extLst>
            </p:cNvPr>
            <p:cNvGrpSpPr/>
            <p:nvPr/>
          </p:nvGrpSpPr>
          <p:grpSpPr>
            <a:xfrm>
              <a:off x="8003636" y="1245395"/>
              <a:ext cx="788678" cy="690734"/>
              <a:chOff x="8003636" y="1245395"/>
              <a:chExt cx="788678" cy="690734"/>
            </a:xfrm>
            <a:grpFill/>
          </p:grpSpPr>
          <p:grpSp>
            <p:nvGrpSpPr>
              <p:cNvPr id="809" name="Graphic 111">
                <a:extLst>
                  <a:ext uri="{FF2B5EF4-FFF2-40B4-BE49-F238E27FC236}">
                    <a16:creationId xmlns:a16="http://schemas.microsoft.com/office/drawing/2014/main" id="{1A816485-76AA-6BCC-62C1-C5AE4EBFDEE6}"/>
                  </a:ext>
                </a:extLst>
              </p:cNvPr>
              <p:cNvGrpSpPr/>
              <p:nvPr/>
            </p:nvGrpSpPr>
            <p:grpSpPr>
              <a:xfrm>
                <a:off x="8003636" y="1321250"/>
                <a:ext cx="788678" cy="614879"/>
                <a:chOff x="8003636" y="1321250"/>
                <a:chExt cx="788678" cy="614879"/>
              </a:xfrm>
              <a:grpFill/>
            </p:grpSpPr>
            <p:sp>
              <p:nvSpPr>
                <p:cNvPr id="838" name="Freeform: Shape 837">
                  <a:extLst>
                    <a:ext uri="{FF2B5EF4-FFF2-40B4-BE49-F238E27FC236}">
                      <a16:creationId xmlns:a16="http://schemas.microsoft.com/office/drawing/2014/main" id="{FF4F7C5C-625B-3C52-F4CD-F7C06702EA23}"/>
                    </a:ext>
                  </a:extLst>
                </p:cNvPr>
                <p:cNvSpPr/>
                <p:nvPr/>
              </p:nvSpPr>
              <p:spPr>
                <a:xfrm>
                  <a:off x="8100125" y="1321250"/>
                  <a:ext cx="690922" cy="589311"/>
                </a:xfrm>
                <a:custGeom>
                  <a:avLst/>
                  <a:gdLst>
                    <a:gd name="connsiteX0" fmla="*/ 508944 w 690922"/>
                    <a:gd name="connsiteY0" fmla="*/ 0 h 589311"/>
                    <a:gd name="connsiteX1" fmla="*/ 483753 w 690922"/>
                    <a:gd name="connsiteY1" fmla="*/ 5405 h 589311"/>
                    <a:gd name="connsiteX2" fmla="*/ 198756 w 690922"/>
                    <a:gd name="connsiteY2" fmla="*/ 155799 h 589311"/>
                    <a:gd name="connsiteX3" fmla="*/ 0 w 690922"/>
                    <a:gd name="connsiteY3" fmla="*/ 260840 h 589311"/>
                    <a:gd name="connsiteX4" fmla="*/ 0 w 690922"/>
                    <a:gd name="connsiteY4" fmla="*/ 260887 h 589311"/>
                    <a:gd name="connsiteX5" fmla="*/ 82717 w 690922"/>
                    <a:gd name="connsiteY5" fmla="*/ 240913 h 589311"/>
                    <a:gd name="connsiteX6" fmla="*/ 265399 w 690922"/>
                    <a:gd name="connsiteY6" fmla="*/ 429517 h 589311"/>
                    <a:gd name="connsiteX7" fmla="*/ 177747 w 690922"/>
                    <a:gd name="connsiteY7" fmla="*/ 589311 h 589311"/>
                    <a:gd name="connsiteX8" fmla="*/ 325463 w 690922"/>
                    <a:gd name="connsiteY8" fmla="*/ 508145 h 589311"/>
                    <a:gd name="connsiteX9" fmla="*/ 470170 w 690922"/>
                    <a:gd name="connsiteY9" fmla="*/ 428671 h 589311"/>
                    <a:gd name="connsiteX10" fmla="*/ 645709 w 690922"/>
                    <a:gd name="connsiteY10" fmla="*/ 330727 h 589311"/>
                    <a:gd name="connsiteX11" fmla="*/ 690921 w 690922"/>
                    <a:gd name="connsiteY11" fmla="*/ 200025 h 589311"/>
                    <a:gd name="connsiteX12" fmla="*/ 508944 w 690922"/>
                    <a:gd name="connsiteY12" fmla="*/ 0 h 5893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690922" h="589311">
                      <a:moveTo>
                        <a:pt x="508944" y="0"/>
                      </a:moveTo>
                      <a:cubicBezTo>
                        <a:pt x="508944" y="0"/>
                        <a:pt x="491837" y="1598"/>
                        <a:pt x="483753" y="5405"/>
                      </a:cubicBezTo>
                      <a:cubicBezTo>
                        <a:pt x="481450" y="6486"/>
                        <a:pt x="364753" y="68100"/>
                        <a:pt x="198756" y="155799"/>
                      </a:cubicBezTo>
                      <a:cubicBezTo>
                        <a:pt x="138034" y="187899"/>
                        <a:pt x="70732" y="223430"/>
                        <a:pt x="0" y="260840"/>
                      </a:cubicBezTo>
                      <a:lnTo>
                        <a:pt x="0" y="260887"/>
                      </a:lnTo>
                      <a:cubicBezTo>
                        <a:pt x="24909" y="248057"/>
                        <a:pt x="52967" y="240819"/>
                        <a:pt x="82717" y="240913"/>
                      </a:cubicBezTo>
                      <a:cubicBezTo>
                        <a:pt x="183951" y="241242"/>
                        <a:pt x="265728" y="325698"/>
                        <a:pt x="265399" y="429517"/>
                      </a:cubicBezTo>
                      <a:cubicBezTo>
                        <a:pt x="265164" y="497195"/>
                        <a:pt x="230150" y="556365"/>
                        <a:pt x="177747" y="589311"/>
                      </a:cubicBezTo>
                      <a:lnTo>
                        <a:pt x="325463" y="508145"/>
                      </a:lnTo>
                      <a:lnTo>
                        <a:pt x="470170" y="428671"/>
                      </a:lnTo>
                      <a:cubicBezTo>
                        <a:pt x="470170" y="428671"/>
                        <a:pt x="641714" y="335709"/>
                        <a:pt x="645709" y="330727"/>
                      </a:cubicBezTo>
                      <a:cubicBezTo>
                        <a:pt x="673720" y="295760"/>
                        <a:pt x="690733" y="250078"/>
                        <a:pt x="690921" y="200025"/>
                      </a:cubicBezTo>
                      <a:cubicBezTo>
                        <a:pt x="691250" y="89908"/>
                        <a:pt x="609802" y="329"/>
                        <a:pt x="508944" y="0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839" name="Freeform: Shape 838">
                  <a:extLst>
                    <a:ext uri="{FF2B5EF4-FFF2-40B4-BE49-F238E27FC236}">
                      <a16:creationId xmlns:a16="http://schemas.microsoft.com/office/drawing/2014/main" id="{2DCC5299-C139-538B-0800-B742AA351463}"/>
                    </a:ext>
                  </a:extLst>
                </p:cNvPr>
                <p:cNvSpPr/>
                <p:nvPr/>
              </p:nvSpPr>
              <p:spPr>
                <a:xfrm>
                  <a:off x="8100125" y="1321250"/>
                  <a:ext cx="543769" cy="260887"/>
                </a:xfrm>
                <a:custGeom>
                  <a:avLst/>
                  <a:gdLst>
                    <a:gd name="connsiteX0" fmla="*/ 508944 w 543769"/>
                    <a:gd name="connsiteY0" fmla="*/ 0 h 260887"/>
                    <a:gd name="connsiteX1" fmla="*/ 483753 w 543769"/>
                    <a:gd name="connsiteY1" fmla="*/ 5405 h 260887"/>
                    <a:gd name="connsiteX2" fmla="*/ 198756 w 543769"/>
                    <a:gd name="connsiteY2" fmla="*/ 155799 h 260887"/>
                    <a:gd name="connsiteX3" fmla="*/ 0 w 543769"/>
                    <a:gd name="connsiteY3" fmla="*/ 260840 h 260887"/>
                    <a:gd name="connsiteX4" fmla="*/ 0 w 543769"/>
                    <a:gd name="connsiteY4" fmla="*/ 260887 h 260887"/>
                    <a:gd name="connsiteX5" fmla="*/ 82717 w 543769"/>
                    <a:gd name="connsiteY5" fmla="*/ 240913 h 260887"/>
                    <a:gd name="connsiteX6" fmla="*/ 108989 w 543769"/>
                    <a:gd name="connsiteY6" fmla="*/ 242934 h 260887"/>
                    <a:gd name="connsiteX7" fmla="*/ 543770 w 543769"/>
                    <a:gd name="connsiteY7" fmla="*/ 3760 h 260887"/>
                    <a:gd name="connsiteX8" fmla="*/ 508944 w 543769"/>
                    <a:gd name="connsiteY8" fmla="*/ 0 h 2608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43769" h="260887">
                      <a:moveTo>
                        <a:pt x="508944" y="0"/>
                      </a:moveTo>
                      <a:cubicBezTo>
                        <a:pt x="508944" y="0"/>
                        <a:pt x="491837" y="1598"/>
                        <a:pt x="483753" y="5405"/>
                      </a:cubicBezTo>
                      <a:cubicBezTo>
                        <a:pt x="481450" y="6486"/>
                        <a:pt x="364753" y="68100"/>
                        <a:pt x="198756" y="155799"/>
                      </a:cubicBezTo>
                      <a:cubicBezTo>
                        <a:pt x="138034" y="187899"/>
                        <a:pt x="70732" y="223430"/>
                        <a:pt x="0" y="260840"/>
                      </a:cubicBezTo>
                      <a:lnTo>
                        <a:pt x="0" y="260887"/>
                      </a:lnTo>
                      <a:cubicBezTo>
                        <a:pt x="24909" y="248057"/>
                        <a:pt x="52967" y="240819"/>
                        <a:pt x="82717" y="240913"/>
                      </a:cubicBezTo>
                      <a:cubicBezTo>
                        <a:pt x="91647" y="240960"/>
                        <a:pt x="100388" y="241665"/>
                        <a:pt x="108989" y="242934"/>
                      </a:cubicBezTo>
                      <a:lnTo>
                        <a:pt x="543770" y="3760"/>
                      </a:lnTo>
                      <a:cubicBezTo>
                        <a:pt x="532490" y="1363"/>
                        <a:pt x="520835" y="47"/>
                        <a:pt x="508944" y="0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840" name="Freeform: Shape 839">
                  <a:extLst>
                    <a:ext uri="{FF2B5EF4-FFF2-40B4-BE49-F238E27FC236}">
                      <a16:creationId xmlns:a16="http://schemas.microsoft.com/office/drawing/2014/main" id="{C53560E0-CEC9-4A27-2790-BC5E636E76D1}"/>
                    </a:ext>
                  </a:extLst>
                </p:cNvPr>
                <p:cNvSpPr/>
                <p:nvPr/>
              </p:nvSpPr>
              <p:spPr>
                <a:xfrm>
                  <a:off x="8277872" y="1471456"/>
                  <a:ext cx="513174" cy="439151"/>
                </a:xfrm>
                <a:custGeom>
                  <a:avLst/>
                  <a:gdLst>
                    <a:gd name="connsiteX0" fmla="*/ 84456 w 513174"/>
                    <a:gd name="connsiteY0" fmla="*/ 243921 h 439151"/>
                    <a:gd name="connsiteX1" fmla="*/ 87652 w 513174"/>
                    <a:gd name="connsiteY1" fmla="*/ 279358 h 439151"/>
                    <a:gd name="connsiteX2" fmla="*/ 0 w 513174"/>
                    <a:gd name="connsiteY2" fmla="*/ 439152 h 439151"/>
                    <a:gd name="connsiteX3" fmla="*/ 147716 w 513174"/>
                    <a:gd name="connsiteY3" fmla="*/ 357986 h 439151"/>
                    <a:gd name="connsiteX4" fmla="*/ 292423 w 513174"/>
                    <a:gd name="connsiteY4" fmla="*/ 278512 h 439151"/>
                    <a:gd name="connsiteX5" fmla="*/ 467962 w 513174"/>
                    <a:gd name="connsiteY5" fmla="*/ 180567 h 439151"/>
                    <a:gd name="connsiteX6" fmla="*/ 513174 w 513174"/>
                    <a:gd name="connsiteY6" fmla="*/ 49865 h 439151"/>
                    <a:gd name="connsiteX7" fmla="*/ 507581 w 513174"/>
                    <a:gd name="connsiteY7" fmla="*/ 0 h 439151"/>
                    <a:gd name="connsiteX8" fmla="*/ 84456 w 513174"/>
                    <a:gd name="connsiteY8" fmla="*/ 243921 h 4391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13174" h="439151">
                      <a:moveTo>
                        <a:pt x="84456" y="243921"/>
                      </a:moveTo>
                      <a:cubicBezTo>
                        <a:pt x="86571" y="255388"/>
                        <a:pt x="87652" y="267232"/>
                        <a:pt x="87652" y="279358"/>
                      </a:cubicBezTo>
                      <a:cubicBezTo>
                        <a:pt x="87417" y="347035"/>
                        <a:pt x="52403" y="406206"/>
                        <a:pt x="0" y="439152"/>
                      </a:cubicBezTo>
                      <a:lnTo>
                        <a:pt x="147716" y="357986"/>
                      </a:lnTo>
                      <a:lnTo>
                        <a:pt x="292423" y="278512"/>
                      </a:lnTo>
                      <a:cubicBezTo>
                        <a:pt x="292423" y="278512"/>
                        <a:pt x="463967" y="185549"/>
                        <a:pt x="467962" y="180567"/>
                      </a:cubicBezTo>
                      <a:cubicBezTo>
                        <a:pt x="495973" y="145601"/>
                        <a:pt x="512986" y="99918"/>
                        <a:pt x="513174" y="49865"/>
                      </a:cubicBezTo>
                      <a:cubicBezTo>
                        <a:pt x="513221" y="32664"/>
                        <a:pt x="511294" y="15932"/>
                        <a:pt x="507581" y="0"/>
                      </a:cubicBezTo>
                      <a:lnTo>
                        <a:pt x="84456" y="24392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841" name="Freeform: Shape 840">
                  <a:extLst>
                    <a:ext uri="{FF2B5EF4-FFF2-40B4-BE49-F238E27FC236}">
                      <a16:creationId xmlns:a16="http://schemas.microsoft.com/office/drawing/2014/main" id="{C2E8538F-4B6D-2A94-A0F5-458CE0BD0D47}"/>
                    </a:ext>
                  </a:extLst>
                </p:cNvPr>
                <p:cNvSpPr/>
                <p:nvPr/>
              </p:nvSpPr>
              <p:spPr>
                <a:xfrm>
                  <a:off x="8279141" y="1512157"/>
                  <a:ext cx="513173" cy="397605"/>
                </a:xfrm>
                <a:custGeom>
                  <a:avLst/>
                  <a:gdLst>
                    <a:gd name="connsiteX0" fmla="*/ 87182 w 513173"/>
                    <a:gd name="connsiteY0" fmla="*/ 250595 h 397605"/>
                    <a:gd name="connsiteX1" fmla="*/ 0 w 513173"/>
                    <a:gd name="connsiteY1" fmla="*/ 397605 h 397605"/>
                    <a:gd name="connsiteX2" fmla="*/ 147716 w 513173"/>
                    <a:gd name="connsiteY2" fmla="*/ 316439 h 397605"/>
                    <a:gd name="connsiteX3" fmla="*/ 292423 w 513173"/>
                    <a:gd name="connsiteY3" fmla="*/ 236965 h 397605"/>
                    <a:gd name="connsiteX4" fmla="*/ 467962 w 513173"/>
                    <a:gd name="connsiteY4" fmla="*/ 139021 h 397605"/>
                    <a:gd name="connsiteX5" fmla="*/ 513174 w 513173"/>
                    <a:gd name="connsiteY5" fmla="*/ 8319 h 397605"/>
                    <a:gd name="connsiteX6" fmla="*/ 512986 w 513173"/>
                    <a:gd name="connsiteY6" fmla="*/ 0 h 397605"/>
                    <a:gd name="connsiteX7" fmla="*/ 87182 w 513173"/>
                    <a:gd name="connsiteY7" fmla="*/ 250595 h 397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3173" h="397605">
                      <a:moveTo>
                        <a:pt x="87182" y="250595"/>
                      </a:moveTo>
                      <a:cubicBezTo>
                        <a:pt x="82905" y="312867"/>
                        <a:pt x="49066" y="366727"/>
                        <a:pt x="0" y="397605"/>
                      </a:cubicBezTo>
                      <a:lnTo>
                        <a:pt x="147716" y="316439"/>
                      </a:lnTo>
                      <a:lnTo>
                        <a:pt x="292423" y="236965"/>
                      </a:lnTo>
                      <a:cubicBezTo>
                        <a:pt x="292423" y="236965"/>
                        <a:pt x="463967" y="144003"/>
                        <a:pt x="467962" y="139021"/>
                      </a:cubicBezTo>
                      <a:cubicBezTo>
                        <a:pt x="495973" y="104054"/>
                        <a:pt x="512986" y="58372"/>
                        <a:pt x="513174" y="8319"/>
                      </a:cubicBezTo>
                      <a:cubicBezTo>
                        <a:pt x="513174" y="5546"/>
                        <a:pt x="513080" y="2773"/>
                        <a:pt x="512986" y="0"/>
                      </a:cubicBezTo>
                      <a:lnTo>
                        <a:pt x="87182" y="25059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842" name="Freeform: Shape 841">
                  <a:extLst>
                    <a:ext uri="{FF2B5EF4-FFF2-40B4-BE49-F238E27FC236}">
                      <a16:creationId xmlns:a16="http://schemas.microsoft.com/office/drawing/2014/main" id="{56DE9360-0765-551D-46B6-36ED0025FB9E}"/>
                    </a:ext>
                  </a:extLst>
                </p:cNvPr>
                <p:cNvSpPr/>
                <p:nvPr/>
              </p:nvSpPr>
              <p:spPr>
                <a:xfrm>
                  <a:off x="8258368" y="1340895"/>
                  <a:ext cx="499638" cy="301728"/>
                </a:xfrm>
                <a:custGeom>
                  <a:avLst/>
                  <a:gdLst>
                    <a:gd name="connsiteX0" fmla="*/ 429235 w 499638"/>
                    <a:gd name="connsiteY0" fmla="*/ 0 h 301728"/>
                    <a:gd name="connsiteX1" fmla="*/ 0 w 499638"/>
                    <a:gd name="connsiteY1" fmla="*/ 238281 h 301728"/>
                    <a:gd name="connsiteX2" fmla="*/ 74116 w 499638"/>
                    <a:gd name="connsiteY2" fmla="*/ 301729 h 301728"/>
                    <a:gd name="connsiteX3" fmla="*/ 499638 w 499638"/>
                    <a:gd name="connsiteY3" fmla="*/ 65516 h 301728"/>
                    <a:gd name="connsiteX4" fmla="*/ 429235 w 499638"/>
                    <a:gd name="connsiteY4" fmla="*/ 0 h 301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9638" h="301728">
                      <a:moveTo>
                        <a:pt x="429235" y="0"/>
                      </a:moveTo>
                      <a:lnTo>
                        <a:pt x="0" y="238281"/>
                      </a:lnTo>
                      <a:cubicBezTo>
                        <a:pt x="29891" y="252334"/>
                        <a:pt x="55458" y="274329"/>
                        <a:pt x="74116" y="301729"/>
                      </a:cubicBezTo>
                      <a:lnTo>
                        <a:pt x="499638" y="65516"/>
                      </a:lnTo>
                      <a:cubicBezTo>
                        <a:pt x="481779" y="37599"/>
                        <a:pt x="457575" y="14898"/>
                        <a:pt x="429235" y="0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grpSp>
              <p:nvGrpSpPr>
                <p:cNvPr id="843" name="Graphic 111">
                  <a:extLst>
                    <a:ext uri="{FF2B5EF4-FFF2-40B4-BE49-F238E27FC236}">
                      <a16:creationId xmlns:a16="http://schemas.microsoft.com/office/drawing/2014/main" id="{53A65AF6-271B-233C-DA29-F91E5B02430C}"/>
                    </a:ext>
                  </a:extLst>
                </p:cNvPr>
                <p:cNvGrpSpPr/>
                <p:nvPr/>
              </p:nvGrpSpPr>
              <p:grpSpPr>
                <a:xfrm>
                  <a:off x="8264290" y="1360754"/>
                  <a:ext cx="495643" cy="373009"/>
                  <a:chOff x="8264290" y="1360754"/>
                  <a:chExt cx="495643" cy="373009"/>
                </a:xfrm>
                <a:grpFill/>
              </p:grpSpPr>
              <p:sp>
                <p:nvSpPr>
                  <p:cNvPr id="922" name="Freeform: Shape 921">
                    <a:extLst>
                      <a:ext uri="{FF2B5EF4-FFF2-40B4-BE49-F238E27FC236}">
                        <a16:creationId xmlns:a16="http://schemas.microsoft.com/office/drawing/2014/main" id="{C248F8DD-2701-5D0C-CABD-A65BDC295512}"/>
                      </a:ext>
                    </a:extLst>
                  </p:cNvPr>
                  <p:cNvSpPr/>
                  <p:nvPr/>
                </p:nvSpPr>
                <p:spPr>
                  <a:xfrm>
                    <a:off x="8268379" y="1360754"/>
                    <a:ext cx="437741" cy="317212"/>
                  </a:xfrm>
                  <a:custGeom>
                    <a:avLst/>
                    <a:gdLst>
                      <a:gd name="connsiteX0" fmla="*/ 437695 w 437741"/>
                      <a:gd name="connsiteY0" fmla="*/ 164985 h 317212"/>
                      <a:gd name="connsiteX1" fmla="*/ 410530 w 437741"/>
                      <a:gd name="connsiteY1" fmla="*/ 85276 h 317212"/>
                      <a:gd name="connsiteX2" fmla="*/ 369735 w 437741"/>
                      <a:gd name="connsiteY2" fmla="*/ 38889 h 317212"/>
                      <a:gd name="connsiteX3" fmla="*/ 226485 w 437741"/>
                      <a:gd name="connsiteY3" fmla="*/ 4439 h 317212"/>
                      <a:gd name="connsiteX4" fmla="*/ 227847 w 437741"/>
                      <a:gd name="connsiteY4" fmla="*/ 8951 h 317212"/>
                      <a:gd name="connsiteX5" fmla="*/ 366680 w 437741"/>
                      <a:gd name="connsiteY5" fmla="*/ 42460 h 317212"/>
                      <a:gd name="connsiteX6" fmla="*/ 405219 w 437741"/>
                      <a:gd name="connsiteY6" fmla="*/ 85793 h 317212"/>
                      <a:gd name="connsiteX7" fmla="*/ 208014 w 437741"/>
                      <a:gd name="connsiteY7" fmla="*/ 203665 h 317212"/>
                      <a:gd name="connsiteX8" fmla="*/ 180896 w 437741"/>
                      <a:gd name="connsiteY8" fmla="*/ 157935 h 317212"/>
                      <a:gd name="connsiteX9" fmla="*/ 70215 w 437741"/>
                      <a:gd name="connsiteY9" fmla="*/ 86968 h 317212"/>
                      <a:gd name="connsiteX10" fmla="*/ 69322 w 437741"/>
                      <a:gd name="connsiteY10" fmla="*/ 91574 h 317212"/>
                      <a:gd name="connsiteX11" fmla="*/ 177183 w 437741"/>
                      <a:gd name="connsiteY11" fmla="*/ 160755 h 317212"/>
                      <a:gd name="connsiteX12" fmla="*/ 218636 w 437741"/>
                      <a:gd name="connsiteY12" fmla="*/ 286757 h 317212"/>
                      <a:gd name="connsiteX13" fmla="*/ 219576 w 437741"/>
                      <a:gd name="connsiteY13" fmla="*/ 286804 h 317212"/>
                      <a:gd name="connsiteX14" fmla="*/ 180614 w 437741"/>
                      <a:gd name="connsiteY14" fmla="*/ 309270 h 317212"/>
                      <a:gd name="connsiteX15" fmla="*/ 130279 w 437741"/>
                      <a:gd name="connsiteY15" fmla="*/ 178473 h 317212"/>
                      <a:gd name="connsiteX16" fmla="*/ 0 w 437741"/>
                      <a:gd name="connsiteY16" fmla="*/ 123485 h 317212"/>
                      <a:gd name="connsiteX17" fmla="*/ 611 w 437741"/>
                      <a:gd name="connsiteY17" fmla="*/ 128138 h 317212"/>
                      <a:gd name="connsiteX18" fmla="*/ 126519 w 437741"/>
                      <a:gd name="connsiteY18" fmla="*/ 181340 h 317212"/>
                      <a:gd name="connsiteX19" fmla="*/ 176149 w 437741"/>
                      <a:gd name="connsiteY19" fmla="*/ 313264 h 317212"/>
                      <a:gd name="connsiteX20" fmla="*/ 176243 w 437741"/>
                      <a:gd name="connsiteY20" fmla="*/ 317212 h 317212"/>
                      <a:gd name="connsiteX21" fmla="*/ 437742 w 437741"/>
                      <a:gd name="connsiteY21" fmla="*/ 166395 h 317212"/>
                      <a:gd name="connsiteX22" fmla="*/ 437695 w 437741"/>
                      <a:gd name="connsiteY22" fmla="*/ 164985 h 317212"/>
                      <a:gd name="connsiteX23" fmla="*/ 223383 w 437741"/>
                      <a:gd name="connsiteY23" fmla="*/ 284642 h 317212"/>
                      <a:gd name="connsiteX24" fmla="*/ 209753 w 437741"/>
                      <a:gd name="connsiteY24" fmla="*/ 208082 h 317212"/>
                      <a:gd name="connsiteX25" fmla="*/ 407710 w 437741"/>
                      <a:gd name="connsiteY25" fmla="*/ 89788 h 317212"/>
                      <a:gd name="connsiteX26" fmla="*/ 432854 w 437741"/>
                      <a:gd name="connsiteY26" fmla="*/ 163857 h 317212"/>
                      <a:gd name="connsiteX27" fmla="*/ 223383 w 437741"/>
                      <a:gd name="connsiteY27" fmla="*/ 284642 h 317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437741" h="317212">
                        <a:moveTo>
                          <a:pt x="437695" y="164985"/>
                        </a:moveTo>
                        <a:cubicBezTo>
                          <a:pt x="437601" y="163340"/>
                          <a:pt x="435157" y="123814"/>
                          <a:pt x="410530" y="85276"/>
                        </a:cubicBezTo>
                        <a:cubicBezTo>
                          <a:pt x="399908" y="68686"/>
                          <a:pt x="386232" y="53082"/>
                          <a:pt x="369735" y="38889"/>
                        </a:cubicBezTo>
                        <a:cubicBezTo>
                          <a:pt x="303891" y="-17932"/>
                          <a:pt x="227284" y="4204"/>
                          <a:pt x="226485" y="4439"/>
                        </a:cubicBezTo>
                        <a:lnTo>
                          <a:pt x="227847" y="8951"/>
                        </a:lnTo>
                        <a:cubicBezTo>
                          <a:pt x="228599" y="8716"/>
                          <a:pt x="302857" y="-12621"/>
                          <a:pt x="366680" y="42460"/>
                        </a:cubicBezTo>
                        <a:cubicBezTo>
                          <a:pt x="382143" y="55808"/>
                          <a:pt x="395067" y="70377"/>
                          <a:pt x="405219" y="85793"/>
                        </a:cubicBezTo>
                        <a:lnTo>
                          <a:pt x="208014" y="203665"/>
                        </a:lnTo>
                        <a:cubicBezTo>
                          <a:pt x="201623" y="188719"/>
                          <a:pt x="192881" y="173304"/>
                          <a:pt x="180896" y="157935"/>
                        </a:cubicBezTo>
                        <a:cubicBezTo>
                          <a:pt x="143157" y="109480"/>
                          <a:pt x="99871" y="92608"/>
                          <a:pt x="70215" y="86968"/>
                        </a:cubicBezTo>
                        <a:lnTo>
                          <a:pt x="69322" y="91574"/>
                        </a:lnTo>
                        <a:cubicBezTo>
                          <a:pt x="98179" y="97025"/>
                          <a:pt x="140337" y="113475"/>
                          <a:pt x="177183" y="160755"/>
                        </a:cubicBezTo>
                        <a:cubicBezTo>
                          <a:pt x="213795" y="207753"/>
                          <a:pt x="219952" y="255222"/>
                          <a:pt x="218636" y="286757"/>
                        </a:cubicBezTo>
                        <a:lnTo>
                          <a:pt x="219576" y="286804"/>
                        </a:lnTo>
                        <a:lnTo>
                          <a:pt x="180614" y="309270"/>
                        </a:lnTo>
                        <a:cubicBezTo>
                          <a:pt x="179392" y="293572"/>
                          <a:pt x="171967" y="232944"/>
                          <a:pt x="130279" y="178473"/>
                        </a:cubicBezTo>
                        <a:cubicBezTo>
                          <a:pt x="80461" y="113428"/>
                          <a:pt x="799" y="123344"/>
                          <a:pt x="0" y="123485"/>
                        </a:cubicBezTo>
                        <a:lnTo>
                          <a:pt x="611" y="128138"/>
                        </a:lnTo>
                        <a:cubicBezTo>
                          <a:pt x="1363" y="128044"/>
                          <a:pt x="78393" y="118457"/>
                          <a:pt x="126519" y="181340"/>
                        </a:cubicBezTo>
                        <a:cubicBezTo>
                          <a:pt x="173706" y="242955"/>
                          <a:pt x="176102" y="312559"/>
                          <a:pt x="176149" y="313264"/>
                        </a:cubicBezTo>
                        <a:lnTo>
                          <a:pt x="176243" y="317212"/>
                        </a:lnTo>
                        <a:lnTo>
                          <a:pt x="437742" y="166395"/>
                        </a:lnTo>
                        <a:lnTo>
                          <a:pt x="437695" y="164985"/>
                        </a:lnTo>
                        <a:close/>
                        <a:moveTo>
                          <a:pt x="223383" y="284642"/>
                        </a:moveTo>
                        <a:cubicBezTo>
                          <a:pt x="223994" y="263963"/>
                          <a:pt x="221315" y="237080"/>
                          <a:pt x="209753" y="208082"/>
                        </a:cubicBezTo>
                        <a:lnTo>
                          <a:pt x="407710" y="89788"/>
                        </a:lnTo>
                        <a:cubicBezTo>
                          <a:pt x="428060" y="122639"/>
                          <a:pt x="432196" y="156572"/>
                          <a:pt x="432854" y="163857"/>
                        </a:cubicBezTo>
                        <a:lnTo>
                          <a:pt x="223383" y="284642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923" name="Freeform: Shape 922">
                    <a:extLst>
                      <a:ext uri="{FF2B5EF4-FFF2-40B4-BE49-F238E27FC236}">
                        <a16:creationId xmlns:a16="http://schemas.microsoft.com/office/drawing/2014/main" id="{CC7CC25B-AF35-B2FD-E882-A29D0F63EA78}"/>
                      </a:ext>
                    </a:extLst>
                  </p:cNvPr>
                  <p:cNvSpPr/>
                  <p:nvPr/>
                </p:nvSpPr>
                <p:spPr>
                  <a:xfrm>
                    <a:off x="8264290" y="1363007"/>
                    <a:ext cx="439480" cy="319894"/>
                  </a:xfrm>
                  <a:custGeom>
                    <a:avLst/>
                    <a:gdLst>
                      <a:gd name="connsiteX0" fmla="*/ 439434 w 439480"/>
                      <a:gd name="connsiteY0" fmla="*/ 165646 h 319894"/>
                      <a:gd name="connsiteX1" fmla="*/ 412175 w 439480"/>
                      <a:gd name="connsiteY1" fmla="*/ 85608 h 319894"/>
                      <a:gd name="connsiteX2" fmla="*/ 371239 w 439480"/>
                      <a:gd name="connsiteY2" fmla="*/ 39033 h 319894"/>
                      <a:gd name="connsiteX3" fmla="*/ 227425 w 439480"/>
                      <a:gd name="connsiteY3" fmla="*/ 4442 h 319894"/>
                      <a:gd name="connsiteX4" fmla="*/ 228787 w 439480"/>
                      <a:gd name="connsiteY4" fmla="*/ 8954 h 319894"/>
                      <a:gd name="connsiteX5" fmla="*/ 368184 w 439480"/>
                      <a:gd name="connsiteY5" fmla="*/ 42605 h 319894"/>
                      <a:gd name="connsiteX6" fmla="*/ 406911 w 439480"/>
                      <a:gd name="connsiteY6" fmla="*/ 86125 h 319894"/>
                      <a:gd name="connsiteX7" fmla="*/ 208813 w 439480"/>
                      <a:gd name="connsiteY7" fmla="*/ 204467 h 319894"/>
                      <a:gd name="connsiteX8" fmla="*/ 181601 w 439480"/>
                      <a:gd name="connsiteY8" fmla="*/ 158549 h 319894"/>
                      <a:gd name="connsiteX9" fmla="*/ 70450 w 439480"/>
                      <a:gd name="connsiteY9" fmla="*/ 87347 h 319894"/>
                      <a:gd name="connsiteX10" fmla="*/ 69557 w 439480"/>
                      <a:gd name="connsiteY10" fmla="*/ 92000 h 319894"/>
                      <a:gd name="connsiteX11" fmla="*/ 177841 w 439480"/>
                      <a:gd name="connsiteY11" fmla="*/ 161463 h 319894"/>
                      <a:gd name="connsiteX12" fmla="*/ 219482 w 439480"/>
                      <a:gd name="connsiteY12" fmla="*/ 287983 h 319894"/>
                      <a:gd name="connsiteX13" fmla="*/ 220422 w 439480"/>
                      <a:gd name="connsiteY13" fmla="*/ 288030 h 319894"/>
                      <a:gd name="connsiteX14" fmla="*/ 181319 w 439480"/>
                      <a:gd name="connsiteY14" fmla="*/ 310589 h 319894"/>
                      <a:gd name="connsiteX15" fmla="*/ 130796 w 439480"/>
                      <a:gd name="connsiteY15" fmla="*/ 179276 h 319894"/>
                      <a:gd name="connsiteX16" fmla="*/ 0 w 439480"/>
                      <a:gd name="connsiteY16" fmla="*/ 124006 h 319894"/>
                      <a:gd name="connsiteX17" fmla="*/ 611 w 439480"/>
                      <a:gd name="connsiteY17" fmla="*/ 128706 h 319894"/>
                      <a:gd name="connsiteX18" fmla="*/ 127036 w 439480"/>
                      <a:gd name="connsiteY18" fmla="*/ 182143 h 319894"/>
                      <a:gd name="connsiteX19" fmla="*/ 176854 w 439480"/>
                      <a:gd name="connsiteY19" fmla="*/ 314584 h 319894"/>
                      <a:gd name="connsiteX20" fmla="*/ 176948 w 439480"/>
                      <a:gd name="connsiteY20" fmla="*/ 319894 h 319894"/>
                      <a:gd name="connsiteX21" fmla="*/ 439481 w 439480"/>
                      <a:gd name="connsiteY21" fmla="*/ 168466 h 319894"/>
                      <a:gd name="connsiteX22" fmla="*/ 439434 w 439480"/>
                      <a:gd name="connsiteY22" fmla="*/ 165646 h 319894"/>
                      <a:gd name="connsiteX23" fmla="*/ 224276 w 439480"/>
                      <a:gd name="connsiteY23" fmla="*/ 285774 h 319894"/>
                      <a:gd name="connsiteX24" fmla="*/ 211962 w 439480"/>
                      <a:gd name="connsiteY24" fmla="*/ 210671 h 319894"/>
                      <a:gd name="connsiteX25" fmla="*/ 410718 w 439480"/>
                      <a:gd name="connsiteY25" fmla="*/ 91906 h 319894"/>
                      <a:gd name="connsiteX26" fmla="*/ 434593 w 439480"/>
                      <a:gd name="connsiteY26" fmla="*/ 164471 h 319894"/>
                      <a:gd name="connsiteX27" fmla="*/ 224276 w 439480"/>
                      <a:gd name="connsiteY27" fmla="*/ 285774 h 3198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439480" h="319894">
                        <a:moveTo>
                          <a:pt x="439434" y="165646"/>
                        </a:moveTo>
                        <a:cubicBezTo>
                          <a:pt x="439340" y="163954"/>
                          <a:pt x="436896" y="124335"/>
                          <a:pt x="412175" y="85608"/>
                        </a:cubicBezTo>
                        <a:cubicBezTo>
                          <a:pt x="401553" y="68971"/>
                          <a:pt x="387736" y="53273"/>
                          <a:pt x="371239" y="39033"/>
                        </a:cubicBezTo>
                        <a:cubicBezTo>
                          <a:pt x="305113" y="-17976"/>
                          <a:pt x="228177" y="4207"/>
                          <a:pt x="227425" y="4442"/>
                        </a:cubicBezTo>
                        <a:lnTo>
                          <a:pt x="228787" y="8954"/>
                        </a:lnTo>
                        <a:cubicBezTo>
                          <a:pt x="229539" y="8719"/>
                          <a:pt x="304079" y="-12665"/>
                          <a:pt x="368184" y="42605"/>
                        </a:cubicBezTo>
                        <a:cubicBezTo>
                          <a:pt x="383694" y="55999"/>
                          <a:pt x="396665" y="70616"/>
                          <a:pt x="406911" y="86125"/>
                        </a:cubicBezTo>
                        <a:lnTo>
                          <a:pt x="208813" y="204467"/>
                        </a:lnTo>
                        <a:cubicBezTo>
                          <a:pt x="202421" y="189474"/>
                          <a:pt x="193633" y="173965"/>
                          <a:pt x="181601" y="158549"/>
                        </a:cubicBezTo>
                        <a:cubicBezTo>
                          <a:pt x="143721" y="109906"/>
                          <a:pt x="100247" y="92987"/>
                          <a:pt x="70450" y="87347"/>
                        </a:cubicBezTo>
                        <a:lnTo>
                          <a:pt x="69557" y="92000"/>
                        </a:lnTo>
                        <a:cubicBezTo>
                          <a:pt x="98555" y="97499"/>
                          <a:pt x="140901" y="113995"/>
                          <a:pt x="177841" y="161463"/>
                        </a:cubicBezTo>
                        <a:cubicBezTo>
                          <a:pt x="214594" y="208650"/>
                          <a:pt x="220751" y="256306"/>
                          <a:pt x="219482" y="287983"/>
                        </a:cubicBezTo>
                        <a:lnTo>
                          <a:pt x="220422" y="288030"/>
                        </a:lnTo>
                        <a:lnTo>
                          <a:pt x="181319" y="310589"/>
                        </a:lnTo>
                        <a:cubicBezTo>
                          <a:pt x="180050" y="294844"/>
                          <a:pt x="172672" y="233935"/>
                          <a:pt x="130796" y="179276"/>
                        </a:cubicBezTo>
                        <a:cubicBezTo>
                          <a:pt x="80790" y="113948"/>
                          <a:pt x="799" y="123865"/>
                          <a:pt x="0" y="124006"/>
                        </a:cubicBezTo>
                        <a:lnTo>
                          <a:pt x="611" y="128706"/>
                        </a:lnTo>
                        <a:cubicBezTo>
                          <a:pt x="1363" y="128612"/>
                          <a:pt x="78675" y="118977"/>
                          <a:pt x="127036" y="182143"/>
                        </a:cubicBezTo>
                        <a:cubicBezTo>
                          <a:pt x="174411" y="243992"/>
                          <a:pt x="176807" y="313926"/>
                          <a:pt x="176854" y="314584"/>
                        </a:cubicBezTo>
                        <a:lnTo>
                          <a:pt x="176948" y="319894"/>
                        </a:lnTo>
                        <a:lnTo>
                          <a:pt x="439481" y="168466"/>
                        </a:lnTo>
                        <a:lnTo>
                          <a:pt x="439434" y="165646"/>
                        </a:lnTo>
                        <a:close/>
                        <a:moveTo>
                          <a:pt x="224276" y="285774"/>
                        </a:moveTo>
                        <a:cubicBezTo>
                          <a:pt x="224887" y="265001"/>
                          <a:pt x="223571" y="239809"/>
                          <a:pt x="211962" y="210671"/>
                        </a:cubicBezTo>
                        <a:lnTo>
                          <a:pt x="410718" y="91906"/>
                        </a:lnTo>
                        <a:cubicBezTo>
                          <a:pt x="431115" y="124899"/>
                          <a:pt x="433935" y="157140"/>
                          <a:pt x="434593" y="164471"/>
                        </a:cubicBezTo>
                        <a:lnTo>
                          <a:pt x="224276" y="285774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924" name="Freeform: Shape 923">
                    <a:extLst>
                      <a:ext uri="{FF2B5EF4-FFF2-40B4-BE49-F238E27FC236}">
                        <a16:creationId xmlns:a16="http://schemas.microsoft.com/office/drawing/2014/main" id="{405358A2-59C8-48BF-A489-F9913A06E858}"/>
                      </a:ext>
                    </a:extLst>
                  </p:cNvPr>
                  <p:cNvSpPr/>
                  <p:nvPr/>
                </p:nvSpPr>
                <p:spPr>
                  <a:xfrm>
                    <a:off x="8743625" y="1498287"/>
                    <a:ext cx="16308" cy="18603"/>
                  </a:xfrm>
                  <a:custGeom>
                    <a:avLst/>
                    <a:gdLst>
                      <a:gd name="connsiteX0" fmla="*/ 16308 w 16308"/>
                      <a:gd name="connsiteY0" fmla="*/ 7055 h 18603"/>
                      <a:gd name="connsiteX1" fmla="*/ 8131 w 16308"/>
                      <a:gd name="connsiteY1" fmla="*/ 18335 h 18603"/>
                      <a:gd name="connsiteX2" fmla="*/ 0 w 16308"/>
                      <a:gd name="connsiteY2" fmla="*/ 11520 h 18603"/>
                      <a:gd name="connsiteX3" fmla="*/ 8178 w 16308"/>
                      <a:gd name="connsiteY3" fmla="*/ 287 h 18603"/>
                      <a:gd name="connsiteX4" fmla="*/ 16308 w 16308"/>
                      <a:gd name="connsiteY4" fmla="*/ 7055 h 186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308" h="18603">
                        <a:moveTo>
                          <a:pt x="16308" y="7055"/>
                        </a:moveTo>
                        <a:cubicBezTo>
                          <a:pt x="16308" y="12037"/>
                          <a:pt x="12643" y="17066"/>
                          <a:pt x="8131" y="18335"/>
                        </a:cubicBezTo>
                        <a:cubicBezTo>
                          <a:pt x="3619" y="19557"/>
                          <a:pt x="0" y="16502"/>
                          <a:pt x="0" y="11520"/>
                        </a:cubicBezTo>
                        <a:cubicBezTo>
                          <a:pt x="0" y="6538"/>
                          <a:pt x="3666" y="1509"/>
                          <a:pt x="8178" y="287"/>
                        </a:cubicBezTo>
                        <a:cubicBezTo>
                          <a:pt x="12690" y="-982"/>
                          <a:pt x="16308" y="2073"/>
                          <a:pt x="16308" y="7055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925" name="Freeform: Shape 924">
                    <a:extLst>
                      <a:ext uri="{FF2B5EF4-FFF2-40B4-BE49-F238E27FC236}">
                        <a16:creationId xmlns:a16="http://schemas.microsoft.com/office/drawing/2014/main" id="{253A4EC5-9DDE-9B79-CBC1-045A53846BD1}"/>
                      </a:ext>
                    </a:extLst>
                  </p:cNvPr>
                  <p:cNvSpPr/>
                  <p:nvPr/>
                </p:nvSpPr>
                <p:spPr>
                  <a:xfrm>
                    <a:off x="8746633" y="1498258"/>
                    <a:ext cx="13253" cy="16295"/>
                  </a:xfrm>
                  <a:custGeom>
                    <a:avLst/>
                    <a:gdLst>
                      <a:gd name="connsiteX0" fmla="*/ 5170 w 13253"/>
                      <a:gd name="connsiteY0" fmla="*/ 269 h 16295"/>
                      <a:gd name="connsiteX1" fmla="*/ 0 w 13253"/>
                      <a:gd name="connsiteY1" fmla="*/ 3747 h 16295"/>
                      <a:gd name="connsiteX2" fmla="*/ 3666 w 13253"/>
                      <a:gd name="connsiteY2" fmla="*/ 1726 h 16295"/>
                      <a:gd name="connsiteX3" fmla="*/ 11797 w 13253"/>
                      <a:gd name="connsiteY3" fmla="*/ 8541 h 16295"/>
                      <a:gd name="connsiteX4" fmla="*/ 8789 w 13253"/>
                      <a:gd name="connsiteY4" fmla="*/ 16296 h 16295"/>
                      <a:gd name="connsiteX5" fmla="*/ 13254 w 13253"/>
                      <a:gd name="connsiteY5" fmla="*/ 7037 h 16295"/>
                      <a:gd name="connsiteX6" fmla="*/ 5170 w 13253"/>
                      <a:gd name="connsiteY6" fmla="*/ 269 h 162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253" h="16295">
                        <a:moveTo>
                          <a:pt x="5170" y="269"/>
                        </a:moveTo>
                        <a:cubicBezTo>
                          <a:pt x="3196" y="786"/>
                          <a:pt x="1410" y="2102"/>
                          <a:pt x="0" y="3747"/>
                        </a:cubicBezTo>
                        <a:cubicBezTo>
                          <a:pt x="1128" y="2807"/>
                          <a:pt x="2350" y="2102"/>
                          <a:pt x="3666" y="1726"/>
                        </a:cubicBezTo>
                        <a:cubicBezTo>
                          <a:pt x="8178" y="504"/>
                          <a:pt x="11797" y="3559"/>
                          <a:pt x="11797" y="8541"/>
                        </a:cubicBezTo>
                        <a:cubicBezTo>
                          <a:pt x="11797" y="11361"/>
                          <a:pt x="10622" y="14134"/>
                          <a:pt x="8789" y="16296"/>
                        </a:cubicBezTo>
                        <a:cubicBezTo>
                          <a:pt x="11421" y="14087"/>
                          <a:pt x="13254" y="10562"/>
                          <a:pt x="13254" y="7037"/>
                        </a:cubicBezTo>
                        <a:cubicBezTo>
                          <a:pt x="13301" y="2102"/>
                          <a:pt x="9682" y="-953"/>
                          <a:pt x="5170" y="269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926" name="Freeform: Shape 925">
                    <a:extLst>
                      <a:ext uri="{FF2B5EF4-FFF2-40B4-BE49-F238E27FC236}">
                        <a16:creationId xmlns:a16="http://schemas.microsoft.com/office/drawing/2014/main" id="{01348752-E32F-B62C-1DEA-443FC0372F09}"/>
                      </a:ext>
                    </a:extLst>
                  </p:cNvPr>
                  <p:cNvSpPr/>
                  <p:nvPr/>
                </p:nvSpPr>
                <p:spPr>
                  <a:xfrm>
                    <a:off x="8387942" y="1713800"/>
                    <a:ext cx="17718" cy="19964"/>
                  </a:xfrm>
                  <a:custGeom>
                    <a:avLst/>
                    <a:gdLst>
                      <a:gd name="connsiteX0" fmla="*/ 17718 w 17718"/>
                      <a:gd name="connsiteY0" fmla="*/ 7593 h 19964"/>
                      <a:gd name="connsiteX1" fmla="*/ 8836 w 17718"/>
                      <a:gd name="connsiteY1" fmla="*/ 19671 h 19964"/>
                      <a:gd name="connsiteX2" fmla="*/ 0 w 17718"/>
                      <a:gd name="connsiteY2" fmla="*/ 12387 h 19964"/>
                      <a:gd name="connsiteX3" fmla="*/ 8883 w 17718"/>
                      <a:gd name="connsiteY3" fmla="*/ 308 h 19964"/>
                      <a:gd name="connsiteX4" fmla="*/ 17718 w 17718"/>
                      <a:gd name="connsiteY4" fmla="*/ 7593 h 199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718" h="19964">
                        <a:moveTo>
                          <a:pt x="17718" y="7593"/>
                        </a:moveTo>
                        <a:cubicBezTo>
                          <a:pt x="17718" y="12951"/>
                          <a:pt x="13724" y="18355"/>
                          <a:pt x="8836" y="19671"/>
                        </a:cubicBezTo>
                        <a:cubicBezTo>
                          <a:pt x="3948" y="20987"/>
                          <a:pt x="0" y="17744"/>
                          <a:pt x="0" y="12387"/>
                        </a:cubicBezTo>
                        <a:cubicBezTo>
                          <a:pt x="0" y="7029"/>
                          <a:pt x="3995" y="1624"/>
                          <a:pt x="8883" y="308"/>
                        </a:cubicBezTo>
                        <a:cubicBezTo>
                          <a:pt x="13817" y="-1055"/>
                          <a:pt x="17765" y="2235"/>
                          <a:pt x="17718" y="7593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927" name="Freeform: Shape 926">
                    <a:extLst>
                      <a:ext uri="{FF2B5EF4-FFF2-40B4-BE49-F238E27FC236}">
                        <a16:creationId xmlns:a16="http://schemas.microsoft.com/office/drawing/2014/main" id="{F0A45C84-7B7B-7CCD-77D2-2D1FCF3FE8DD}"/>
                      </a:ext>
                    </a:extLst>
                  </p:cNvPr>
                  <p:cNvSpPr/>
                  <p:nvPr/>
                </p:nvSpPr>
                <p:spPr>
                  <a:xfrm>
                    <a:off x="8391232" y="1713771"/>
                    <a:ext cx="14475" cy="17397"/>
                  </a:xfrm>
                  <a:custGeom>
                    <a:avLst/>
                    <a:gdLst>
                      <a:gd name="connsiteX0" fmla="*/ 5640 w 14475"/>
                      <a:gd name="connsiteY0" fmla="*/ 290 h 17397"/>
                      <a:gd name="connsiteX1" fmla="*/ 0 w 14475"/>
                      <a:gd name="connsiteY1" fmla="*/ 4097 h 17397"/>
                      <a:gd name="connsiteX2" fmla="*/ 4136 w 14475"/>
                      <a:gd name="connsiteY2" fmla="*/ 1841 h 17397"/>
                      <a:gd name="connsiteX3" fmla="*/ 12972 w 14475"/>
                      <a:gd name="connsiteY3" fmla="*/ 9126 h 17397"/>
                      <a:gd name="connsiteX4" fmla="*/ 9729 w 14475"/>
                      <a:gd name="connsiteY4" fmla="*/ 17397 h 17397"/>
                      <a:gd name="connsiteX5" fmla="*/ 14475 w 14475"/>
                      <a:gd name="connsiteY5" fmla="*/ 7575 h 17397"/>
                      <a:gd name="connsiteX6" fmla="*/ 5640 w 14475"/>
                      <a:gd name="connsiteY6" fmla="*/ 290 h 173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475" h="17397">
                        <a:moveTo>
                          <a:pt x="5640" y="290"/>
                        </a:moveTo>
                        <a:cubicBezTo>
                          <a:pt x="3478" y="854"/>
                          <a:pt x="1551" y="2264"/>
                          <a:pt x="0" y="4097"/>
                        </a:cubicBezTo>
                        <a:cubicBezTo>
                          <a:pt x="1222" y="3063"/>
                          <a:pt x="2632" y="2217"/>
                          <a:pt x="4136" y="1841"/>
                        </a:cubicBezTo>
                        <a:cubicBezTo>
                          <a:pt x="9024" y="525"/>
                          <a:pt x="12972" y="3815"/>
                          <a:pt x="12972" y="9126"/>
                        </a:cubicBezTo>
                        <a:cubicBezTo>
                          <a:pt x="12972" y="12134"/>
                          <a:pt x="11703" y="15095"/>
                          <a:pt x="9729" y="17397"/>
                        </a:cubicBezTo>
                        <a:cubicBezTo>
                          <a:pt x="12549" y="15000"/>
                          <a:pt x="14475" y="11288"/>
                          <a:pt x="14475" y="7575"/>
                        </a:cubicBezTo>
                        <a:cubicBezTo>
                          <a:pt x="14475" y="2264"/>
                          <a:pt x="10528" y="-1026"/>
                          <a:pt x="5640" y="290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</p:grpSp>
            <p:grpSp>
              <p:nvGrpSpPr>
                <p:cNvPr id="844" name="Graphic 111">
                  <a:extLst>
                    <a:ext uri="{FF2B5EF4-FFF2-40B4-BE49-F238E27FC236}">
                      <a16:creationId xmlns:a16="http://schemas.microsoft.com/office/drawing/2014/main" id="{F11B68E5-0B81-8915-FF17-F67A1F5DEC92}"/>
                    </a:ext>
                  </a:extLst>
                </p:cNvPr>
                <p:cNvGrpSpPr/>
                <p:nvPr/>
              </p:nvGrpSpPr>
              <p:grpSpPr>
                <a:xfrm>
                  <a:off x="8003636" y="1560094"/>
                  <a:ext cx="366588" cy="376034"/>
                  <a:chOff x="8003636" y="1560094"/>
                  <a:chExt cx="366588" cy="376034"/>
                </a:xfrm>
                <a:grpFill/>
              </p:grpSpPr>
              <p:grpSp>
                <p:nvGrpSpPr>
                  <p:cNvPr id="846" name="Graphic 111">
                    <a:extLst>
                      <a:ext uri="{FF2B5EF4-FFF2-40B4-BE49-F238E27FC236}">
                        <a16:creationId xmlns:a16="http://schemas.microsoft.com/office/drawing/2014/main" id="{671EF774-10F5-4AC7-0EFD-FCF2E20A5DE3}"/>
                      </a:ext>
                    </a:extLst>
                  </p:cNvPr>
                  <p:cNvGrpSpPr/>
                  <p:nvPr/>
                </p:nvGrpSpPr>
                <p:grpSpPr>
                  <a:xfrm>
                    <a:off x="8003636" y="1560094"/>
                    <a:ext cx="366588" cy="376034"/>
                    <a:chOff x="8003636" y="1560094"/>
                    <a:chExt cx="366588" cy="376034"/>
                  </a:xfrm>
                  <a:grpFill/>
                </p:grpSpPr>
                <p:sp>
                  <p:nvSpPr>
                    <p:cNvPr id="920" name="Freeform: Shape 919">
                      <a:extLst>
                        <a:ext uri="{FF2B5EF4-FFF2-40B4-BE49-F238E27FC236}">
                          <a16:creationId xmlns:a16="http://schemas.microsoft.com/office/drawing/2014/main" id="{6FA1A19D-455E-0F11-BE0C-E2A22E1CC4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18160" y="1743952"/>
                      <a:ext cx="335144" cy="192176"/>
                    </a:xfrm>
                    <a:custGeom>
                      <a:avLst/>
                      <a:gdLst>
                        <a:gd name="connsiteX0" fmla="*/ 184092 w 335144"/>
                        <a:gd name="connsiteY0" fmla="*/ 0 h 192176"/>
                        <a:gd name="connsiteX1" fmla="*/ 29938 w 335144"/>
                        <a:gd name="connsiteY1" fmla="*/ 77735 h 192176"/>
                        <a:gd name="connsiteX2" fmla="*/ 0 w 335144"/>
                        <a:gd name="connsiteY2" fmla="*/ 77641 h 192176"/>
                        <a:gd name="connsiteX3" fmla="*/ 168160 w 335144"/>
                        <a:gd name="connsiteY3" fmla="*/ 192176 h 192176"/>
                        <a:gd name="connsiteX4" fmla="*/ 335145 w 335144"/>
                        <a:gd name="connsiteY4" fmla="*/ 83046 h 192176"/>
                        <a:gd name="connsiteX5" fmla="*/ 304831 w 335144"/>
                        <a:gd name="connsiteY5" fmla="*/ 82952 h 192176"/>
                        <a:gd name="connsiteX6" fmla="*/ 184092 w 335144"/>
                        <a:gd name="connsiteY6" fmla="*/ 0 h 1921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35144" h="192176">
                          <a:moveTo>
                            <a:pt x="184092" y="0"/>
                          </a:moveTo>
                          <a:lnTo>
                            <a:pt x="29938" y="77735"/>
                          </a:lnTo>
                          <a:lnTo>
                            <a:pt x="0" y="77641"/>
                          </a:lnTo>
                          <a:cubicBezTo>
                            <a:pt x="27823" y="144755"/>
                            <a:pt x="92540" y="191941"/>
                            <a:pt x="168160" y="192176"/>
                          </a:cubicBezTo>
                          <a:cubicBezTo>
                            <a:pt x="242135" y="192411"/>
                            <a:pt x="305959" y="147669"/>
                            <a:pt x="335145" y="83046"/>
                          </a:cubicBezTo>
                          <a:lnTo>
                            <a:pt x="304831" y="82952"/>
                          </a:lnTo>
                          <a:lnTo>
                            <a:pt x="184092" y="0"/>
                          </a:ln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921" name="Freeform: Shape 920">
                      <a:extLst>
                        <a:ext uri="{FF2B5EF4-FFF2-40B4-BE49-F238E27FC236}">
                          <a16:creationId xmlns:a16="http://schemas.microsoft.com/office/drawing/2014/main" id="{9317C1B9-CE3A-73A5-4572-BC065D4CB7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03636" y="1560094"/>
                      <a:ext cx="366588" cy="266904"/>
                    </a:xfrm>
                    <a:custGeom>
                      <a:avLst/>
                      <a:gdLst>
                        <a:gd name="connsiteX0" fmla="*/ 183905 w 366588"/>
                        <a:gd name="connsiteY0" fmla="*/ 1 h 266904"/>
                        <a:gd name="connsiteX1" fmla="*/ 1 w 366588"/>
                        <a:gd name="connsiteY1" fmla="*/ 187430 h 266904"/>
                        <a:gd name="connsiteX2" fmla="*/ 14524 w 366588"/>
                        <a:gd name="connsiteY2" fmla="*/ 261499 h 266904"/>
                        <a:gd name="connsiteX3" fmla="*/ 44462 w 366588"/>
                        <a:gd name="connsiteY3" fmla="*/ 261593 h 266904"/>
                        <a:gd name="connsiteX4" fmla="*/ 198616 w 366588"/>
                        <a:gd name="connsiteY4" fmla="*/ 183858 h 266904"/>
                        <a:gd name="connsiteX5" fmla="*/ 319354 w 366588"/>
                        <a:gd name="connsiteY5" fmla="*/ 266810 h 266904"/>
                        <a:gd name="connsiteX6" fmla="*/ 349668 w 366588"/>
                        <a:gd name="connsiteY6" fmla="*/ 266904 h 266904"/>
                        <a:gd name="connsiteX7" fmla="*/ 366588 w 366588"/>
                        <a:gd name="connsiteY7" fmla="*/ 188605 h 266904"/>
                        <a:gd name="connsiteX8" fmla="*/ 183905 w 366588"/>
                        <a:gd name="connsiteY8" fmla="*/ 1 h 2669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66588" h="266904">
                          <a:moveTo>
                            <a:pt x="183905" y="1"/>
                          </a:moveTo>
                          <a:cubicBezTo>
                            <a:pt x="82671" y="-328"/>
                            <a:pt x="330" y="83611"/>
                            <a:pt x="1" y="187430"/>
                          </a:cubicBezTo>
                          <a:cubicBezTo>
                            <a:pt x="-93" y="213702"/>
                            <a:pt x="5124" y="238752"/>
                            <a:pt x="14524" y="261499"/>
                          </a:cubicBezTo>
                          <a:lnTo>
                            <a:pt x="44462" y="261593"/>
                          </a:lnTo>
                          <a:lnTo>
                            <a:pt x="198616" y="183858"/>
                          </a:lnTo>
                          <a:lnTo>
                            <a:pt x="319354" y="266810"/>
                          </a:lnTo>
                          <a:lnTo>
                            <a:pt x="349668" y="266904"/>
                          </a:lnTo>
                          <a:cubicBezTo>
                            <a:pt x="360431" y="243076"/>
                            <a:pt x="366494" y="216569"/>
                            <a:pt x="366588" y="188605"/>
                          </a:cubicBezTo>
                          <a:cubicBezTo>
                            <a:pt x="366917" y="84786"/>
                            <a:pt x="285140" y="330"/>
                            <a:pt x="183905" y="1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</p:grpSp>
              <p:sp>
                <p:nvSpPr>
                  <p:cNvPr id="847" name="Freeform: Shape 846">
                    <a:extLst>
                      <a:ext uri="{FF2B5EF4-FFF2-40B4-BE49-F238E27FC236}">
                        <a16:creationId xmlns:a16="http://schemas.microsoft.com/office/drawing/2014/main" id="{2A1044D3-BA8B-79C7-B79B-2099AF3AA5FF}"/>
                      </a:ext>
                    </a:extLst>
                  </p:cNvPr>
                  <p:cNvSpPr/>
                  <p:nvPr/>
                </p:nvSpPr>
                <p:spPr>
                  <a:xfrm>
                    <a:off x="8047205" y="1560094"/>
                    <a:ext cx="322973" cy="313996"/>
                  </a:xfrm>
                  <a:custGeom>
                    <a:avLst/>
                    <a:gdLst>
                      <a:gd name="connsiteX0" fmla="*/ 140337 w 322973"/>
                      <a:gd name="connsiteY0" fmla="*/ 1 h 313996"/>
                      <a:gd name="connsiteX1" fmla="*/ 0 w 322973"/>
                      <a:gd name="connsiteY1" fmla="*/ 66410 h 313996"/>
                      <a:gd name="connsiteX2" fmla="*/ 135825 w 322973"/>
                      <a:gd name="connsiteY2" fmla="*/ 5312 h 313996"/>
                      <a:gd name="connsiteX3" fmla="*/ 318507 w 322973"/>
                      <a:gd name="connsiteY3" fmla="*/ 193916 h 313996"/>
                      <a:gd name="connsiteX4" fmla="*/ 301588 w 322973"/>
                      <a:gd name="connsiteY4" fmla="*/ 272215 h 313996"/>
                      <a:gd name="connsiteX5" fmla="*/ 275598 w 322973"/>
                      <a:gd name="connsiteY5" fmla="*/ 313996 h 313996"/>
                      <a:gd name="connsiteX6" fmla="*/ 306053 w 322973"/>
                      <a:gd name="connsiteY6" fmla="*/ 266904 h 313996"/>
                      <a:gd name="connsiteX7" fmla="*/ 322972 w 322973"/>
                      <a:gd name="connsiteY7" fmla="*/ 188605 h 313996"/>
                      <a:gd name="connsiteX8" fmla="*/ 140337 w 322973"/>
                      <a:gd name="connsiteY8" fmla="*/ 1 h 313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22973" h="313996">
                        <a:moveTo>
                          <a:pt x="140337" y="1"/>
                        </a:moveTo>
                        <a:cubicBezTo>
                          <a:pt x="84127" y="-187"/>
                          <a:pt x="33745" y="25662"/>
                          <a:pt x="0" y="66410"/>
                        </a:cubicBezTo>
                        <a:cubicBezTo>
                          <a:pt x="33651" y="28717"/>
                          <a:pt x="82059" y="5124"/>
                          <a:pt x="135825" y="5312"/>
                        </a:cubicBezTo>
                        <a:cubicBezTo>
                          <a:pt x="237059" y="5641"/>
                          <a:pt x="318836" y="90097"/>
                          <a:pt x="318507" y="193916"/>
                        </a:cubicBezTo>
                        <a:cubicBezTo>
                          <a:pt x="318413" y="221880"/>
                          <a:pt x="312350" y="248387"/>
                          <a:pt x="301588" y="272215"/>
                        </a:cubicBezTo>
                        <a:cubicBezTo>
                          <a:pt x="294773" y="287348"/>
                          <a:pt x="285937" y="301354"/>
                          <a:pt x="275598" y="313996"/>
                        </a:cubicBezTo>
                        <a:cubicBezTo>
                          <a:pt x="287911" y="300038"/>
                          <a:pt x="298251" y="284199"/>
                          <a:pt x="306053" y="266904"/>
                        </a:cubicBezTo>
                        <a:cubicBezTo>
                          <a:pt x="316815" y="243076"/>
                          <a:pt x="322878" y="216569"/>
                          <a:pt x="322972" y="188605"/>
                        </a:cubicBezTo>
                        <a:cubicBezTo>
                          <a:pt x="323348" y="84786"/>
                          <a:pt x="241571" y="330"/>
                          <a:pt x="140337" y="1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grpSp>
                <p:nvGrpSpPr>
                  <p:cNvPr id="848" name="Graphic 111">
                    <a:extLst>
                      <a:ext uri="{FF2B5EF4-FFF2-40B4-BE49-F238E27FC236}">
                        <a16:creationId xmlns:a16="http://schemas.microsoft.com/office/drawing/2014/main" id="{8EF88AF8-7CE3-65BF-AE4E-628F59D302EF}"/>
                      </a:ext>
                    </a:extLst>
                  </p:cNvPr>
                  <p:cNvGrpSpPr/>
                  <p:nvPr/>
                </p:nvGrpSpPr>
                <p:grpSpPr>
                  <a:xfrm>
                    <a:off x="8027512" y="1587823"/>
                    <a:ext cx="315689" cy="326075"/>
                    <a:chOff x="8027512" y="1587823"/>
                    <a:chExt cx="315689" cy="326075"/>
                  </a:xfrm>
                  <a:grpFill/>
                </p:grpSpPr>
                <p:sp>
                  <p:nvSpPr>
                    <p:cNvPr id="916" name="Freeform: Shape 915">
                      <a:extLst>
                        <a:ext uri="{FF2B5EF4-FFF2-40B4-BE49-F238E27FC236}">
                          <a16:creationId xmlns:a16="http://schemas.microsoft.com/office/drawing/2014/main" id="{C62CA6A1-318B-0692-339C-F13B738CA2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8098" y="1733613"/>
                      <a:ext cx="274892" cy="174787"/>
                    </a:xfrm>
                    <a:custGeom>
                      <a:avLst/>
                      <a:gdLst>
                        <a:gd name="connsiteX0" fmla="*/ 0 w 274892"/>
                        <a:gd name="connsiteY0" fmla="*/ 88075 h 174787"/>
                        <a:gd name="connsiteX1" fmla="*/ 138316 w 274892"/>
                        <a:gd name="connsiteY1" fmla="*/ 174787 h 174787"/>
                        <a:gd name="connsiteX2" fmla="*/ 274893 w 274892"/>
                        <a:gd name="connsiteY2" fmla="*/ 93291 h 174787"/>
                        <a:gd name="connsiteX3" fmla="*/ 188369 w 274892"/>
                        <a:gd name="connsiteY3" fmla="*/ 0 h 174787"/>
                        <a:gd name="connsiteX4" fmla="*/ 0 w 274892"/>
                        <a:gd name="connsiteY4" fmla="*/ 88075 h 1747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74892" h="174787">
                          <a:moveTo>
                            <a:pt x="0" y="88075"/>
                          </a:moveTo>
                          <a:cubicBezTo>
                            <a:pt x="25896" y="139397"/>
                            <a:pt x="78064" y="174598"/>
                            <a:pt x="138316" y="174787"/>
                          </a:cubicBezTo>
                          <a:cubicBezTo>
                            <a:pt x="196876" y="174974"/>
                            <a:pt x="247963" y="142076"/>
                            <a:pt x="274893" y="93291"/>
                          </a:cubicBezTo>
                          <a:lnTo>
                            <a:pt x="188369" y="0"/>
                          </a:lnTo>
                          <a:lnTo>
                            <a:pt x="0" y="88075"/>
                          </a:ln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917" name="Freeform: Shape 916">
                      <a:extLst>
                        <a:ext uri="{FF2B5EF4-FFF2-40B4-BE49-F238E27FC236}">
                          <a16:creationId xmlns:a16="http://schemas.microsoft.com/office/drawing/2014/main" id="{E9B6AB24-66A5-F842-DCDC-D23ECE9472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30660" y="1587823"/>
                      <a:ext cx="312540" cy="239080"/>
                    </a:xfrm>
                    <a:custGeom>
                      <a:avLst/>
                      <a:gdLst>
                        <a:gd name="connsiteX0" fmla="*/ 156787 w 312540"/>
                        <a:gd name="connsiteY0" fmla="*/ 1 h 239080"/>
                        <a:gd name="connsiteX1" fmla="*/ 1 w 312540"/>
                        <a:gd name="connsiteY1" fmla="*/ 159795 h 239080"/>
                        <a:gd name="connsiteX2" fmla="*/ 17437 w 312540"/>
                        <a:gd name="connsiteY2" fmla="*/ 233864 h 239080"/>
                        <a:gd name="connsiteX3" fmla="*/ 205806 w 312540"/>
                        <a:gd name="connsiteY3" fmla="*/ 145789 h 239080"/>
                        <a:gd name="connsiteX4" fmla="*/ 292330 w 312540"/>
                        <a:gd name="connsiteY4" fmla="*/ 239081 h 239080"/>
                        <a:gd name="connsiteX5" fmla="*/ 312539 w 312540"/>
                        <a:gd name="connsiteY5" fmla="*/ 160782 h 239080"/>
                        <a:gd name="connsiteX6" fmla="*/ 156787 w 312540"/>
                        <a:gd name="connsiteY6" fmla="*/ 1 h 2390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12540" h="239080">
                          <a:moveTo>
                            <a:pt x="156787" y="1"/>
                          </a:moveTo>
                          <a:cubicBezTo>
                            <a:pt x="70498" y="-281"/>
                            <a:pt x="283" y="71250"/>
                            <a:pt x="1" y="159795"/>
                          </a:cubicBezTo>
                          <a:cubicBezTo>
                            <a:pt x="-93" y="186490"/>
                            <a:pt x="6252" y="211681"/>
                            <a:pt x="17437" y="233864"/>
                          </a:cubicBezTo>
                          <a:lnTo>
                            <a:pt x="205806" y="145789"/>
                          </a:lnTo>
                          <a:lnTo>
                            <a:pt x="292330" y="239081"/>
                          </a:lnTo>
                          <a:cubicBezTo>
                            <a:pt x="305067" y="215958"/>
                            <a:pt x="312445" y="189263"/>
                            <a:pt x="312539" y="160782"/>
                          </a:cubicBezTo>
                          <a:cubicBezTo>
                            <a:pt x="312821" y="72284"/>
                            <a:pt x="243076" y="283"/>
                            <a:pt x="156787" y="1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918" name="Freeform: Shape 917">
                      <a:extLst>
                        <a:ext uri="{FF2B5EF4-FFF2-40B4-BE49-F238E27FC236}">
                          <a16:creationId xmlns:a16="http://schemas.microsoft.com/office/drawing/2014/main" id="{82BA5979-584F-BE9A-DF13-4BC8AC3F78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30660" y="1587823"/>
                      <a:ext cx="312540" cy="320576"/>
                    </a:xfrm>
                    <a:custGeom>
                      <a:avLst/>
                      <a:gdLst>
                        <a:gd name="connsiteX0" fmla="*/ 156787 w 312540"/>
                        <a:gd name="connsiteY0" fmla="*/ 1 h 320576"/>
                        <a:gd name="connsiteX1" fmla="*/ 1 w 312540"/>
                        <a:gd name="connsiteY1" fmla="*/ 159795 h 320576"/>
                        <a:gd name="connsiteX2" fmla="*/ 17437 w 312540"/>
                        <a:gd name="connsiteY2" fmla="*/ 233864 h 320576"/>
                        <a:gd name="connsiteX3" fmla="*/ 155753 w 312540"/>
                        <a:gd name="connsiteY3" fmla="*/ 320576 h 320576"/>
                        <a:gd name="connsiteX4" fmla="*/ 292330 w 312540"/>
                        <a:gd name="connsiteY4" fmla="*/ 239081 h 320576"/>
                        <a:gd name="connsiteX5" fmla="*/ 312539 w 312540"/>
                        <a:gd name="connsiteY5" fmla="*/ 160782 h 320576"/>
                        <a:gd name="connsiteX6" fmla="*/ 156787 w 312540"/>
                        <a:gd name="connsiteY6" fmla="*/ 1 h 3205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12540" h="320576">
                          <a:moveTo>
                            <a:pt x="156787" y="1"/>
                          </a:moveTo>
                          <a:cubicBezTo>
                            <a:pt x="70498" y="-281"/>
                            <a:pt x="283" y="71250"/>
                            <a:pt x="1" y="159795"/>
                          </a:cubicBezTo>
                          <a:cubicBezTo>
                            <a:pt x="-93" y="186490"/>
                            <a:pt x="6252" y="211681"/>
                            <a:pt x="17437" y="233864"/>
                          </a:cubicBezTo>
                          <a:cubicBezTo>
                            <a:pt x="43333" y="285186"/>
                            <a:pt x="95501" y="320388"/>
                            <a:pt x="155753" y="320576"/>
                          </a:cubicBezTo>
                          <a:cubicBezTo>
                            <a:pt x="214313" y="320764"/>
                            <a:pt x="265400" y="287865"/>
                            <a:pt x="292330" y="239081"/>
                          </a:cubicBezTo>
                          <a:cubicBezTo>
                            <a:pt x="305067" y="215958"/>
                            <a:pt x="312445" y="189263"/>
                            <a:pt x="312539" y="160782"/>
                          </a:cubicBezTo>
                          <a:cubicBezTo>
                            <a:pt x="312821" y="72284"/>
                            <a:pt x="243076" y="283"/>
                            <a:pt x="156787" y="1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919" name="Freeform: Shape 918">
                      <a:extLst>
                        <a:ext uri="{FF2B5EF4-FFF2-40B4-BE49-F238E27FC236}">
                          <a16:creationId xmlns:a16="http://schemas.microsoft.com/office/drawing/2014/main" id="{4409B3F8-5057-B7F2-6B54-CB1CEB684B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27512" y="1669507"/>
                      <a:ext cx="293129" cy="244391"/>
                    </a:xfrm>
                    <a:custGeom>
                      <a:avLst/>
                      <a:gdLst>
                        <a:gd name="connsiteX0" fmla="*/ 158902 w 293129"/>
                        <a:gd name="connsiteY0" fmla="*/ 238939 h 244391"/>
                        <a:gd name="connsiteX1" fmla="*/ 20586 w 293129"/>
                        <a:gd name="connsiteY1" fmla="*/ 152227 h 244391"/>
                        <a:gd name="connsiteX2" fmla="*/ 3150 w 293129"/>
                        <a:gd name="connsiteY2" fmla="*/ 78158 h 244391"/>
                        <a:gd name="connsiteX3" fmla="*/ 23265 w 293129"/>
                        <a:gd name="connsiteY3" fmla="*/ 0 h 244391"/>
                        <a:gd name="connsiteX4" fmla="*/ 1 w 293129"/>
                        <a:gd name="connsiteY4" fmla="*/ 83610 h 244391"/>
                        <a:gd name="connsiteX5" fmla="*/ 17437 w 293129"/>
                        <a:gd name="connsiteY5" fmla="*/ 157679 h 244391"/>
                        <a:gd name="connsiteX6" fmla="*/ 155753 w 293129"/>
                        <a:gd name="connsiteY6" fmla="*/ 244391 h 244391"/>
                        <a:gd name="connsiteX7" fmla="*/ 292330 w 293129"/>
                        <a:gd name="connsiteY7" fmla="*/ 162896 h 244391"/>
                        <a:gd name="connsiteX8" fmla="*/ 293129 w 293129"/>
                        <a:gd name="connsiteY8" fmla="*/ 161345 h 244391"/>
                        <a:gd name="connsiteX9" fmla="*/ 158902 w 293129"/>
                        <a:gd name="connsiteY9" fmla="*/ 238939 h 2443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93129" h="244391">
                          <a:moveTo>
                            <a:pt x="158902" y="238939"/>
                          </a:moveTo>
                          <a:cubicBezTo>
                            <a:pt x="98650" y="238751"/>
                            <a:pt x="46482" y="203549"/>
                            <a:pt x="20586" y="152227"/>
                          </a:cubicBezTo>
                          <a:cubicBezTo>
                            <a:pt x="9401" y="130044"/>
                            <a:pt x="3056" y="104853"/>
                            <a:pt x="3150" y="78158"/>
                          </a:cubicBezTo>
                          <a:cubicBezTo>
                            <a:pt x="3244" y="49771"/>
                            <a:pt x="10576" y="23123"/>
                            <a:pt x="23265" y="0"/>
                          </a:cubicBezTo>
                          <a:cubicBezTo>
                            <a:pt x="8602" y="24298"/>
                            <a:pt x="95" y="52967"/>
                            <a:pt x="1" y="83610"/>
                          </a:cubicBezTo>
                          <a:cubicBezTo>
                            <a:pt x="-93" y="110305"/>
                            <a:pt x="6252" y="135496"/>
                            <a:pt x="17437" y="157679"/>
                          </a:cubicBezTo>
                          <a:cubicBezTo>
                            <a:pt x="43333" y="209001"/>
                            <a:pt x="95501" y="244203"/>
                            <a:pt x="155753" y="244391"/>
                          </a:cubicBezTo>
                          <a:cubicBezTo>
                            <a:pt x="214313" y="244579"/>
                            <a:pt x="265400" y="211680"/>
                            <a:pt x="292330" y="162896"/>
                          </a:cubicBezTo>
                          <a:cubicBezTo>
                            <a:pt x="292612" y="162379"/>
                            <a:pt x="292847" y="161862"/>
                            <a:pt x="293129" y="161345"/>
                          </a:cubicBezTo>
                          <a:cubicBezTo>
                            <a:pt x="265682" y="207967"/>
                            <a:pt x="215864" y="239127"/>
                            <a:pt x="158902" y="238939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</p:grpSp>
              <p:sp>
                <p:nvSpPr>
                  <p:cNvPr id="849" name="Freeform: Shape 848">
                    <a:extLst>
                      <a:ext uri="{FF2B5EF4-FFF2-40B4-BE49-F238E27FC236}">
                        <a16:creationId xmlns:a16="http://schemas.microsoft.com/office/drawing/2014/main" id="{21271283-B6CE-CC3E-1E2A-1CEE1F0C3743}"/>
                      </a:ext>
                    </a:extLst>
                  </p:cNvPr>
                  <p:cNvSpPr/>
                  <p:nvPr/>
                </p:nvSpPr>
                <p:spPr>
                  <a:xfrm>
                    <a:off x="8085414" y="1613861"/>
                    <a:ext cx="246646" cy="246646"/>
                  </a:xfrm>
                  <a:custGeom>
                    <a:avLst/>
                    <a:gdLst>
                      <a:gd name="connsiteX0" fmla="*/ 246647 w 246646"/>
                      <a:gd name="connsiteY0" fmla="*/ 123323 h 246646"/>
                      <a:gd name="connsiteX1" fmla="*/ 123323 w 246646"/>
                      <a:gd name="connsiteY1" fmla="*/ 246647 h 246646"/>
                      <a:gd name="connsiteX2" fmla="*/ 0 w 246646"/>
                      <a:gd name="connsiteY2" fmla="*/ 123323 h 246646"/>
                      <a:gd name="connsiteX3" fmla="*/ 123323 w 246646"/>
                      <a:gd name="connsiteY3" fmla="*/ 0 h 246646"/>
                      <a:gd name="connsiteX4" fmla="*/ 246647 w 246646"/>
                      <a:gd name="connsiteY4" fmla="*/ 123323 h 2466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6646" h="246646">
                        <a:moveTo>
                          <a:pt x="246647" y="123323"/>
                        </a:moveTo>
                        <a:cubicBezTo>
                          <a:pt x="246647" y="191424"/>
                          <a:pt x="191424" y="246647"/>
                          <a:pt x="123323" y="246647"/>
                        </a:cubicBezTo>
                        <a:cubicBezTo>
                          <a:pt x="55223" y="246647"/>
                          <a:pt x="0" y="191424"/>
                          <a:pt x="0" y="123323"/>
                        </a:cubicBezTo>
                        <a:cubicBezTo>
                          <a:pt x="0" y="55223"/>
                          <a:pt x="55223" y="0"/>
                          <a:pt x="123323" y="0"/>
                        </a:cubicBezTo>
                        <a:cubicBezTo>
                          <a:pt x="191424" y="0"/>
                          <a:pt x="246647" y="55223"/>
                          <a:pt x="246647" y="123323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grpSp>
                <p:nvGrpSpPr>
                  <p:cNvPr id="850" name="Graphic 111">
                    <a:extLst>
                      <a:ext uri="{FF2B5EF4-FFF2-40B4-BE49-F238E27FC236}">
                        <a16:creationId xmlns:a16="http://schemas.microsoft.com/office/drawing/2014/main" id="{39A55F4E-81E6-0655-97B7-5D08013311AD}"/>
                      </a:ext>
                    </a:extLst>
                  </p:cNvPr>
                  <p:cNvGrpSpPr/>
                  <p:nvPr/>
                </p:nvGrpSpPr>
                <p:grpSpPr>
                  <a:xfrm>
                    <a:off x="8067837" y="1594263"/>
                    <a:ext cx="282130" cy="278793"/>
                    <a:chOff x="8067837" y="1594263"/>
                    <a:chExt cx="282130" cy="278793"/>
                  </a:xfrm>
                  <a:grpFill/>
                </p:grpSpPr>
                <p:grpSp>
                  <p:nvGrpSpPr>
                    <p:cNvPr id="851" name="Graphic 111">
                      <a:extLst>
                        <a:ext uri="{FF2B5EF4-FFF2-40B4-BE49-F238E27FC236}">
                          <a16:creationId xmlns:a16="http://schemas.microsoft.com/office/drawing/2014/main" id="{CC05FEDD-4773-7D2B-9EC6-BFC225ACFF4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067837" y="1594263"/>
                      <a:ext cx="282130" cy="278746"/>
                      <a:chOff x="8067837" y="1594263"/>
                      <a:chExt cx="282130" cy="278746"/>
                    </a:xfrm>
                    <a:grpFill/>
                  </p:grpSpPr>
                  <p:grpSp>
                    <p:nvGrpSpPr>
                      <p:cNvPr id="853" name="Graphic 111">
                        <a:extLst>
                          <a:ext uri="{FF2B5EF4-FFF2-40B4-BE49-F238E27FC236}">
                            <a16:creationId xmlns:a16="http://schemas.microsoft.com/office/drawing/2014/main" id="{42FF8A12-7CDB-0679-4CAA-E934604606A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208550" y="1594263"/>
                        <a:ext cx="97756" cy="139067"/>
                        <a:chOff x="8208550" y="1594263"/>
                        <a:chExt cx="97756" cy="139067"/>
                      </a:xfrm>
                      <a:grpFill/>
                    </p:grpSpPr>
                    <p:grpSp>
                      <p:nvGrpSpPr>
                        <p:cNvPr id="908" name="Graphic 111">
                          <a:extLst>
                            <a:ext uri="{FF2B5EF4-FFF2-40B4-BE49-F238E27FC236}">
                              <a16:creationId xmlns:a16="http://schemas.microsoft.com/office/drawing/2014/main" id="{05493766-E85E-64B3-78B3-113DBF203E5B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208597" y="1617245"/>
                          <a:ext cx="97709" cy="116085"/>
                          <a:chOff x="8208597" y="1617245"/>
                          <a:chExt cx="97709" cy="116085"/>
                        </a:xfrm>
                        <a:grpFill/>
                      </p:grpSpPr>
                      <p:sp>
                        <p:nvSpPr>
                          <p:cNvPr id="913" name="Freeform: Shape 912">
                            <a:extLst>
                              <a:ext uri="{FF2B5EF4-FFF2-40B4-BE49-F238E27FC236}">
                                <a16:creationId xmlns:a16="http://schemas.microsoft.com/office/drawing/2014/main" id="{07C57905-DA20-2ACB-4556-7E986B25A2E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208597" y="1617245"/>
                            <a:ext cx="97709" cy="116038"/>
                          </a:xfrm>
                          <a:custGeom>
                            <a:avLst/>
                            <a:gdLst>
                              <a:gd name="connsiteX0" fmla="*/ 0 w 97709"/>
                              <a:gd name="connsiteY0" fmla="*/ 116039 h 116038"/>
                              <a:gd name="connsiteX1" fmla="*/ 77782 w 97709"/>
                              <a:gd name="connsiteY1" fmla="*/ 0 h 116038"/>
                              <a:gd name="connsiteX2" fmla="*/ 97709 w 97709"/>
                              <a:gd name="connsiteY2" fmla="*/ 60581 h 11603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</a:cxnLst>
                            <a:rect l="l" t="t" r="r" b="b"/>
                            <a:pathLst>
                              <a:path w="97709" h="116038">
                                <a:moveTo>
                                  <a:pt x="0" y="116039"/>
                                </a:moveTo>
                                <a:lnTo>
                                  <a:pt x="77782" y="0"/>
                                </a:lnTo>
                                <a:lnTo>
                                  <a:pt x="97709" y="60581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914" name="Freeform: Shape 913">
                            <a:extLst>
                              <a:ext uri="{FF2B5EF4-FFF2-40B4-BE49-F238E27FC236}">
                                <a16:creationId xmlns:a16="http://schemas.microsoft.com/office/drawing/2014/main" id="{2300E7B4-EB14-0230-C34E-F563A121100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208597" y="1621240"/>
                            <a:ext cx="97709" cy="112043"/>
                          </a:xfrm>
                          <a:custGeom>
                            <a:avLst/>
                            <a:gdLst>
                              <a:gd name="connsiteX0" fmla="*/ 24392 w 97709"/>
                              <a:gd name="connsiteY0" fmla="*/ 82482 h 112043"/>
                              <a:gd name="connsiteX1" fmla="*/ 34450 w 97709"/>
                              <a:gd name="connsiteY1" fmla="*/ 77124 h 112043"/>
                              <a:gd name="connsiteX2" fmla="*/ 66785 w 97709"/>
                              <a:gd name="connsiteY2" fmla="*/ 45212 h 112043"/>
                              <a:gd name="connsiteX3" fmla="*/ 79098 w 97709"/>
                              <a:gd name="connsiteY3" fmla="*/ 0 h 112043"/>
                              <a:gd name="connsiteX4" fmla="*/ 97709 w 97709"/>
                              <a:gd name="connsiteY4" fmla="*/ 56586 h 112043"/>
                              <a:gd name="connsiteX5" fmla="*/ 0 w 97709"/>
                              <a:gd name="connsiteY5" fmla="*/ 112044 h 112043"/>
                              <a:gd name="connsiteX6" fmla="*/ 21055 w 97709"/>
                              <a:gd name="connsiteY6" fmla="*/ 80555 h 112043"/>
                              <a:gd name="connsiteX7" fmla="*/ 24392 w 97709"/>
                              <a:gd name="connsiteY7" fmla="*/ 82482 h 11204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97709" h="112043">
                                <a:moveTo>
                                  <a:pt x="24392" y="82482"/>
                                </a:moveTo>
                                <a:cubicBezTo>
                                  <a:pt x="28904" y="82388"/>
                                  <a:pt x="31254" y="80085"/>
                                  <a:pt x="34450" y="77124"/>
                                </a:cubicBezTo>
                                <a:cubicBezTo>
                                  <a:pt x="45541" y="66832"/>
                                  <a:pt x="57338" y="57056"/>
                                  <a:pt x="66785" y="45212"/>
                                </a:cubicBezTo>
                                <a:cubicBezTo>
                                  <a:pt x="77077" y="32288"/>
                                  <a:pt x="78581" y="16120"/>
                                  <a:pt x="79098" y="0"/>
                                </a:cubicBezTo>
                                <a:lnTo>
                                  <a:pt x="97709" y="56586"/>
                                </a:lnTo>
                                <a:lnTo>
                                  <a:pt x="0" y="112044"/>
                                </a:lnTo>
                                <a:lnTo>
                                  <a:pt x="21055" y="80555"/>
                                </a:lnTo>
                                <a:cubicBezTo>
                                  <a:pt x="21901" y="81683"/>
                                  <a:pt x="23029" y="82529"/>
                                  <a:pt x="24392" y="82482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915" name="Freeform: Shape 914">
                            <a:extLst>
                              <a:ext uri="{FF2B5EF4-FFF2-40B4-BE49-F238E27FC236}">
                                <a16:creationId xmlns:a16="http://schemas.microsoft.com/office/drawing/2014/main" id="{F13012FC-CCFB-D689-AFDC-0C6529062D1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208597" y="1617245"/>
                            <a:ext cx="97709" cy="116085"/>
                          </a:xfrm>
                          <a:custGeom>
                            <a:avLst/>
                            <a:gdLst>
                              <a:gd name="connsiteX0" fmla="*/ 97709 w 97709"/>
                              <a:gd name="connsiteY0" fmla="*/ 60581 h 116085"/>
                              <a:gd name="connsiteX1" fmla="*/ 77782 w 97709"/>
                              <a:gd name="connsiteY1" fmla="*/ 0 h 116085"/>
                              <a:gd name="connsiteX2" fmla="*/ 0 w 97709"/>
                              <a:gd name="connsiteY2" fmla="*/ 116086 h 116085"/>
                              <a:gd name="connsiteX3" fmla="*/ 97709 w 97709"/>
                              <a:gd name="connsiteY3" fmla="*/ 60581 h 116085"/>
                              <a:gd name="connsiteX4" fmla="*/ 84691 w 97709"/>
                              <a:gd name="connsiteY4" fmla="*/ 37317 h 116085"/>
                              <a:gd name="connsiteX5" fmla="*/ 69557 w 97709"/>
                              <a:gd name="connsiteY5" fmla="*/ 67771 h 116085"/>
                              <a:gd name="connsiteX6" fmla="*/ 9306 w 97709"/>
                              <a:gd name="connsiteY6" fmla="*/ 105041 h 116085"/>
                              <a:gd name="connsiteX7" fmla="*/ 76466 w 97709"/>
                              <a:gd name="connsiteY7" fmla="*/ 5217 h 116085"/>
                              <a:gd name="connsiteX8" fmla="*/ 84691 w 97709"/>
                              <a:gd name="connsiteY8" fmla="*/ 37317 h 116085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97709" h="116085">
                                <a:moveTo>
                                  <a:pt x="97709" y="60581"/>
                                </a:moveTo>
                                <a:lnTo>
                                  <a:pt x="77782" y="0"/>
                                </a:lnTo>
                                <a:lnTo>
                                  <a:pt x="0" y="116086"/>
                                </a:lnTo>
                                <a:lnTo>
                                  <a:pt x="97709" y="60581"/>
                                </a:lnTo>
                                <a:close/>
                                <a:moveTo>
                                  <a:pt x="84691" y="37317"/>
                                </a:moveTo>
                                <a:cubicBezTo>
                                  <a:pt x="88075" y="52826"/>
                                  <a:pt x="89767" y="55270"/>
                                  <a:pt x="69557" y="67771"/>
                                </a:cubicBezTo>
                                <a:cubicBezTo>
                                  <a:pt x="49301" y="80273"/>
                                  <a:pt x="9306" y="105041"/>
                                  <a:pt x="9306" y="105041"/>
                                </a:cubicBezTo>
                                <a:lnTo>
                                  <a:pt x="76466" y="5217"/>
                                </a:lnTo>
                                <a:cubicBezTo>
                                  <a:pt x="76419" y="5264"/>
                                  <a:pt x="81213" y="21854"/>
                                  <a:pt x="84691" y="37317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</p:grpSp>
                    <p:grpSp>
                      <p:nvGrpSpPr>
                        <p:cNvPr id="909" name="Graphic 111">
                          <a:extLst>
                            <a:ext uri="{FF2B5EF4-FFF2-40B4-BE49-F238E27FC236}">
                              <a16:creationId xmlns:a16="http://schemas.microsoft.com/office/drawing/2014/main" id="{2482EE74-B003-9BE5-FA8C-95EFAB9625F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208550" y="1594263"/>
                          <a:ext cx="62272" cy="139020"/>
                          <a:chOff x="8208550" y="1594263"/>
                          <a:chExt cx="62272" cy="139020"/>
                        </a:xfrm>
                        <a:grpFill/>
                      </p:grpSpPr>
                      <p:sp>
                        <p:nvSpPr>
                          <p:cNvPr id="910" name="Freeform: Shape 909">
                            <a:extLst>
                              <a:ext uri="{FF2B5EF4-FFF2-40B4-BE49-F238E27FC236}">
                                <a16:creationId xmlns:a16="http://schemas.microsoft.com/office/drawing/2014/main" id="{071E5E38-5BB6-6D65-8B9D-85D3CA498C8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208597" y="1594310"/>
                            <a:ext cx="62225" cy="138973"/>
                          </a:xfrm>
                          <a:custGeom>
                            <a:avLst/>
                            <a:gdLst>
                              <a:gd name="connsiteX0" fmla="*/ 0 w 62225"/>
                              <a:gd name="connsiteY0" fmla="*/ 138974 h 138973"/>
                              <a:gd name="connsiteX1" fmla="*/ 17483 w 62225"/>
                              <a:gd name="connsiteY1" fmla="*/ 0 h 138973"/>
                              <a:gd name="connsiteX2" fmla="*/ 62226 w 62225"/>
                              <a:gd name="connsiteY2" fmla="*/ 46105 h 13897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</a:cxnLst>
                            <a:rect l="l" t="t" r="r" b="b"/>
                            <a:pathLst>
                              <a:path w="62225" h="138973">
                                <a:moveTo>
                                  <a:pt x="0" y="138974"/>
                                </a:moveTo>
                                <a:lnTo>
                                  <a:pt x="17483" y="0"/>
                                </a:lnTo>
                                <a:lnTo>
                                  <a:pt x="62226" y="46105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911" name="Freeform: Shape 910">
                            <a:extLst>
                              <a:ext uri="{FF2B5EF4-FFF2-40B4-BE49-F238E27FC236}">
                                <a16:creationId xmlns:a16="http://schemas.microsoft.com/office/drawing/2014/main" id="{6C343CEC-FA14-3697-E777-2E0A6C58BD2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208550" y="1597318"/>
                            <a:ext cx="62225" cy="135965"/>
                          </a:xfrm>
                          <a:custGeom>
                            <a:avLst/>
                            <a:gdLst>
                              <a:gd name="connsiteX0" fmla="*/ 8554 w 62225"/>
                              <a:gd name="connsiteY0" fmla="*/ 98555 h 135965"/>
                              <a:gd name="connsiteX1" fmla="*/ 15133 w 62225"/>
                              <a:gd name="connsiteY1" fmla="*/ 89344 h 135965"/>
                              <a:gd name="connsiteX2" fmla="*/ 29656 w 62225"/>
                              <a:gd name="connsiteY2" fmla="*/ 46340 h 135965"/>
                              <a:gd name="connsiteX3" fmla="*/ 20444 w 62225"/>
                              <a:gd name="connsiteY3" fmla="*/ 0 h 135965"/>
                              <a:gd name="connsiteX4" fmla="*/ 62226 w 62225"/>
                              <a:gd name="connsiteY4" fmla="*/ 43097 h 135965"/>
                              <a:gd name="connsiteX5" fmla="*/ 0 w 62225"/>
                              <a:gd name="connsiteY5" fmla="*/ 135966 h 135965"/>
                              <a:gd name="connsiteX6" fmla="*/ 4747 w 62225"/>
                              <a:gd name="connsiteY6" fmla="*/ 98273 h 135965"/>
                              <a:gd name="connsiteX7" fmla="*/ 8554 w 62225"/>
                              <a:gd name="connsiteY7" fmla="*/ 98555 h 135965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62225" h="135965">
                                <a:moveTo>
                                  <a:pt x="8554" y="98555"/>
                                </a:moveTo>
                                <a:cubicBezTo>
                                  <a:pt x="12549" y="96534"/>
                                  <a:pt x="13629" y="93433"/>
                                  <a:pt x="15133" y="89344"/>
                                </a:cubicBezTo>
                                <a:cubicBezTo>
                                  <a:pt x="20444" y="75197"/>
                                  <a:pt x="26554" y="61145"/>
                                  <a:pt x="29656" y="46340"/>
                                </a:cubicBezTo>
                                <a:cubicBezTo>
                                  <a:pt x="33040" y="30126"/>
                                  <a:pt x="27165" y="14851"/>
                                  <a:pt x="20444" y="0"/>
                                </a:cubicBezTo>
                                <a:lnTo>
                                  <a:pt x="62226" y="43097"/>
                                </a:lnTo>
                                <a:lnTo>
                                  <a:pt x="0" y="135966"/>
                                </a:lnTo>
                                <a:lnTo>
                                  <a:pt x="4747" y="98273"/>
                                </a:lnTo>
                                <a:cubicBezTo>
                                  <a:pt x="5969" y="98931"/>
                                  <a:pt x="7379" y="99166"/>
                                  <a:pt x="8554" y="98555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912" name="Freeform: Shape 911">
                            <a:extLst>
                              <a:ext uri="{FF2B5EF4-FFF2-40B4-BE49-F238E27FC236}">
                                <a16:creationId xmlns:a16="http://schemas.microsoft.com/office/drawing/2014/main" id="{239FB75F-BA3D-B180-CB58-E35DABBE218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208597" y="1594263"/>
                            <a:ext cx="62225" cy="139020"/>
                          </a:xfrm>
                          <a:custGeom>
                            <a:avLst/>
                            <a:gdLst>
                              <a:gd name="connsiteX0" fmla="*/ 62226 w 62225"/>
                              <a:gd name="connsiteY0" fmla="*/ 46152 h 139020"/>
                              <a:gd name="connsiteX1" fmla="*/ 17483 w 62225"/>
                              <a:gd name="connsiteY1" fmla="*/ 0 h 139020"/>
                              <a:gd name="connsiteX2" fmla="*/ 0 w 62225"/>
                              <a:gd name="connsiteY2" fmla="*/ 139021 h 139020"/>
                              <a:gd name="connsiteX3" fmla="*/ 62226 w 62225"/>
                              <a:gd name="connsiteY3" fmla="*/ 46152 h 139020"/>
                              <a:gd name="connsiteX4" fmla="*/ 40277 w 62225"/>
                              <a:gd name="connsiteY4" fmla="*/ 30831 h 139020"/>
                              <a:gd name="connsiteX5" fmla="*/ 40371 w 62225"/>
                              <a:gd name="connsiteY5" fmla="*/ 64999 h 139020"/>
                              <a:gd name="connsiteX6" fmla="*/ 3337 w 62225"/>
                              <a:gd name="connsiteY6" fmla="*/ 125015 h 139020"/>
                              <a:gd name="connsiteX7" fmla="*/ 18611 w 62225"/>
                              <a:gd name="connsiteY7" fmla="*/ 5358 h 139020"/>
                              <a:gd name="connsiteX8" fmla="*/ 40277 w 62225"/>
                              <a:gd name="connsiteY8" fmla="*/ 30831 h 13902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62225" h="139020">
                                <a:moveTo>
                                  <a:pt x="62226" y="46152"/>
                                </a:moveTo>
                                <a:lnTo>
                                  <a:pt x="17483" y="0"/>
                                </a:lnTo>
                                <a:lnTo>
                                  <a:pt x="0" y="139021"/>
                                </a:lnTo>
                                <a:lnTo>
                                  <a:pt x="62226" y="46152"/>
                                </a:lnTo>
                                <a:close/>
                                <a:moveTo>
                                  <a:pt x="40277" y="30831"/>
                                </a:moveTo>
                                <a:cubicBezTo>
                                  <a:pt x="50241" y="43379"/>
                                  <a:pt x="52826" y="44836"/>
                                  <a:pt x="40371" y="64999"/>
                                </a:cubicBezTo>
                                <a:cubicBezTo>
                                  <a:pt x="27964" y="85161"/>
                                  <a:pt x="3337" y="125015"/>
                                  <a:pt x="3337" y="125015"/>
                                </a:cubicBezTo>
                                <a:lnTo>
                                  <a:pt x="18611" y="5358"/>
                                </a:lnTo>
                                <a:cubicBezTo>
                                  <a:pt x="18611" y="5358"/>
                                  <a:pt x="30314" y="18282"/>
                                  <a:pt x="40277" y="30831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</p:grpSp>
                  </p:grpSp>
                  <p:grpSp>
                    <p:nvGrpSpPr>
                      <p:cNvPr id="854" name="Graphic 111">
                        <a:extLst>
                          <a:ext uri="{FF2B5EF4-FFF2-40B4-BE49-F238E27FC236}">
                            <a16:creationId xmlns:a16="http://schemas.microsoft.com/office/drawing/2014/main" id="{E6EBCDD8-6945-4747-4392-E34FA45221D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108444" y="1599574"/>
                        <a:ext cx="114816" cy="133757"/>
                        <a:chOff x="8108444" y="1599574"/>
                        <a:chExt cx="114816" cy="133757"/>
                      </a:xfrm>
                      <a:grpFill/>
                    </p:grpSpPr>
                    <p:grpSp>
                      <p:nvGrpSpPr>
                        <p:cNvPr id="900" name="Graphic 111">
                          <a:extLst>
                            <a:ext uri="{FF2B5EF4-FFF2-40B4-BE49-F238E27FC236}">
                              <a16:creationId xmlns:a16="http://schemas.microsoft.com/office/drawing/2014/main" id="{10062DCE-19B3-055D-05FF-545ECF2D7C0F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163009" y="1599574"/>
                          <a:ext cx="60251" cy="133757"/>
                          <a:chOff x="8163009" y="1599574"/>
                          <a:chExt cx="60251" cy="133757"/>
                        </a:xfrm>
                        <a:grpFill/>
                      </p:grpSpPr>
                      <p:sp>
                        <p:nvSpPr>
                          <p:cNvPr id="905" name="Freeform: Shape 904">
                            <a:extLst>
                              <a:ext uri="{FF2B5EF4-FFF2-40B4-BE49-F238E27FC236}">
                                <a16:creationId xmlns:a16="http://schemas.microsoft.com/office/drawing/2014/main" id="{986D57EC-57D7-6C8C-47C5-3F158AC1ED5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163009" y="1599574"/>
                            <a:ext cx="60251" cy="133710"/>
                          </a:xfrm>
                          <a:custGeom>
                            <a:avLst/>
                            <a:gdLst>
                              <a:gd name="connsiteX0" fmla="*/ 45588 w 60251"/>
                              <a:gd name="connsiteY0" fmla="*/ 133710 h 133710"/>
                              <a:gd name="connsiteX1" fmla="*/ 0 w 60251"/>
                              <a:gd name="connsiteY1" fmla="*/ 0 h 133710"/>
                              <a:gd name="connsiteX2" fmla="*/ 60252 w 60251"/>
                              <a:gd name="connsiteY2" fmla="*/ 22559 h 13371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</a:cxnLst>
                            <a:rect l="l" t="t" r="r" b="b"/>
                            <a:pathLst>
                              <a:path w="60251" h="133710">
                                <a:moveTo>
                                  <a:pt x="45588" y="133710"/>
                                </a:moveTo>
                                <a:lnTo>
                                  <a:pt x="0" y="0"/>
                                </a:lnTo>
                                <a:lnTo>
                                  <a:pt x="60252" y="22559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906" name="Freeform: Shape 905">
                            <a:extLst>
                              <a:ext uri="{FF2B5EF4-FFF2-40B4-BE49-F238E27FC236}">
                                <a16:creationId xmlns:a16="http://schemas.microsoft.com/office/drawing/2014/main" id="{9D2F65B7-2559-44A1-ACFF-944AF7AE4D5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167003" y="1601124"/>
                            <a:ext cx="56256" cy="132206"/>
                          </a:xfrm>
                          <a:custGeom>
                            <a:avLst/>
                            <a:gdLst>
                              <a:gd name="connsiteX0" fmla="*/ 32758 w 56256"/>
                              <a:gd name="connsiteY0" fmla="*/ 94513 h 132206"/>
                              <a:gd name="connsiteX1" fmla="*/ 34591 w 56256"/>
                              <a:gd name="connsiteY1" fmla="*/ 83328 h 132206"/>
                              <a:gd name="connsiteX2" fmla="*/ 28622 w 56256"/>
                              <a:gd name="connsiteY2" fmla="*/ 38069 h 132206"/>
                              <a:gd name="connsiteX3" fmla="*/ 0 w 56256"/>
                              <a:gd name="connsiteY3" fmla="*/ 0 h 132206"/>
                              <a:gd name="connsiteX4" fmla="*/ 56257 w 56256"/>
                              <a:gd name="connsiteY4" fmla="*/ 21055 h 132206"/>
                              <a:gd name="connsiteX5" fmla="*/ 41593 w 56256"/>
                              <a:gd name="connsiteY5" fmla="*/ 132206 h 132206"/>
                              <a:gd name="connsiteX6" fmla="*/ 29233 w 56256"/>
                              <a:gd name="connsiteY6" fmla="*/ 95923 h 132206"/>
                              <a:gd name="connsiteX7" fmla="*/ 32758 w 56256"/>
                              <a:gd name="connsiteY7" fmla="*/ 94513 h 13220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56256" h="132206">
                                <a:moveTo>
                                  <a:pt x="32758" y="94513"/>
                                </a:moveTo>
                                <a:cubicBezTo>
                                  <a:pt x="35437" y="90942"/>
                                  <a:pt x="35014" y="87652"/>
                                  <a:pt x="34591" y="83328"/>
                                </a:cubicBezTo>
                                <a:cubicBezTo>
                                  <a:pt x="33087" y="68194"/>
                                  <a:pt x="32382" y="52826"/>
                                  <a:pt x="28622" y="38069"/>
                                </a:cubicBezTo>
                                <a:cubicBezTo>
                                  <a:pt x="24533" y="21901"/>
                                  <a:pt x="12549" y="10575"/>
                                  <a:pt x="0" y="0"/>
                                </a:cubicBezTo>
                                <a:lnTo>
                                  <a:pt x="56257" y="21055"/>
                                </a:lnTo>
                                <a:lnTo>
                                  <a:pt x="41593" y="132206"/>
                                </a:lnTo>
                                <a:lnTo>
                                  <a:pt x="29233" y="95923"/>
                                </a:lnTo>
                                <a:cubicBezTo>
                                  <a:pt x="30596" y="95970"/>
                                  <a:pt x="31912" y="95594"/>
                                  <a:pt x="32758" y="94513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907" name="Freeform: Shape 906">
                            <a:extLst>
                              <a:ext uri="{FF2B5EF4-FFF2-40B4-BE49-F238E27FC236}">
                                <a16:creationId xmlns:a16="http://schemas.microsoft.com/office/drawing/2014/main" id="{EF191BC4-00C9-1B87-2659-1DA8E06A548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163009" y="1599574"/>
                            <a:ext cx="60251" cy="133710"/>
                          </a:xfrm>
                          <a:custGeom>
                            <a:avLst/>
                            <a:gdLst>
                              <a:gd name="connsiteX0" fmla="*/ 60252 w 60251"/>
                              <a:gd name="connsiteY0" fmla="*/ 22559 h 133710"/>
                              <a:gd name="connsiteX1" fmla="*/ 0 w 60251"/>
                              <a:gd name="connsiteY1" fmla="*/ 0 h 133710"/>
                              <a:gd name="connsiteX2" fmla="*/ 45588 w 60251"/>
                              <a:gd name="connsiteY2" fmla="*/ 133710 h 133710"/>
                              <a:gd name="connsiteX3" fmla="*/ 60252 w 60251"/>
                              <a:gd name="connsiteY3" fmla="*/ 22559 h 133710"/>
                              <a:gd name="connsiteX4" fmla="*/ 33886 w 60251"/>
                              <a:gd name="connsiteY4" fmla="*/ 18141 h 133710"/>
                              <a:gd name="connsiteX5" fmla="*/ 49019 w 60251"/>
                              <a:gd name="connsiteY5" fmla="*/ 49113 h 133710"/>
                              <a:gd name="connsiteX6" fmla="*/ 42439 w 60251"/>
                              <a:gd name="connsiteY6" fmla="*/ 119564 h 133710"/>
                              <a:gd name="connsiteX7" fmla="*/ 3384 w 60251"/>
                              <a:gd name="connsiteY7" fmla="*/ 4371 h 133710"/>
                              <a:gd name="connsiteX8" fmla="*/ 33886 w 60251"/>
                              <a:gd name="connsiteY8" fmla="*/ 18141 h 13371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60251" h="133710">
                                <a:moveTo>
                                  <a:pt x="60252" y="22559"/>
                                </a:moveTo>
                                <a:lnTo>
                                  <a:pt x="0" y="0"/>
                                </a:lnTo>
                                <a:lnTo>
                                  <a:pt x="45588" y="133710"/>
                                </a:lnTo>
                                <a:lnTo>
                                  <a:pt x="60252" y="22559"/>
                                </a:lnTo>
                                <a:close/>
                                <a:moveTo>
                                  <a:pt x="33886" y="18141"/>
                                </a:moveTo>
                                <a:cubicBezTo>
                                  <a:pt x="48314" y="25238"/>
                                  <a:pt x="51228" y="25473"/>
                                  <a:pt x="49019" y="49113"/>
                                </a:cubicBezTo>
                                <a:cubicBezTo>
                                  <a:pt x="46810" y="72753"/>
                                  <a:pt x="42439" y="119564"/>
                                  <a:pt x="42439" y="119564"/>
                                </a:cubicBezTo>
                                <a:lnTo>
                                  <a:pt x="3384" y="4371"/>
                                </a:lnTo>
                                <a:cubicBezTo>
                                  <a:pt x="3384" y="4371"/>
                                  <a:pt x="19457" y="11045"/>
                                  <a:pt x="33886" y="18141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</p:grpSp>
                    <p:grpSp>
                      <p:nvGrpSpPr>
                        <p:cNvPr id="901" name="Graphic 111">
                          <a:extLst>
                            <a:ext uri="{FF2B5EF4-FFF2-40B4-BE49-F238E27FC236}">
                              <a16:creationId xmlns:a16="http://schemas.microsoft.com/office/drawing/2014/main" id="{AE1F38FE-8271-1AE1-ADCB-006C8AF2E475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108444" y="1626316"/>
                          <a:ext cx="100200" cy="107015"/>
                          <a:chOff x="8108444" y="1626316"/>
                          <a:chExt cx="100200" cy="107015"/>
                        </a:xfrm>
                        <a:grpFill/>
                      </p:grpSpPr>
                      <p:sp>
                        <p:nvSpPr>
                          <p:cNvPr id="902" name="Freeform: Shape 901">
                            <a:extLst>
                              <a:ext uri="{FF2B5EF4-FFF2-40B4-BE49-F238E27FC236}">
                                <a16:creationId xmlns:a16="http://schemas.microsoft.com/office/drawing/2014/main" id="{C69CBA84-7941-0C4D-064A-CD52C2763A1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108444" y="1626316"/>
                            <a:ext cx="100153" cy="106967"/>
                          </a:xfrm>
                          <a:custGeom>
                            <a:avLst/>
                            <a:gdLst>
                              <a:gd name="connsiteX0" fmla="*/ 100153 w 100153"/>
                              <a:gd name="connsiteY0" fmla="*/ 106968 h 106967"/>
                              <a:gd name="connsiteX1" fmla="*/ 0 w 100153"/>
                              <a:gd name="connsiteY1" fmla="*/ 5875 h 106967"/>
                              <a:gd name="connsiteX2" fmla="*/ 63683 w 100153"/>
                              <a:gd name="connsiteY2" fmla="*/ 0 h 106967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</a:cxnLst>
                            <a:rect l="l" t="t" r="r" b="b"/>
                            <a:pathLst>
                              <a:path w="100153" h="106967">
                                <a:moveTo>
                                  <a:pt x="100153" y="106968"/>
                                </a:moveTo>
                                <a:lnTo>
                                  <a:pt x="0" y="5875"/>
                                </a:lnTo>
                                <a:lnTo>
                                  <a:pt x="63683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903" name="Freeform: Shape 902">
                            <a:extLst>
                              <a:ext uri="{FF2B5EF4-FFF2-40B4-BE49-F238E27FC236}">
                                <a16:creationId xmlns:a16="http://schemas.microsoft.com/office/drawing/2014/main" id="{20048FDF-C016-75A6-4926-C9E332D425C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112673" y="1626363"/>
                            <a:ext cx="95970" cy="106968"/>
                          </a:xfrm>
                          <a:custGeom>
                            <a:avLst/>
                            <a:gdLst>
                              <a:gd name="connsiteX0" fmla="*/ 71249 w 95970"/>
                              <a:gd name="connsiteY0" fmla="*/ 76701 h 106968"/>
                              <a:gd name="connsiteX1" fmla="*/ 67865 w 95970"/>
                              <a:gd name="connsiteY1" fmla="*/ 65751 h 106968"/>
                              <a:gd name="connsiteX2" fmla="*/ 42392 w 95970"/>
                              <a:gd name="connsiteY2" fmla="*/ 27400 h 106968"/>
                              <a:gd name="connsiteX3" fmla="*/ 0 w 95970"/>
                              <a:gd name="connsiteY3" fmla="*/ 5452 h 106968"/>
                              <a:gd name="connsiteX4" fmla="*/ 59500 w 95970"/>
                              <a:gd name="connsiteY4" fmla="*/ 0 h 106968"/>
                              <a:gd name="connsiteX5" fmla="*/ 95970 w 95970"/>
                              <a:gd name="connsiteY5" fmla="*/ 106968 h 106968"/>
                              <a:gd name="connsiteX6" fmla="*/ 68805 w 95970"/>
                              <a:gd name="connsiteY6" fmla="*/ 79568 h 106968"/>
                              <a:gd name="connsiteX7" fmla="*/ 71249 w 95970"/>
                              <a:gd name="connsiteY7" fmla="*/ 76701 h 1069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95970" h="106968">
                                <a:moveTo>
                                  <a:pt x="71249" y="76701"/>
                                </a:moveTo>
                                <a:cubicBezTo>
                                  <a:pt x="72048" y="72330"/>
                                  <a:pt x="70168" y="69510"/>
                                  <a:pt x="67865" y="65751"/>
                                </a:cubicBezTo>
                                <a:cubicBezTo>
                                  <a:pt x="59829" y="52732"/>
                                  <a:pt x="52309" y="39150"/>
                                  <a:pt x="42392" y="27400"/>
                                </a:cubicBezTo>
                                <a:cubicBezTo>
                                  <a:pt x="31536" y="14522"/>
                                  <a:pt x="15838" y="9494"/>
                                  <a:pt x="0" y="5452"/>
                                </a:cubicBezTo>
                                <a:lnTo>
                                  <a:pt x="59500" y="0"/>
                                </a:lnTo>
                                <a:lnTo>
                                  <a:pt x="95970" y="106968"/>
                                </a:lnTo>
                                <a:lnTo>
                                  <a:pt x="68805" y="79568"/>
                                </a:lnTo>
                                <a:cubicBezTo>
                                  <a:pt x="69980" y="78957"/>
                                  <a:pt x="71014" y="78017"/>
                                  <a:pt x="71249" y="76701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904" name="Freeform: Shape 903">
                            <a:extLst>
                              <a:ext uri="{FF2B5EF4-FFF2-40B4-BE49-F238E27FC236}">
                                <a16:creationId xmlns:a16="http://schemas.microsoft.com/office/drawing/2014/main" id="{336390E3-3DF9-655A-CAF2-8F1B73A0E05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108444" y="1626316"/>
                            <a:ext cx="100153" cy="106967"/>
                          </a:xfrm>
                          <a:custGeom>
                            <a:avLst/>
                            <a:gdLst>
                              <a:gd name="connsiteX0" fmla="*/ 63683 w 100153"/>
                              <a:gd name="connsiteY0" fmla="*/ 0 h 106967"/>
                              <a:gd name="connsiteX1" fmla="*/ 0 w 100153"/>
                              <a:gd name="connsiteY1" fmla="*/ 5875 h 106967"/>
                              <a:gd name="connsiteX2" fmla="*/ 100153 w 100153"/>
                              <a:gd name="connsiteY2" fmla="*/ 106968 h 106967"/>
                              <a:gd name="connsiteX3" fmla="*/ 63683 w 100153"/>
                              <a:gd name="connsiteY3" fmla="*/ 0 h 106967"/>
                              <a:gd name="connsiteX4" fmla="*/ 38210 w 100153"/>
                              <a:gd name="connsiteY4" fmla="*/ 7473 h 106967"/>
                              <a:gd name="connsiteX5" fmla="*/ 65469 w 100153"/>
                              <a:gd name="connsiteY5" fmla="*/ 28904 h 106967"/>
                              <a:gd name="connsiteX6" fmla="*/ 90989 w 100153"/>
                              <a:gd name="connsiteY6" fmla="*/ 95547 h 106967"/>
                              <a:gd name="connsiteX7" fmla="*/ 4888 w 100153"/>
                              <a:gd name="connsiteY7" fmla="*/ 8366 h 106967"/>
                              <a:gd name="connsiteX8" fmla="*/ 38210 w 100153"/>
                              <a:gd name="connsiteY8" fmla="*/ 7473 h 106967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100153" h="106967">
                                <a:moveTo>
                                  <a:pt x="63683" y="0"/>
                                </a:moveTo>
                                <a:lnTo>
                                  <a:pt x="0" y="5875"/>
                                </a:lnTo>
                                <a:lnTo>
                                  <a:pt x="100153" y="106968"/>
                                </a:lnTo>
                                <a:lnTo>
                                  <a:pt x="63683" y="0"/>
                                </a:lnTo>
                                <a:close/>
                                <a:moveTo>
                                  <a:pt x="38210" y="7473"/>
                                </a:moveTo>
                                <a:cubicBezTo>
                                  <a:pt x="54189" y="7614"/>
                                  <a:pt x="56915" y="6486"/>
                                  <a:pt x="65469" y="28904"/>
                                </a:cubicBezTo>
                                <a:cubicBezTo>
                                  <a:pt x="74069" y="51275"/>
                                  <a:pt x="90989" y="95547"/>
                                  <a:pt x="90989" y="95547"/>
                                </a:cubicBezTo>
                                <a:lnTo>
                                  <a:pt x="4888" y="8366"/>
                                </a:lnTo>
                                <a:cubicBezTo>
                                  <a:pt x="4935" y="8319"/>
                                  <a:pt x="22230" y="7332"/>
                                  <a:pt x="38210" y="7473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</p:grpSp>
                  </p:grpSp>
                  <p:grpSp>
                    <p:nvGrpSpPr>
                      <p:cNvPr id="855" name="Graphic 111">
                        <a:extLst>
                          <a:ext uri="{FF2B5EF4-FFF2-40B4-BE49-F238E27FC236}">
                            <a16:creationId xmlns:a16="http://schemas.microsoft.com/office/drawing/2014/main" id="{C08EE369-D98D-A783-388A-BB1675EA5D95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067837" y="1652212"/>
                        <a:ext cx="140759" cy="96111"/>
                        <a:chOff x="8067837" y="1652212"/>
                        <a:chExt cx="140759" cy="96111"/>
                      </a:xfrm>
                      <a:grpFill/>
                    </p:grpSpPr>
                    <p:grpSp>
                      <p:nvGrpSpPr>
                        <p:cNvPr id="892" name="Graphic 111">
                          <a:extLst>
                            <a:ext uri="{FF2B5EF4-FFF2-40B4-BE49-F238E27FC236}">
                              <a16:creationId xmlns:a16="http://schemas.microsoft.com/office/drawing/2014/main" id="{F35B59F9-3509-6D7B-E6C4-B69E535FCCDD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074511" y="1652212"/>
                          <a:ext cx="134086" cy="81118"/>
                          <a:chOff x="8074511" y="1652212"/>
                          <a:chExt cx="134086" cy="81118"/>
                        </a:xfrm>
                        <a:grpFill/>
                      </p:grpSpPr>
                      <p:sp>
                        <p:nvSpPr>
                          <p:cNvPr id="897" name="Freeform: Shape 896">
                            <a:extLst>
                              <a:ext uri="{FF2B5EF4-FFF2-40B4-BE49-F238E27FC236}">
                                <a16:creationId xmlns:a16="http://schemas.microsoft.com/office/drawing/2014/main" id="{E12D76B0-37F7-DB03-1F1B-84F37774AF3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074511" y="1652212"/>
                            <a:ext cx="134086" cy="81071"/>
                          </a:xfrm>
                          <a:custGeom>
                            <a:avLst/>
                            <a:gdLst>
                              <a:gd name="connsiteX0" fmla="*/ 134086 w 134086"/>
                              <a:gd name="connsiteY0" fmla="*/ 81072 h 81071"/>
                              <a:gd name="connsiteX1" fmla="*/ 0 w 134086"/>
                              <a:gd name="connsiteY1" fmla="*/ 32993 h 81071"/>
                              <a:gd name="connsiteX2" fmla="*/ 54142 w 134086"/>
                              <a:gd name="connsiteY2" fmla="*/ 0 h 8107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</a:cxnLst>
                            <a:rect l="l" t="t" r="r" b="b"/>
                            <a:pathLst>
                              <a:path w="134086" h="81071">
                                <a:moveTo>
                                  <a:pt x="134086" y="81072"/>
                                </a:moveTo>
                                <a:lnTo>
                                  <a:pt x="0" y="32993"/>
                                </a:lnTo>
                                <a:lnTo>
                                  <a:pt x="54142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898" name="Freeform: Shape 897">
                            <a:extLst>
                              <a:ext uri="{FF2B5EF4-FFF2-40B4-BE49-F238E27FC236}">
                                <a16:creationId xmlns:a16="http://schemas.microsoft.com/office/drawing/2014/main" id="{6125E689-4A8E-01E4-4CEA-5956177D279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078130" y="1652259"/>
                            <a:ext cx="130467" cy="81072"/>
                          </a:xfrm>
                          <a:custGeom>
                            <a:avLst/>
                            <a:gdLst>
                              <a:gd name="connsiteX0" fmla="*/ 95077 w 130467"/>
                              <a:gd name="connsiteY0" fmla="*/ 64388 h 81072"/>
                              <a:gd name="connsiteX1" fmla="*/ 87229 w 130467"/>
                              <a:gd name="connsiteY1" fmla="*/ 55928 h 81072"/>
                              <a:gd name="connsiteX2" fmla="*/ 47515 w 130467"/>
                              <a:gd name="connsiteY2" fmla="*/ 32241 h 81072"/>
                              <a:gd name="connsiteX3" fmla="*/ 0 w 130467"/>
                              <a:gd name="connsiteY3" fmla="*/ 30784 h 81072"/>
                              <a:gd name="connsiteX4" fmla="*/ 50523 w 130467"/>
                              <a:gd name="connsiteY4" fmla="*/ 0 h 81072"/>
                              <a:gd name="connsiteX5" fmla="*/ 130467 w 130467"/>
                              <a:gd name="connsiteY5" fmla="*/ 81072 h 81072"/>
                              <a:gd name="connsiteX6" fmla="*/ 94090 w 130467"/>
                              <a:gd name="connsiteY6" fmla="*/ 68007 h 81072"/>
                              <a:gd name="connsiteX7" fmla="*/ 95077 w 130467"/>
                              <a:gd name="connsiteY7" fmla="*/ 64388 h 8107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130467" h="81072">
                                <a:moveTo>
                                  <a:pt x="95077" y="64388"/>
                                </a:moveTo>
                                <a:cubicBezTo>
                                  <a:pt x="93856" y="60064"/>
                                  <a:pt x="90942" y="58325"/>
                                  <a:pt x="87229" y="55928"/>
                                </a:cubicBezTo>
                                <a:cubicBezTo>
                                  <a:pt x="74257" y="47609"/>
                                  <a:pt x="61568" y="38539"/>
                                  <a:pt x="47515" y="32241"/>
                                </a:cubicBezTo>
                                <a:cubicBezTo>
                                  <a:pt x="32147" y="25332"/>
                                  <a:pt x="15932" y="27588"/>
                                  <a:pt x="0" y="30784"/>
                                </a:cubicBezTo>
                                <a:lnTo>
                                  <a:pt x="50523" y="0"/>
                                </a:lnTo>
                                <a:lnTo>
                                  <a:pt x="130467" y="81072"/>
                                </a:lnTo>
                                <a:lnTo>
                                  <a:pt x="94090" y="68007"/>
                                </a:lnTo>
                                <a:cubicBezTo>
                                  <a:pt x="94936" y="66973"/>
                                  <a:pt x="95453" y="65657"/>
                                  <a:pt x="95077" y="64388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899" name="Freeform: Shape 898">
                            <a:extLst>
                              <a:ext uri="{FF2B5EF4-FFF2-40B4-BE49-F238E27FC236}">
                                <a16:creationId xmlns:a16="http://schemas.microsoft.com/office/drawing/2014/main" id="{7A181BA3-D342-EF16-14AD-1BEF2EA858E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074511" y="1652212"/>
                            <a:ext cx="134086" cy="81071"/>
                          </a:xfrm>
                          <a:custGeom>
                            <a:avLst/>
                            <a:gdLst>
                              <a:gd name="connsiteX0" fmla="*/ 54142 w 134086"/>
                              <a:gd name="connsiteY0" fmla="*/ 0 h 81071"/>
                              <a:gd name="connsiteX1" fmla="*/ 0 w 134086"/>
                              <a:gd name="connsiteY1" fmla="*/ 32993 h 81071"/>
                              <a:gd name="connsiteX2" fmla="*/ 134086 w 134086"/>
                              <a:gd name="connsiteY2" fmla="*/ 81072 h 81071"/>
                              <a:gd name="connsiteX3" fmla="*/ 54142 w 134086"/>
                              <a:gd name="connsiteY3" fmla="*/ 0 h 81071"/>
                              <a:gd name="connsiteX4" fmla="*/ 34779 w 134086"/>
                              <a:gd name="connsiteY4" fmla="*/ 17859 h 81071"/>
                              <a:gd name="connsiteX5" fmla="*/ 68570 w 134086"/>
                              <a:gd name="connsiteY5" fmla="*/ 25426 h 81071"/>
                              <a:gd name="connsiteX6" fmla="*/ 120879 w 134086"/>
                              <a:gd name="connsiteY6" fmla="*/ 74680 h 81071"/>
                              <a:gd name="connsiteX7" fmla="*/ 5499 w 134086"/>
                              <a:gd name="connsiteY7" fmla="*/ 33087 h 81071"/>
                              <a:gd name="connsiteX8" fmla="*/ 34779 w 134086"/>
                              <a:gd name="connsiteY8" fmla="*/ 17859 h 8107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134086" h="81071">
                                <a:moveTo>
                                  <a:pt x="54142" y="0"/>
                                </a:moveTo>
                                <a:lnTo>
                                  <a:pt x="0" y="32993"/>
                                </a:lnTo>
                                <a:lnTo>
                                  <a:pt x="134086" y="81072"/>
                                </a:lnTo>
                                <a:lnTo>
                                  <a:pt x="54142" y="0"/>
                                </a:lnTo>
                                <a:close/>
                                <a:moveTo>
                                  <a:pt x="34779" y="17859"/>
                                </a:moveTo>
                                <a:cubicBezTo>
                                  <a:pt x="49066" y="11045"/>
                                  <a:pt x="51040" y="8836"/>
                                  <a:pt x="68570" y="25426"/>
                                </a:cubicBezTo>
                                <a:cubicBezTo>
                                  <a:pt x="86101" y="41969"/>
                                  <a:pt x="120879" y="74680"/>
                                  <a:pt x="120879" y="74680"/>
                                </a:cubicBezTo>
                                <a:lnTo>
                                  <a:pt x="5499" y="33087"/>
                                </a:lnTo>
                                <a:cubicBezTo>
                                  <a:pt x="5499" y="33087"/>
                                  <a:pt x="20491" y="24674"/>
                                  <a:pt x="34779" y="17859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</p:grpSp>
                    <p:grpSp>
                      <p:nvGrpSpPr>
                        <p:cNvPr id="893" name="Graphic 111">
                          <a:extLst>
                            <a:ext uri="{FF2B5EF4-FFF2-40B4-BE49-F238E27FC236}">
                              <a16:creationId xmlns:a16="http://schemas.microsoft.com/office/drawing/2014/main" id="{BF12EA84-7EC3-048C-BB88-ED44E0180F4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067837" y="1694792"/>
                          <a:ext cx="140759" cy="53531"/>
                          <a:chOff x="8067837" y="1694792"/>
                          <a:chExt cx="140759" cy="53531"/>
                        </a:xfrm>
                        <a:grpFill/>
                      </p:grpSpPr>
                      <p:sp>
                        <p:nvSpPr>
                          <p:cNvPr id="894" name="Freeform: Shape 893">
                            <a:extLst>
                              <a:ext uri="{FF2B5EF4-FFF2-40B4-BE49-F238E27FC236}">
                                <a16:creationId xmlns:a16="http://schemas.microsoft.com/office/drawing/2014/main" id="{83197EC7-97DE-F82E-F0D0-58E00F1D9A8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067837" y="1694792"/>
                            <a:ext cx="140759" cy="53531"/>
                          </a:xfrm>
                          <a:custGeom>
                            <a:avLst/>
                            <a:gdLst>
                              <a:gd name="connsiteX0" fmla="*/ 140760 w 140759"/>
                              <a:gd name="connsiteY0" fmla="*/ 38492 h 53531"/>
                              <a:gd name="connsiteX1" fmla="*/ 0 w 140759"/>
                              <a:gd name="connsiteY1" fmla="*/ 53531 h 53531"/>
                              <a:gd name="connsiteX2" fmla="*/ 33463 w 140759"/>
                              <a:gd name="connsiteY2" fmla="*/ 0 h 5353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</a:cxnLst>
                            <a:rect l="l" t="t" r="r" b="b"/>
                            <a:pathLst>
                              <a:path w="140759" h="53531">
                                <a:moveTo>
                                  <a:pt x="140760" y="38492"/>
                                </a:moveTo>
                                <a:lnTo>
                                  <a:pt x="0" y="53531"/>
                                </a:lnTo>
                                <a:lnTo>
                                  <a:pt x="33463" y="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895" name="Freeform: Shape 894">
                            <a:extLst>
                              <a:ext uri="{FF2B5EF4-FFF2-40B4-BE49-F238E27FC236}">
                                <a16:creationId xmlns:a16="http://schemas.microsoft.com/office/drawing/2014/main" id="{A38CFF04-9DE8-B960-E8DB-DEC0829B528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070046" y="1694792"/>
                            <a:ext cx="138550" cy="49959"/>
                          </a:xfrm>
                          <a:custGeom>
                            <a:avLst/>
                            <a:gdLst>
                              <a:gd name="connsiteX0" fmla="*/ 99636 w 138550"/>
                              <a:gd name="connsiteY0" fmla="*/ 38868 h 49959"/>
                              <a:gd name="connsiteX1" fmla="*/ 88874 w 138550"/>
                              <a:gd name="connsiteY1" fmla="*/ 34638 h 49959"/>
                              <a:gd name="connsiteX2" fmla="*/ 42956 w 138550"/>
                              <a:gd name="connsiteY2" fmla="*/ 30549 h 49959"/>
                              <a:gd name="connsiteX3" fmla="*/ 0 w 138550"/>
                              <a:gd name="connsiteY3" fmla="*/ 49959 h 49959"/>
                              <a:gd name="connsiteX4" fmla="*/ 31254 w 138550"/>
                              <a:gd name="connsiteY4" fmla="*/ 0 h 49959"/>
                              <a:gd name="connsiteX5" fmla="*/ 138551 w 138550"/>
                              <a:gd name="connsiteY5" fmla="*/ 38492 h 49959"/>
                              <a:gd name="connsiteX6" fmla="*/ 100388 w 138550"/>
                              <a:gd name="connsiteY6" fmla="*/ 42533 h 49959"/>
                              <a:gd name="connsiteX7" fmla="*/ 99636 w 138550"/>
                              <a:gd name="connsiteY7" fmla="*/ 38868 h 499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138550" h="49959">
                                <a:moveTo>
                                  <a:pt x="99636" y="38868"/>
                                </a:moveTo>
                                <a:cubicBezTo>
                                  <a:pt x="96581" y="35531"/>
                                  <a:pt x="93245" y="35202"/>
                                  <a:pt x="88874" y="34638"/>
                                </a:cubicBezTo>
                                <a:cubicBezTo>
                                  <a:pt x="73646" y="32805"/>
                                  <a:pt x="58278" y="30126"/>
                                  <a:pt x="42956" y="30549"/>
                                </a:cubicBezTo>
                                <a:cubicBezTo>
                                  <a:pt x="26178" y="30972"/>
                                  <a:pt x="12737" y="40137"/>
                                  <a:pt x="0" y="49959"/>
                                </a:cubicBezTo>
                                <a:lnTo>
                                  <a:pt x="31254" y="0"/>
                                </a:lnTo>
                                <a:lnTo>
                                  <a:pt x="138551" y="38492"/>
                                </a:lnTo>
                                <a:lnTo>
                                  <a:pt x="100388" y="42533"/>
                                </a:lnTo>
                                <a:cubicBezTo>
                                  <a:pt x="100670" y="41264"/>
                                  <a:pt x="100529" y="39902"/>
                                  <a:pt x="99636" y="38868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896" name="Freeform: Shape 895">
                            <a:extLst>
                              <a:ext uri="{FF2B5EF4-FFF2-40B4-BE49-F238E27FC236}">
                                <a16:creationId xmlns:a16="http://schemas.microsoft.com/office/drawing/2014/main" id="{B813E59D-3556-61F2-80BA-F2CCDCC7042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067837" y="1694792"/>
                            <a:ext cx="140759" cy="53483"/>
                          </a:xfrm>
                          <a:custGeom>
                            <a:avLst/>
                            <a:gdLst>
                              <a:gd name="connsiteX0" fmla="*/ 33463 w 140759"/>
                              <a:gd name="connsiteY0" fmla="*/ 0 h 53483"/>
                              <a:gd name="connsiteX1" fmla="*/ 0 w 140759"/>
                              <a:gd name="connsiteY1" fmla="*/ 53484 h 53483"/>
                              <a:gd name="connsiteX2" fmla="*/ 140760 w 140759"/>
                              <a:gd name="connsiteY2" fmla="*/ 38492 h 53483"/>
                              <a:gd name="connsiteX3" fmla="*/ 33463 w 140759"/>
                              <a:gd name="connsiteY3" fmla="*/ 0 h 53483"/>
                              <a:gd name="connsiteX4" fmla="*/ 24204 w 140759"/>
                              <a:gd name="connsiteY4" fmla="*/ 24627 h 53483"/>
                              <a:gd name="connsiteX5" fmla="*/ 57620 w 140759"/>
                              <a:gd name="connsiteY5" fmla="*/ 16731 h 53483"/>
                              <a:gd name="connsiteX6" fmla="*/ 126143 w 140759"/>
                              <a:gd name="connsiteY6" fmla="*/ 38492 h 53483"/>
                              <a:gd name="connsiteX7" fmla="*/ 4935 w 140759"/>
                              <a:gd name="connsiteY7" fmla="*/ 51228 h 53483"/>
                              <a:gd name="connsiteX8" fmla="*/ 24204 w 140759"/>
                              <a:gd name="connsiteY8" fmla="*/ 24627 h 5348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140759" h="53483">
                                <a:moveTo>
                                  <a:pt x="33463" y="0"/>
                                </a:moveTo>
                                <a:lnTo>
                                  <a:pt x="0" y="53484"/>
                                </a:lnTo>
                                <a:lnTo>
                                  <a:pt x="140760" y="38492"/>
                                </a:lnTo>
                                <a:lnTo>
                                  <a:pt x="33463" y="0"/>
                                </a:lnTo>
                                <a:close/>
                                <a:moveTo>
                                  <a:pt x="24204" y="24627"/>
                                </a:moveTo>
                                <a:cubicBezTo>
                                  <a:pt x="33886" y="12220"/>
                                  <a:pt x="34638" y="9353"/>
                                  <a:pt x="57620" y="16731"/>
                                </a:cubicBezTo>
                                <a:cubicBezTo>
                                  <a:pt x="80602" y="24063"/>
                                  <a:pt x="126143" y="38492"/>
                                  <a:pt x="126143" y="38492"/>
                                </a:cubicBezTo>
                                <a:lnTo>
                                  <a:pt x="4935" y="51228"/>
                                </a:lnTo>
                                <a:cubicBezTo>
                                  <a:pt x="4935" y="51181"/>
                                  <a:pt x="14522" y="37035"/>
                                  <a:pt x="24204" y="24627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</p:grpSp>
                  </p:grpSp>
                  <p:grpSp>
                    <p:nvGrpSpPr>
                      <p:cNvPr id="856" name="Graphic 111">
                        <a:extLst>
                          <a:ext uri="{FF2B5EF4-FFF2-40B4-BE49-F238E27FC236}">
                            <a16:creationId xmlns:a16="http://schemas.microsoft.com/office/drawing/2014/main" id="{65855326-E206-131E-586A-45E8D73C0B1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089550" y="1733237"/>
                        <a:ext cx="119046" cy="119328"/>
                        <a:chOff x="8089550" y="1733237"/>
                        <a:chExt cx="119046" cy="119328"/>
                      </a:xfrm>
                      <a:grpFill/>
                    </p:grpSpPr>
                    <p:grpSp>
                      <p:nvGrpSpPr>
                        <p:cNvPr id="884" name="Graphic 111">
                          <a:extLst>
                            <a:ext uri="{FF2B5EF4-FFF2-40B4-BE49-F238E27FC236}">
                              <a16:creationId xmlns:a16="http://schemas.microsoft.com/office/drawing/2014/main" id="{25654129-4ABB-29BF-6519-00DC9ACD8907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089550" y="1733237"/>
                          <a:ext cx="119046" cy="74398"/>
                          <a:chOff x="8089550" y="1733237"/>
                          <a:chExt cx="119046" cy="74398"/>
                        </a:xfrm>
                        <a:grpFill/>
                      </p:grpSpPr>
                      <p:sp>
                        <p:nvSpPr>
                          <p:cNvPr id="889" name="Freeform: Shape 888">
                            <a:extLst>
                              <a:ext uri="{FF2B5EF4-FFF2-40B4-BE49-F238E27FC236}">
                                <a16:creationId xmlns:a16="http://schemas.microsoft.com/office/drawing/2014/main" id="{3D65DCCD-D60B-95C7-EB27-0A73F0076F2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089550" y="1733284"/>
                            <a:ext cx="119046" cy="74351"/>
                          </a:xfrm>
                          <a:custGeom>
                            <a:avLst/>
                            <a:gdLst>
                              <a:gd name="connsiteX0" fmla="*/ 119047 w 119046"/>
                              <a:gd name="connsiteY0" fmla="*/ 0 h 74351"/>
                              <a:gd name="connsiteX1" fmla="*/ 0 w 119046"/>
                              <a:gd name="connsiteY1" fmla="*/ 74351 h 74351"/>
                              <a:gd name="connsiteX2" fmla="*/ 6345 w 119046"/>
                              <a:gd name="connsiteY2" fmla="*/ 11374 h 7435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</a:cxnLst>
                            <a:rect l="l" t="t" r="r" b="b"/>
                            <a:pathLst>
                              <a:path w="119046" h="74351">
                                <a:moveTo>
                                  <a:pt x="119047" y="0"/>
                                </a:moveTo>
                                <a:lnTo>
                                  <a:pt x="0" y="74351"/>
                                </a:lnTo>
                                <a:lnTo>
                                  <a:pt x="6345" y="11374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890" name="Freeform: Shape 889">
                            <a:extLst>
                              <a:ext uri="{FF2B5EF4-FFF2-40B4-BE49-F238E27FC236}">
                                <a16:creationId xmlns:a16="http://schemas.microsoft.com/office/drawing/2014/main" id="{A33D6E2E-E7CE-BF06-173F-504B998A76C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089926" y="1733237"/>
                            <a:ext cx="118623" cy="70168"/>
                          </a:xfrm>
                          <a:custGeom>
                            <a:avLst/>
                            <a:gdLst>
                              <a:gd name="connsiteX0" fmla="*/ 84080 w 118623"/>
                              <a:gd name="connsiteY0" fmla="*/ 17154 h 70168"/>
                              <a:gd name="connsiteX1" fmla="*/ 72612 w 118623"/>
                              <a:gd name="connsiteY1" fmla="*/ 17953 h 70168"/>
                              <a:gd name="connsiteX2" fmla="*/ 29797 w 118623"/>
                              <a:gd name="connsiteY2" fmla="*/ 34027 h 70168"/>
                              <a:gd name="connsiteX3" fmla="*/ 0 w 118623"/>
                              <a:gd name="connsiteY3" fmla="*/ 70168 h 70168"/>
                              <a:gd name="connsiteX4" fmla="*/ 5922 w 118623"/>
                              <a:gd name="connsiteY4" fmla="*/ 11374 h 70168"/>
                              <a:gd name="connsiteX5" fmla="*/ 118624 w 118623"/>
                              <a:gd name="connsiteY5" fmla="*/ 0 h 70168"/>
                              <a:gd name="connsiteX6" fmla="*/ 86336 w 118623"/>
                              <a:gd name="connsiteY6" fmla="*/ 20162 h 70168"/>
                              <a:gd name="connsiteX7" fmla="*/ 84080 w 118623"/>
                              <a:gd name="connsiteY7" fmla="*/ 17154 h 7016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118623" h="70168">
                                <a:moveTo>
                                  <a:pt x="84080" y="17154"/>
                                </a:moveTo>
                                <a:cubicBezTo>
                                  <a:pt x="79897" y="15415"/>
                                  <a:pt x="76748" y="16543"/>
                                  <a:pt x="72612" y="17953"/>
                                </a:cubicBezTo>
                                <a:cubicBezTo>
                                  <a:pt x="58184" y="22841"/>
                                  <a:pt x="43285" y="27024"/>
                                  <a:pt x="29797" y="34027"/>
                                </a:cubicBezTo>
                                <a:cubicBezTo>
                                  <a:pt x="15039" y="41640"/>
                                  <a:pt x="7050" y="55740"/>
                                  <a:pt x="0" y="70168"/>
                                </a:cubicBezTo>
                                <a:lnTo>
                                  <a:pt x="5922" y="11374"/>
                                </a:lnTo>
                                <a:lnTo>
                                  <a:pt x="118624" y="0"/>
                                </a:lnTo>
                                <a:lnTo>
                                  <a:pt x="86336" y="20162"/>
                                </a:lnTo>
                                <a:cubicBezTo>
                                  <a:pt x="86101" y="18893"/>
                                  <a:pt x="85349" y="17671"/>
                                  <a:pt x="84080" y="17154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891" name="Freeform: Shape 890">
                            <a:extLst>
                              <a:ext uri="{FF2B5EF4-FFF2-40B4-BE49-F238E27FC236}">
                                <a16:creationId xmlns:a16="http://schemas.microsoft.com/office/drawing/2014/main" id="{435FE6D0-7534-FC3D-3E52-66CDBB72C20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089550" y="1733331"/>
                            <a:ext cx="119046" cy="74304"/>
                          </a:xfrm>
                          <a:custGeom>
                            <a:avLst/>
                            <a:gdLst>
                              <a:gd name="connsiteX0" fmla="*/ 6345 w 119046"/>
                              <a:gd name="connsiteY0" fmla="*/ 11327 h 74304"/>
                              <a:gd name="connsiteX1" fmla="*/ 0 w 119046"/>
                              <a:gd name="connsiteY1" fmla="*/ 74304 h 74304"/>
                              <a:gd name="connsiteX2" fmla="*/ 119047 w 119046"/>
                              <a:gd name="connsiteY2" fmla="*/ 0 h 74304"/>
                              <a:gd name="connsiteX3" fmla="*/ 6345 w 119046"/>
                              <a:gd name="connsiteY3" fmla="*/ 11327 h 74304"/>
                              <a:gd name="connsiteX4" fmla="*/ 8883 w 119046"/>
                              <a:gd name="connsiteY4" fmla="*/ 37646 h 74304"/>
                              <a:gd name="connsiteX5" fmla="*/ 35249 w 119046"/>
                              <a:gd name="connsiteY5" fmla="*/ 16026 h 74304"/>
                              <a:gd name="connsiteX6" fmla="*/ 105981 w 119046"/>
                              <a:gd name="connsiteY6" fmla="*/ 6251 h 74304"/>
                              <a:gd name="connsiteX7" fmla="*/ 3384 w 119046"/>
                              <a:gd name="connsiteY7" fmla="*/ 70074 h 74304"/>
                              <a:gd name="connsiteX8" fmla="*/ 8883 w 119046"/>
                              <a:gd name="connsiteY8" fmla="*/ 37646 h 74304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119046" h="74304">
                                <a:moveTo>
                                  <a:pt x="6345" y="11327"/>
                                </a:moveTo>
                                <a:lnTo>
                                  <a:pt x="0" y="74304"/>
                                </a:lnTo>
                                <a:lnTo>
                                  <a:pt x="119047" y="0"/>
                                </a:lnTo>
                                <a:lnTo>
                                  <a:pt x="6345" y="11327"/>
                                </a:lnTo>
                                <a:close/>
                                <a:moveTo>
                                  <a:pt x="8883" y="37646"/>
                                </a:moveTo>
                                <a:cubicBezTo>
                                  <a:pt x="12032" y="22183"/>
                                  <a:pt x="11468" y="19316"/>
                                  <a:pt x="35249" y="16026"/>
                                </a:cubicBezTo>
                                <a:cubicBezTo>
                                  <a:pt x="58983" y="12736"/>
                                  <a:pt x="105981" y="6251"/>
                                  <a:pt x="105981" y="6251"/>
                                </a:cubicBezTo>
                                <a:lnTo>
                                  <a:pt x="3384" y="70074"/>
                                </a:lnTo>
                                <a:cubicBezTo>
                                  <a:pt x="3384" y="70074"/>
                                  <a:pt x="5687" y="53061"/>
                                  <a:pt x="8883" y="37646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</p:grpSp>
                    <p:grpSp>
                      <p:nvGrpSpPr>
                        <p:cNvPr id="885" name="Graphic 111">
                          <a:extLst>
                            <a:ext uri="{FF2B5EF4-FFF2-40B4-BE49-F238E27FC236}">
                              <a16:creationId xmlns:a16="http://schemas.microsoft.com/office/drawing/2014/main" id="{BB9C28F5-C397-799D-874C-F20C72473838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113331" y="1733284"/>
                          <a:ext cx="95265" cy="119281"/>
                          <a:chOff x="8113331" y="1733284"/>
                          <a:chExt cx="95265" cy="119281"/>
                        </a:xfrm>
                        <a:grpFill/>
                      </p:grpSpPr>
                      <p:sp>
                        <p:nvSpPr>
                          <p:cNvPr id="886" name="Freeform: Shape 885">
                            <a:extLst>
                              <a:ext uri="{FF2B5EF4-FFF2-40B4-BE49-F238E27FC236}">
                                <a16:creationId xmlns:a16="http://schemas.microsoft.com/office/drawing/2014/main" id="{CAF4376F-689D-6959-D505-67A5D4A7890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113331" y="1733284"/>
                            <a:ext cx="95265" cy="119281"/>
                          </a:xfrm>
                          <a:custGeom>
                            <a:avLst/>
                            <a:gdLst>
                              <a:gd name="connsiteX0" fmla="*/ 95265 w 95265"/>
                              <a:gd name="connsiteY0" fmla="*/ 0 h 119281"/>
                              <a:gd name="connsiteX1" fmla="*/ 22465 w 95265"/>
                              <a:gd name="connsiteY1" fmla="*/ 119282 h 119281"/>
                              <a:gd name="connsiteX2" fmla="*/ 0 w 95265"/>
                              <a:gd name="connsiteY2" fmla="*/ 59500 h 11928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</a:cxnLst>
                            <a:rect l="l" t="t" r="r" b="b"/>
                            <a:pathLst>
                              <a:path w="95265" h="119281">
                                <a:moveTo>
                                  <a:pt x="95265" y="0"/>
                                </a:moveTo>
                                <a:lnTo>
                                  <a:pt x="22465" y="119282"/>
                                </a:lnTo>
                                <a:lnTo>
                                  <a:pt x="0" y="59500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887" name="Freeform: Shape 886">
                            <a:extLst>
                              <a:ext uri="{FF2B5EF4-FFF2-40B4-BE49-F238E27FC236}">
                                <a16:creationId xmlns:a16="http://schemas.microsoft.com/office/drawing/2014/main" id="{F22499F5-FF10-98ED-99AB-C4910CD9313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113378" y="1733284"/>
                            <a:ext cx="95218" cy="115286"/>
                          </a:xfrm>
                          <a:custGeom>
                            <a:avLst/>
                            <a:gdLst>
                              <a:gd name="connsiteX0" fmla="*/ 72095 w 95218"/>
                              <a:gd name="connsiteY0" fmla="*/ 30596 h 115286"/>
                              <a:gd name="connsiteX1" fmla="*/ 62273 w 95218"/>
                              <a:gd name="connsiteY1" fmla="*/ 36330 h 115286"/>
                              <a:gd name="connsiteX2" fmla="*/ 31348 w 95218"/>
                              <a:gd name="connsiteY2" fmla="*/ 69557 h 115286"/>
                              <a:gd name="connsiteX3" fmla="*/ 20961 w 95218"/>
                              <a:gd name="connsiteY3" fmla="*/ 115287 h 115286"/>
                              <a:gd name="connsiteX4" fmla="*/ 0 w 95218"/>
                              <a:gd name="connsiteY4" fmla="*/ 59453 h 115286"/>
                              <a:gd name="connsiteX5" fmla="*/ 95218 w 95218"/>
                              <a:gd name="connsiteY5" fmla="*/ 0 h 115286"/>
                              <a:gd name="connsiteX6" fmla="*/ 75479 w 95218"/>
                              <a:gd name="connsiteY6" fmla="*/ 32335 h 115286"/>
                              <a:gd name="connsiteX7" fmla="*/ 72095 w 95218"/>
                              <a:gd name="connsiteY7" fmla="*/ 30596 h 11528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95218" h="115286">
                                <a:moveTo>
                                  <a:pt x="72095" y="30596"/>
                                </a:moveTo>
                                <a:cubicBezTo>
                                  <a:pt x="67583" y="30878"/>
                                  <a:pt x="65328" y="33275"/>
                                  <a:pt x="62273" y="36330"/>
                                </a:cubicBezTo>
                                <a:cubicBezTo>
                                  <a:pt x="51604" y="47045"/>
                                  <a:pt x="40277" y="57338"/>
                                  <a:pt x="31348" y="69557"/>
                                </a:cubicBezTo>
                                <a:cubicBezTo>
                                  <a:pt x="21619" y="82905"/>
                                  <a:pt x="20820" y="99166"/>
                                  <a:pt x="20961" y="115287"/>
                                </a:cubicBezTo>
                                <a:lnTo>
                                  <a:pt x="0" y="59453"/>
                                </a:lnTo>
                                <a:lnTo>
                                  <a:pt x="95218" y="0"/>
                                </a:lnTo>
                                <a:lnTo>
                                  <a:pt x="75479" y="32335"/>
                                </a:lnTo>
                                <a:cubicBezTo>
                                  <a:pt x="74633" y="31301"/>
                                  <a:pt x="73411" y="30502"/>
                                  <a:pt x="72095" y="30596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888" name="Freeform: Shape 887">
                            <a:extLst>
                              <a:ext uri="{FF2B5EF4-FFF2-40B4-BE49-F238E27FC236}">
                                <a16:creationId xmlns:a16="http://schemas.microsoft.com/office/drawing/2014/main" id="{A5D73876-13B7-AE1F-A4E8-072DA78CCA7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113331" y="1733331"/>
                            <a:ext cx="95218" cy="119234"/>
                          </a:xfrm>
                          <a:custGeom>
                            <a:avLst/>
                            <a:gdLst>
                              <a:gd name="connsiteX0" fmla="*/ 0 w 95218"/>
                              <a:gd name="connsiteY0" fmla="*/ 59453 h 119234"/>
                              <a:gd name="connsiteX1" fmla="*/ 22418 w 95218"/>
                              <a:gd name="connsiteY1" fmla="*/ 119235 h 119234"/>
                              <a:gd name="connsiteX2" fmla="*/ 95218 w 95218"/>
                              <a:gd name="connsiteY2" fmla="*/ 0 h 119234"/>
                              <a:gd name="connsiteX3" fmla="*/ 0 w 95218"/>
                              <a:gd name="connsiteY3" fmla="*/ 59453 h 119234"/>
                              <a:gd name="connsiteX4" fmla="*/ 14005 w 95218"/>
                              <a:gd name="connsiteY4" fmla="*/ 82153 h 119234"/>
                              <a:gd name="connsiteX5" fmla="*/ 27823 w 95218"/>
                              <a:gd name="connsiteY5" fmla="*/ 51087 h 119234"/>
                              <a:gd name="connsiteX6" fmla="*/ 86383 w 95218"/>
                              <a:gd name="connsiteY6" fmla="*/ 11327 h 119234"/>
                              <a:gd name="connsiteX7" fmla="*/ 23593 w 95218"/>
                              <a:gd name="connsiteY7" fmla="*/ 113877 h 119234"/>
                              <a:gd name="connsiteX8" fmla="*/ 14005 w 95218"/>
                              <a:gd name="connsiteY8" fmla="*/ 82153 h 119234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95218" h="119234">
                                <a:moveTo>
                                  <a:pt x="0" y="59453"/>
                                </a:moveTo>
                                <a:lnTo>
                                  <a:pt x="22418" y="119235"/>
                                </a:lnTo>
                                <a:lnTo>
                                  <a:pt x="95218" y="0"/>
                                </a:lnTo>
                                <a:lnTo>
                                  <a:pt x="0" y="59453"/>
                                </a:lnTo>
                                <a:close/>
                                <a:moveTo>
                                  <a:pt x="14005" y="82153"/>
                                </a:moveTo>
                                <a:cubicBezTo>
                                  <a:pt x="9964" y="66784"/>
                                  <a:pt x="8131" y="64435"/>
                                  <a:pt x="27823" y="51087"/>
                                </a:cubicBezTo>
                                <a:cubicBezTo>
                                  <a:pt x="47515" y="37740"/>
                                  <a:pt x="86383" y="11327"/>
                                  <a:pt x="86383" y="11327"/>
                                </a:cubicBezTo>
                                <a:lnTo>
                                  <a:pt x="23593" y="113877"/>
                                </a:lnTo>
                                <a:cubicBezTo>
                                  <a:pt x="23593" y="113877"/>
                                  <a:pt x="18047" y="97521"/>
                                  <a:pt x="14005" y="82153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</p:grpSp>
                  </p:grpSp>
                  <p:grpSp>
                    <p:nvGrpSpPr>
                      <p:cNvPr id="857" name="Graphic 111">
                        <a:extLst>
                          <a:ext uri="{FF2B5EF4-FFF2-40B4-BE49-F238E27FC236}">
                            <a16:creationId xmlns:a16="http://schemas.microsoft.com/office/drawing/2014/main" id="{B7E342FD-774C-B464-7CA4-A1E8A5BEA99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150272" y="1733237"/>
                        <a:ext cx="110116" cy="139772"/>
                        <a:chOff x="8150272" y="1733237"/>
                        <a:chExt cx="110116" cy="139772"/>
                      </a:xfrm>
                      <a:grpFill/>
                    </p:grpSpPr>
                    <p:grpSp>
                      <p:nvGrpSpPr>
                        <p:cNvPr id="876" name="Graphic 111">
                          <a:extLst>
                            <a:ext uri="{FF2B5EF4-FFF2-40B4-BE49-F238E27FC236}">
                              <a16:creationId xmlns:a16="http://schemas.microsoft.com/office/drawing/2014/main" id="{A52A9F78-F3DB-9564-7942-F638776F5A58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150272" y="1733284"/>
                          <a:ext cx="58324" cy="139725"/>
                          <a:chOff x="8150272" y="1733284"/>
                          <a:chExt cx="58324" cy="139725"/>
                        </a:xfrm>
                        <a:grpFill/>
                      </p:grpSpPr>
                      <p:sp>
                        <p:nvSpPr>
                          <p:cNvPr id="881" name="Freeform: Shape 880">
                            <a:extLst>
                              <a:ext uri="{FF2B5EF4-FFF2-40B4-BE49-F238E27FC236}">
                                <a16:creationId xmlns:a16="http://schemas.microsoft.com/office/drawing/2014/main" id="{78DF3700-6C30-8724-1A3F-1DB03B718B1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150272" y="1733284"/>
                            <a:ext cx="58324" cy="139725"/>
                          </a:xfrm>
                          <a:custGeom>
                            <a:avLst/>
                            <a:gdLst>
                              <a:gd name="connsiteX0" fmla="*/ 58325 w 58324"/>
                              <a:gd name="connsiteY0" fmla="*/ 0 h 139725"/>
                              <a:gd name="connsiteX1" fmla="*/ 46575 w 58324"/>
                              <a:gd name="connsiteY1" fmla="*/ 139726 h 139725"/>
                              <a:gd name="connsiteX2" fmla="*/ 0 w 58324"/>
                              <a:gd name="connsiteY2" fmla="*/ 95359 h 139725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</a:cxnLst>
                            <a:rect l="l" t="t" r="r" b="b"/>
                            <a:pathLst>
                              <a:path w="58324" h="139725">
                                <a:moveTo>
                                  <a:pt x="58325" y="0"/>
                                </a:moveTo>
                                <a:lnTo>
                                  <a:pt x="46575" y="139726"/>
                                </a:lnTo>
                                <a:lnTo>
                                  <a:pt x="0" y="95359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882" name="Freeform: Shape 881">
                            <a:extLst>
                              <a:ext uri="{FF2B5EF4-FFF2-40B4-BE49-F238E27FC236}">
                                <a16:creationId xmlns:a16="http://schemas.microsoft.com/office/drawing/2014/main" id="{556F612F-6DA6-707F-08DB-26D92C47469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150272" y="1733331"/>
                            <a:ext cx="58324" cy="136764"/>
                          </a:xfrm>
                          <a:custGeom>
                            <a:avLst/>
                            <a:gdLst>
                              <a:gd name="connsiteX0" fmla="*/ 51322 w 58324"/>
                              <a:gd name="connsiteY0" fmla="*/ 37740 h 136764"/>
                              <a:gd name="connsiteX1" fmla="*/ 45118 w 58324"/>
                              <a:gd name="connsiteY1" fmla="*/ 47233 h 136764"/>
                              <a:gd name="connsiteX2" fmla="*/ 32382 w 58324"/>
                              <a:gd name="connsiteY2" fmla="*/ 90801 h 136764"/>
                              <a:gd name="connsiteX3" fmla="*/ 43473 w 58324"/>
                              <a:gd name="connsiteY3" fmla="*/ 136765 h 136764"/>
                              <a:gd name="connsiteX4" fmla="*/ 0 w 58324"/>
                              <a:gd name="connsiteY4" fmla="*/ 95359 h 136764"/>
                              <a:gd name="connsiteX5" fmla="*/ 58325 w 58324"/>
                              <a:gd name="connsiteY5" fmla="*/ 0 h 136764"/>
                              <a:gd name="connsiteX6" fmla="*/ 55129 w 58324"/>
                              <a:gd name="connsiteY6" fmla="*/ 37881 h 136764"/>
                              <a:gd name="connsiteX7" fmla="*/ 51322 w 58324"/>
                              <a:gd name="connsiteY7" fmla="*/ 37740 h 136764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58324" h="136764">
                                <a:moveTo>
                                  <a:pt x="51322" y="37740"/>
                                </a:moveTo>
                                <a:cubicBezTo>
                                  <a:pt x="47421" y="39949"/>
                                  <a:pt x="46481" y="43097"/>
                                  <a:pt x="45118" y="47233"/>
                                </a:cubicBezTo>
                                <a:cubicBezTo>
                                  <a:pt x="40418" y="61568"/>
                                  <a:pt x="34873" y="75855"/>
                                  <a:pt x="32382" y="90801"/>
                                </a:cubicBezTo>
                                <a:cubicBezTo>
                                  <a:pt x="29656" y="107156"/>
                                  <a:pt x="36189" y="122195"/>
                                  <a:pt x="43473" y="136765"/>
                                </a:cubicBezTo>
                                <a:lnTo>
                                  <a:pt x="0" y="95359"/>
                                </a:lnTo>
                                <a:lnTo>
                                  <a:pt x="58325" y="0"/>
                                </a:lnTo>
                                <a:lnTo>
                                  <a:pt x="55129" y="37881"/>
                                </a:lnTo>
                                <a:cubicBezTo>
                                  <a:pt x="53907" y="37270"/>
                                  <a:pt x="52497" y="37035"/>
                                  <a:pt x="51322" y="37740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883" name="Freeform: Shape 882">
                            <a:extLst>
                              <a:ext uri="{FF2B5EF4-FFF2-40B4-BE49-F238E27FC236}">
                                <a16:creationId xmlns:a16="http://schemas.microsoft.com/office/drawing/2014/main" id="{C23724C5-125D-F932-89EF-FDE3E50540A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150272" y="1733284"/>
                            <a:ext cx="58324" cy="139725"/>
                          </a:xfrm>
                          <a:custGeom>
                            <a:avLst/>
                            <a:gdLst>
                              <a:gd name="connsiteX0" fmla="*/ 0 w 58324"/>
                              <a:gd name="connsiteY0" fmla="*/ 95359 h 139725"/>
                              <a:gd name="connsiteX1" fmla="*/ 46575 w 58324"/>
                              <a:gd name="connsiteY1" fmla="*/ 139726 h 139725"/>
                              <a:gd name="connsiteX2" fmla="*/ 58325 w 58324"/>
                              <a:gd name="connsiteY2" fmla="*/ 0 h 139725"/>
                              <a:gd name="connsiteX3" fmla="*/ 0 w 58324"/>
                              <a:gd name="connsiteY3" fmla="*/ 95359 h 139725"/>
                              <a:gd name="connsiteX4" fmla="*/ 22512 w 58324"/>
                              <a:gd name="connsiteY4" fmla="*/ 109835 h 139725"/>
                              <a:gd name="connsiteX5" fmla="*/ 21008 w 58324"/>
                              <a:gd name="connsiteY5" fmla="*/ 75667 h 139725"/>
                              <a:gd name="connsiteX6" fmla="*/ 55458 w 58324"/>
                              <a:gd name="connsiteY6" fmla="*/ 14147 h 139725"/>
                              <a:gd name="connsiteX7" fmla="*/ 45165 w 58324"/>
                              <a:gd name="connsiteY7" fmla="*/ 134415 h 139725"/>
                              <a:gd name="connsiteX8" fmla="*/ 22512 w 58324"/>
                              <a:gd name="connsiteY8" fmla="*/ 109835 h 139725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58324" h="139725">
                                <a:moveTo>
                                  <a:pt x="0" y="95359"/>
                                </a:moveTo>
                                <a:lnTo>
                                  <a:pt x="46575" y="139726"/>
                                </a:lnTo>
                                <a:lnTo>
                                  <a:pt x="58325" y="0"/>
                                </a:lnTo>
                                <a:lnTo>
                                  <a:pt x="0" y="95359"/>
                                </a:lnTo>
                                <a:close/>
                                <a:moveTo>
                                  <a:pt x="22512" y="109835"/>
                                </a:moveTo>
                                <a:cubicBezTo>
                                  <a:pt x="12032" y="97709"/>
                                  <a:pt x="9400" y="96346"/>
                                  <a:pt x="21008" y="75667"/>
                                </a:cubicBezTo>
                                <a:cubicBezTo>
                                  <a:pt x="32570" y="55035"/>
                                  <a:pt x="55458" y="14147"/>
                                  <a:pt x="55458" y="14147"/>
                                </a:cubicBezTo>
                                <a:lnTo>
                                  <a:pt x="45165" y="134415"/>
                                </a:lnTo>
                                <a:cubicBezTo>
                                  <a:pt x="45212" y="134415"/>
                                  <a:pt x="32993" y="121961"/>
                                  <a:pt x="22512" y="109835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</p:grpSp>
                    <p:grpSp>
                      <p:nvGrpSpPr>
                        <p:cNvPr id="877" name="Graphic 111">
                          <a:extLst>
                            <a:ext uri="{FF2B5EF4-FFF2-40B4-BE49-F238E27FC236}">
                              <a16:creationId xmlns:a16="http://schemas.microsoft.com/office/drawing/2014/main" id="{94E8AB92-0D9F-7B08-1605-5FABBF358DDB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199150" y="1733237"/>
                          <a:ext cx="61238" cy="131642"/>
                          <a:chOff x="8199150" y="1733237"/>
                          <a:chExt cx="61238" cy="131642"/>
                        </a:xfrm>
                        <a:grpFill/>
                      </p:grpSpPr>
                      <p:sp>
                        <p:nvSpPr>
                          <p:cNvPr id="878" name="Freeform: Shape 877">
                            <a:extLst>
                              <a:ext uri="{FF2B5EF4-FFF2-40B4-BE49-F238E27FC236}">
                                <a16:creationId xmlns:a16="http://schemas.microsoft.com/office/drawing/2014/main" id="{C0D6D973-0125-3BE5-C50E-AF5BFEDB629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199150" y="1733284"/>
                            <a:ext cx="61238" cy="131595"/>
                          </a:xfrm>
                          <a:custGeom>
                            <a:avLst/>
                            <a:gdLst>
                              <a:gd name="connsiteX0" fmla="*/ 9447 w 61238"/>
                              <a:gd name="connsiteY0" fmla="*/ 0 h 131595"/>
                              <a:gd name="connsiteX1" fmla="*/ 61239 w 61238"/>
                              <a:gd name="connsiteY1" fmla="*/ 131595 h 131595"/>
                              <a:gd name="connsiteX2" fmla="*/ 0 w 61238"/>
                              <a:gd name="connsiteY2" fmla="*/ 111762 h 131595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</a:cxnLst>
                            <a:rect l="l" t="t" r="r" b="b"/>
                            <a:pathLst>
                              <a:path w="61238" h="131595">
                                <a:moveTo>
                                  <a:pt x="9447" y="0"/>
                                </a:moveTo>
                                <a:lnTo>
                                  <a:pt x="61239" y="131595"/>
                                </a:lnTo>
                                <a:lnTo>
                                  <a:pt x="0" y="111762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879" name="Freeform: Shape 878">
                            <a:extLst>
                              <a:ext uri="{FF2B5EF4-FFF2-40B4-BE49-F238E27FC236}">
                                <a16:creationId xmlns:a16="http://schemas.microsoft.com/office/drawing/2014/main" id="{9D6A6695-7F06-DCAF-49CB-E66394CBCED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199150" y="1733284"/>
                            <a:ext cx="57149" cy="130232"/>
                          </a:xfrm>
                          <a:custGeom>
                            <a:avLst/>
                            <a:gdLst>
                              <a:gd name="connsiteX0" fmla="*/ 20021 w 57149"/>
                              <a:gd name="connsiteY0" fmla="*/ 37223 h 130232"/>
                              <a:gd name="connsiteX1" fmla="*/ 18752 w 57149"/>
                              <a:gd name="connsiteY1" fmla="*/ 48502 h 130232"/>
                              <a:gd name="connsiteX2" fmla="*/ 26836 w 57149"/>
                              <a:gd name="connsiteY2" fmla="*/ 93480 h 130232"/>
                              <a:gd name="connsiteX3" fmla="*/ 57150 w 57149"/>
                              <a:gd name="connsiteY3" fmla="*/ 130232 h 130232"/>
                              <a:gd name="connsiteX4" fmla="*/ 0 w 57149"/>
                              <a:gd name="connsiteY4" fmla="*/ 111762 h 130232"/>
                              <a:gd name="connsiteX5" fmla="*/ 9447 w 57149"/>
                              <a:gd name="connsiteY5" fmla="*/ 0 h 130232"/>
                              <a:gd name="connsiteX6" fmla="*/ 23452 w 57149"/>
                              <a:gd name="connsiteY6" fmla="*/ 35672 h 130232"/>
                              <a:gd name="connsiteX7" fmla="*/ 20021 w 57149"/>
                              <a:gd name="connsiteY7" fmla="*/ 37223 h 13023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57149" h="130232">
                                <a:moveTo>
                                  <a:pt x="20021" y="37223"/>
                                </a:moveTo>
                                <a:cubicBezTo>
                                  <a:pt x="17530" y="40889"/>
                                  <a:pt x="18141" y="44178"/>
                                  <a:pt x="18752" y="48502"/>
                                </a:cubicBezTo>
                                <a:cubicBezTo>
                                  <a:pt x="20961" y="63542"/>
                                  <a:pt x="22418" y="78910"/>
                                  <a:pt x="26836" y="93480"/>
                                </a:cubicBezTo>
                                <a:cubicBezTo>
                                  <a:pt x="31677" y="109459"/>
                                  <a:pt x="44178" y="120269"/>
                                  <a:pt x="57150" y="130232"/>
                                </a:cubicBezTo>
                                <a:lnTo>
                                  <a:pt x="0" y="111762"/>
                                </a:lnTo>
                                <a:lnTo>
                                  <a:pt x="9447" y="0"/>
                                </a:lnTo>
                                <a:lnTo>
                                  <a:pt x="23452" y="35672"/>
                                </a:lnTo>
                                <a:cubicBezTo>
                                  <a:pt x="22136" y="35672"/>
                                  <a:pt x="20773" y="36095"/>
                                  <a:pt x="20021" y="37223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880" name="Freeform: Shape 879">
                            <a:extLst>
                              <a:ext uri="{FF2B5EF4-FFF2-40B4-BE49-F238E27FC236}">
                                <a16:creationId xmlns:a16="http://schemas.microsoft.com/office/drawing/2014/main" id="{5D97E1CD-DE57-CB87-0CA0-9F0CE43F91B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199150" y="1733237"/>
                            <a:ext cx="61238" cy="131595"/>
                          </a:xfrm>
                          <a:custGeom>
                            <a:avLst/>
                            <a:gdLst>
                              <a:gd name="connsiteX0" fmla="*/ 0 w 61238"/>
                              <a:gd name="connsiteY0" fmla="*/ 111809 h 131595"/>
                              <a:gd name="connsiteX1" fmla="*/ 61239 w 61238"/>
                              <a:gd name="connsiteY1" fmla="*/ 131595 h 131595"/>
                              <a:gd name="connsiteX2" fmla="*/ 9447 w 61238"/>
                              <a:gd name="connsiteY2" fmla="*/ 0 h 131595"/>
                              <a:gd name="connsiteX3" fmla="*/ 0 w 61238"/>
                              <a:gd name="connsiteY3" fmla="*/ 111809 h 131595"/>
                              <a:gd name="connsiteX4" fmla="*/ 26554 w 61238"/>
                              <a:gd name="connsiteY4" fmla="*/ 115052 h 131595"/>
                              <a:gd name="connsiteX5" fmla="*/ 9964 w 61238"/>
                              <a:gd name="connsiteY5" fmla="*/ 84785 h 131595"/>
                              <a:gd name="connsiteX6" fmla="*/ 13207 w 61238"/>
                              <a:gd name="connsiteY6" fmla="*/ 14053 h 131595"/>
                              <a:gd name="connsiteX7" fmla="*/ 57620 w 61238"/>
                              <a:gd name="connsiteY7" fmla="*/ 127412 h 131595"/>
                              <a:gd name="connsiteX8" fmla="*/ 26554 w 61238"/>
                              <a:gd name="connsiteY8" fmla="*/ 115052 h 131595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61238" h="131595">
                                <a:moveTo>
                                  <a:pt x="0" y="111809"/>
                                </a:moveTo>
                                <a:lnTo>
                                  <a:pt x="61239" y="131595"/>
                                </a:lnTo>
                                <a:lnTo>
                                  <a:pt x="9447" y="0"/>
                                </a:lnTo>
                                <a:lnTo>
                                  <a:pt x="0" y="111809"/>
                                </a:lnTo>
                                <a:close/>
                                <a:moveTo>
                                  <a:pt x="26554" y="115052"/>
                                </a:moveTo>
                                <a:cubicBezTo>
                                  <a:pt x="11797" y="108613"/>
                                  <a:pt x="8883" y="108566"/>
                                  <a:pt x="9964" y="84785"/>
                                </a:cubicBezTo>
                                <a:cubicBezTo>
                                  <a:pt x="11045" y="61051"/>
                                  <a:pt x="13207" y="14053"/>
                                  <a:pt x="13207" y="14053"/>
                                </a:cubicBezTo>
                                <a:lnTo>
                                  <a:pt x="57620" y="127412"/>
                                </a:lnTo>
                                <a:cubicBezTo>
                                  <a:pt x="57620" y="127412"/>
                                  <a:pt x="41264" y="121491"/>
                                  <a:pt x="26554" y="115052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</p:grpSp>
                  </p:grpSp>
                  <p:grpSp>
                    <p:nvGrpSpPr>
                      <p:cNvPr id="858" name="Graphic 111">
                        <a:extLst>
                          <a:ext uri="{FF2B5EF4-FFF2-40B4-BE49-F238E27FC236}">
                            <a16:creationId xmlns:a16="http://schemas.microsoft.com/office/drawing/2014/main" id="{10B1F93E-A622-AB50-2EF8-C4A4A3C89E4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208597" y="1733237"/>
                        <a:ext cx="135918" cy="105605"/>
                        <a:chOff x="8208597" y="1733237"/>
                        <a:chExt cx="135918" cy="105605"/>
                      </a:xfrm>
                      <a:grpFill/>
                    </p:grpSpPr>
                    <p:grpSp>
                      <p:nvGrpSpPr>
                        <p:cNvPr id="868" name="Graphic 111">
                          <a:extLst>
                            <a:ext uri="{FF2B5EF4-FFF2-40B4-BE49-F238E27FC236}">
                              <a16:creationId xmlns:a16="http://schemas.microsoft.com/office/drawing/2014/main" id="{A5918634-588B-543E-A9A7-057C040563EC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208597" y="1733237"/>
                          <a:ext cx="104148" cy="105605"/>
                          <a:chOff x="8208597" y="1733237"/>
                          <a:chExt cx="104148" cy="105605"/>
                        </a:xfrm>
                        <a:grpFill/>
                      </p:grpSpPr>
                      <p:sp>
                        <p:nvSpPr>
                          <p:cNvPr id="873" name="Freeform: Shape 872">
                            <a:extLst>
                              <a:ext uri="{FF2B5EF4-FFF2-40B4-BE49-F238E27FC236}">
                                <a16:creationId xmlns:a16="http://schemas.microsoft.com/office/drawing/2014/main" id="{FA7102B0-5B27-836D-C0FC-46095A20869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208597" y="1733284"/>
                            <a:ext cx="104148" cy="105511"/>
                          </a:xfrm>
                          <a:custGeom>
                            <a:avLst/>
                            <a:gdLst>
                              <a:gd name="connsiteX0" fmla="*/ 0 w 104148"/>
                              <a:gd name="connsiteY0" fmla="*/ 0 h 105511"/>
                              <a:gd name="connsiteX1" fmla="*/ 104148 w 104148"/>
                              <a:gd name="connsiteY1" fmla="*/ 97098 h 105511"/>
                              <a:gd name="connsiteX2" fmla="*/ 40794 w 104148"/>
                              <a:gd name="connsiteY2" fmla="*/ 105511 h 10551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</a:cxnLst>
                            <a:rect l="l" t="t" r="r" b="b"/>
                            <a:pathLst>
                              <a:path w="104148" h="105511">
                                <a:moveTo>
                                  <a:pt x="0" y="0"/>
                                </a:moveTo>
                                <a:lnTo>
                                  <a:pt x="104148" y="97098"/>
                                </a:lnTo>
                                <a:lnTo>
                                  <a:pt x="40794" y="105511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874" name="Freeform: Shape 873">
                            <a:extLst>
                              <a:ext uri="{FF2B5EF4-FFF2-40B4-BE49-F238E27FC236}">
                                <a16:creationId xmlns:a16="http://schemas.microsoft.com/office/drawing/2014/main" id="{B6CFC6E3-D81E-69DE-D0B8-40DED5ED5D9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208644" y="1733331"/>
                            <a:ext cx="99965" cy="105511"/>
                          </a:xfrm>
                          <a:custGeom>
                            <a:avLst/>
                            <a:gdLst>
                              <a:gd name="connsiteX0" fmla="*/ 25802 w 99965"/>
                              <a:gd name="connsiteY0" fmla="*/ 29186 h 105511"/>
                              <a:gd name="connsiteX1" fmla="*/ 29656 w 99965"/>
                              <a:gd name="connsiteY1" fmla="*/ 39995 h 105511"/>
                              <a:gd name="connsiteX2" fmla="*/ 56680 w 99965"/>
                              <a:gd name="connsiteY2" fmla="*/ 77359 h 105511"/>
                              <a:gd name="connsiteX3" fmla="*/ 99965 w 99965"/>
                              <a:gd name="connsiteY3" fmla="*/ 97615 h 105511"/>
                              <a:gd name="connsiteX4" fmla="*/ 40794 w 99965"/>
                              <a:gd name="connsiteY4" fmla="*/ 105511 h 105511"/>
                              <a:gd name="connsiteX5" fmla="*/ 0 w 99965"/>
                              <a:gd name="connsiteY5" fmla="*/ 0 h 105511"/>
                              <a:gd name="connsiteX6" fmla="*/ 28199 w 99965"/>
                              <a:gd name="connsiteY6" fmla="*/ 26319 h 105511"/>
                              <a:gd name="connsiteX7" fmla="*/ 25802 w 99965"/>
                              <a:gd name="connsiteY7" fmla="*/ 29186 h 10551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99965" h="105511">
                                <a:moveTo>
                                  <a:pt x="25802" y="29186"/>
                                </a:moveTo>
                                <a:cubicBezTo>
                                  <a:pt x="25191" y="33604"/>
                                  <a:pt x="27165" y="36330"/>
                                  <a:pt x="29656" y="39995"/>
                                </a:cubicBezTo>
                                <a:cubicBezTo>
                                  <a:pt x="38257" y="52685"/>
                                  <a:pt x="46293" y="66033"/>
                                  <a:pt x="56680" y="77359"/>
                                </a:cubicBezTo>
                                <a:cubicBezTo>
                                  <a:pt x="68053" y="89767"/>
                                  <a:pt x="83986" y="94137"/>
                                  <a:pt x="99965" y="97615"/>
                                </a:cubicBezTo>
                                <a:lnTo>
                                  <a:pt x="40794" y="105511"/>
                                </a:lnTo>
                                <a:lnTo>
                                  <a:pt x="0" y="0"/>
                                </a:lnTo>
                                <a:lnTo>
                                  <a:pt x="28199" y="26319"/>
                                </a:lnTo>
                                <a:cubicBezTo>
                                  <a:pt x="26977" y="26883"/>
                                  <a:pt x="25990" y="27823"/>
                                  <a:pt x="25802" y="29186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875" name="Freeform: Shape 874">
                            <a:extLst>
                              <a:ext uri="{FF2B5EF4-FFF2-40B4-BE49-F238E27FC236}">
                                <a16:creationId xmlns:a16="http://schemas.microsoft.com/office/drawing/2014/main" id="{79A97CF7-3911-8EDA-2693-483C3FA4470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208597" y="1733237"/>
                            <a:ext cx="104148" cy="105558"/>
                          </a:xfrm>
                          <a:custGeom>
                            <a:avLst/>
                            <a:gdLst>
                              <a:gd name="connsiteX0" fmla="*/ 40794 w 104148"/>
                              <a:gd name="connsiteY0" fmla="*/ 105558 h 105558"/>
                              <a:gd name="connsiteX1" fmla="*/ 104148 w 104148"/>
                              <a:gd name="connsiteY1" fmla="*/ 97098 h 105558"/>
                              <a:gd name="connsiteX2" fmla="*/ 0 w 104148"/>
                              <a:gd name="connsiteY2" fmla="*/ 0 h 105558"/>
                              <a:gd name="connsiteX3" fmla="*/ 40794 w 104148"/>
                              <a:gd name="connsiteY3" fmla="*/ 105558 h 105558"/>
                              <a:gd name="connsiteX4" fmla="*/ 65892 w 104148"/>
                              <a:gd name="connsiteY4" fmla="*/ 97051 h 105558"/>
                              <a:gd name="connsiteX5" fmla="*/ 37787 w 104148"/>
                              <a:gd name="connsiteY5" fmla="*/ 76748 h 105558"/>
                              <a:gd name="connsiteX6" fmla="*/ 9541 w 104148"/>
                              <a:gd name="connsiteY6" fmla="*/ 11139 h 105558"/>
                              <a:gd name="connsiteX7" fmla="*/ 99119 w 104148"/>
                              <a:gd name="connsiteY7" fmla="*/ 94842 h 105558"/>
                              <a:gd name="connsiteX8" fmla="*/ 65892 w 104148"/>
                              <a:gd name="connsiteY8" fmla="*/ 97051 h 10555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104148" h="105558">
                                <a:moveTo>
                                  <a:pt x="40794" y="105558"/>
                                </a:moveTo>
                                <a:lnTo>
                                  <a:pt x="104148" y="97098"/>
                                </a:lnTo>
                                <a:lnTo>
                                  <a:pt x="0" y="0"/>
                                </a:lnTo>
                                <a:lnTo>
                                  <a:pt x="40794" y="105558"/>
                                </a:lnTo>
                                <a:close/>
                                <a:moveTo>
                                  <a:pt x="65892" y="97051"/>
                                </a:moveTo>
                                <a:cubicBezTo>
                                  <a:pt x="49912" y="97568"/>
                                  <a:pt x="47233" y="98790"/>
                                  <a:pt x="37787" y="76748"/>
                                </a:cubicBezTo>
                                <a:cubicBezTo>
                                  <a:pt x="28293" y="54706"/>
                                  <a:pt x="9541" y="11139"/>
                                  <a:pt x="9541" y="11139"/>
                                </a:cubicBezTo>
                                <a:lnTo>
                                  <a:pt x="99119" y="94842"/>
                                </a:lnTo>
                                <a:cubicBezTo>
                                  <a:pt x="99119" y="94842"/>
                                  <a:pt x="81871" y="96534"/>
                                  <a:pt x="65892" y="97051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</p:grpSp>
                    <p:grpSp>
                      <p:nvGrpSpPr>
                        <p:cNvPr id="869" name="Graphic 111">
                          <a:extLst>
                            <a:ext uri="{FF2B5EF4-FFF2-40B4-BE49-F238E27FC236}">
                              <a16:creationId xmlns:a16="http://schemas.microsoft.com/office/drawing/2014/main" id="{13180AFB-31DE-759B-15B1-105F8C45403C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208597" y="1733284"/>
                          <a:ext cx="135918" cy="77688"/>
                          <a:chOff x="8208597" y="1733284"/>
                          <a:chExt cx="135918" cy="77688"/>
                        </a:xfrm>
                        <a:grpFill/>
                      </p:grpSpPr>
                      <p:sp>
                        <p:nvSpPr>
                          <p:cNvPr id="870" name="Freeform: Shape 869">
                            <a:extLst>
                              <a:ext uri="{FF2B5EF4-FFF2-40B4-BE49-F238E27FC236}">
                                <a16:creationId xmlns:a16="http://schemas.microsoft.com/office/drawing/2014/main" id="{B569E58A-6995-76B1-4CE9-D7B4E538A83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208597" y="1733284"/>
                            <a:ext cx="135918" cy="77688"/>
                          </a:xfrm>
                          <a:custGeom>
                            <a:avLst/>
                            <a:gdLst>
                              <a:gd name="connsiteX0" fmla="*/ 0 w 135918"/>
                              <a:gd name="connsiteY0" fmla="*/ 0 h 77688"/>
                              <a:gd name="connsiteX1" fmla="*/ 135919 w 135918"/>
                              <a:gd name="connsiteY1" fmla="*/ 42392 h 77688"/>
                              <a:gd name="connsiteX2" fmla="*/ 83328 w 135918"/>
                              <a:gd name="connsiteY2" fmla="*/ 77688 h 7768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</a:cxnLst>
                            <a:rect l="l" t="t" r="r" b="b"/>
                            <a:pathLst>
                              <a:path w="135918" h="77688">
                                <a:moveTo>
                                  <a:pt x="0" y="0"/>
                                </a:moveTo>
                                <a:lnTo>
                                  <a:pt x="135919" y="42392"/>
                                </a:lnTo>
                                <a:lnTo>
                                  <a:pt x="83328" y="77688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871" name="Freeform: Shape 870">
                            <a:extLst>
                              <a:ext uri="{FF2B5EF4-FFF2-40B4-BE49-F238E27FC236}">
                                <a16:creationId xmlns:a16="http://schemas.microsoft.com/office/drawing/2014/main" id="{10CA6522-3769-5312-3BC8-C584C306530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208597" y="1733284"/>
                            <a:ext cx="132441" cy="77641"/>
                          </a:xfrm>
                          <a:custGeom>
                            <a:avLst/>
                            <a:gdLst>
                              <a:gd name="connsiteX0" fmla="*/ 36001 w 132441"/>
                              <a:gd name="connsiteY0" fmla="*/ 15180 h 77641"/>
                              <a:gd name="connsiteX1" fmla="*/ 44225 w 132441"/>
                              <a:gd name="connsiteY1" fmla="*/ 23264 h 77641"/>
                              <a:gd name="connsiteX2" fmla="*/ 84926 w 132441"/>
                              <a:gd name="connsiteY2" fmla="*/ 45259 h 77641"/>
                              <a:gd name="connsiteX3" fmla="*/ 132441 w 132441"/>
                              <a:gd name="connsiteY3" fmla="*/ 44695 h 77641"/>
                              <a:gd name="connsiteX4" fmla="*/ 83328 w 132441"/>
                              <a:gd name="connsiteY4" fmla="*/ 77641 h 77641"/>
                              <a:gd name="connsiteX5" fmla="*/ 0 w 132441"/>
                              <a:gd name="connsiteY5" fmla="*/ 0 h 77641"/>
                              <a:gd name="connsiteX6" fmla="*/ 36847 w 132441"/>
                              <a:gd name="connsiteY6" fmla="*/ 11468 h 77641"/>
                              <a:gd name="connsiteX7" fmla="*/ 36001 w 132441"/>
                              <a:gd name="connsiteY7" fmla="*/ 15180 h 7764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132441" h="77641">
                                <a:moveTo>
                                  <a:pt x="36001" y="15180"/>
                                </a:moveTo>
                                <a:cubicBezTo>
                                  <a:pt x="37458" y="19457"/>
                                  <a:pt x="40371" y="21055"/>
                                  <a:pt x="44225" y="23264"/>
                                </a:cubicBezTo>
                                <a:cubicBezTo>
                                  <a:pt x="57526" y="31019"/>
                                  <a:pt x="70591" y="39526"/>
                                  <a:pt x="84926" y="45259"/>
                                </a:cubicBezTo>
                                <a:cubicBezTo>
                                  <a:pt x="100529" y="51510"/>
                                  <a:pt x="116697" y="48596"/>
                                  <a:pt x="132441" y="44695"/>
                                </a:cubicBezTo>
                                <a:lnTo>
                                  <a:pt x="83328" y="77641"/>
                                </a:lnTo>
                                <a:lnTo>
                                  <a:pt x="0" y="0"/>
                                </a:lnTo>
                                <a:lnTo>
                                  <a:pt x="36847" y="11468"/>
                                </a:lnTo>
                                <a:cubicBezTo>
                                  <a:pt x="36001" y="12549"/>
                                  <a:pt x="35578" y="13865"/>
                                  <a:pt x="36001" y="15180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872" name="Freeform: Shape 871">
                            <a:extLst>
                              <a:ext uri="{FF2B5EF4-FFF2-40B4-BE49-F238E27FC236}">
                                <a16:creationId xmlns:a16="http://schemas.microsoft.com/office/drawing/2014/main" id="{13E39011-7A54-8727-8AEC-8CFFCF04FCC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208597" y="1733331"/>
                            <a:ext cx="135918" cy="77641"/>
                          </a:xfrm>
                          <a:custGeom>
                            <a:avLst/>
                            <a:gdLst>
                              <a:gd name="connsiteX0" fmla="*/ 83328 w 135918"/>
                              <a:gd name="connsiteY0" fmla="*/ 77641 h 77641"/>
                              <a:gd name="connsiteX1" fmla="*/ 135919 w 135918"/>
                              <a:gd name="connsiteY1" fmla="*/ 42345 h 77641"/>
                              <a:gd name="connsiteX2" fmla="*/ 0 w 135918"/>
                              <a:gd name="connsiteY2" fmla="*/ 0 h 77641"/>
                              <a:gd name="connsiteX3" fmla="*/ 83328 w 135918"/>
                              <a:gd name="connsiteY3" fmla="*/ 77641 h 77641"/>
                              <a:gd name="connsiteX4" fmla="*/ 101845 w 135918"/>
                              <a:gd name="connsiteY4" fmla="*/ 58936 h 77641"/>
                              <a:gd name="connsiteX5" fmla="*/ 67771 w 135918"/>
                              <a:gd name="connsiteY5" fmla="*/ 52826 h 77641"/>
                              <a:gd name="connsiteX6" fmla="*/ 13394 w 135918"/>
                              <a:gd name="connsiteY6" fmla="*/ 5781 h 77641"/>
                              <a:gd name="connsiteX7" fmla="*/ 130373 w 135918"/>
                              <a:gd name="connsiteY7" fmla="*/ 42392 h 77641"/>
                              <a:gd name="connsiteX8" fmla="*/ 101845 w 135918"/>
                              <a:gd name="connsiteY8" fmla="*/ 58936 h 7764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135918" h="77641">
                                <a:moveTo>
                                  <a:pt x="83328" y="77641"/>
                                </a:moveTo>
                                <a:lnTo>
                                  <a:pt x="135919" y="42345"/>
                                </a:lnTo>
                                <a:lnTo>
                                  <a:pt x="0" y="0"/>
                                </a:lnTo>
                                <a:lnTo>
                                  <a:pt x="83328" y="77641"/>
                                </a:lnTo>
                                <a:close/>
                                <a:moveTo>
                                  <a:pt x="101845" y="58936"/>
                                </a:moveTo>
                                <a:cubicBezTo>
                                  <a:pt x="87887" y="66362"/>
                                  <a:pt x="86054" y="68664"/>
                                  <a:pt x="67771" y="52826"/>
                                </a:cubicBezTo>
                                <a:cubicBezTo>
                                  <a:pt x="49536" y="37035"/>
                                  <a:pt x="13394" y="5781"/>
                                  <a:pt x="13394" y="5781"/>
                                </a:cubicBezTo>
                                <a:lnTo>
                                  <a:pt x="130373" y="42392"/>
                                </a:lnTo>
                                <a:cubicBezTo>
                                  <a:pt x="130420" y="42486"/>
                                  <a:pt x="115851" y="51510"/>
                                  <a:pt x="101845" y="58936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</p:grpSp>
                  </p:grpSp>
                  <p:grpSp>
                    <p:nvGrpSpPr>
                      <p:cNvPr id="859" name="Graphic 111">
                        <a:extLst>
                          <a:ext uri="{FF2B5EF4-FFF2-40B4-BE49-F238E27FC236}">
                            <a16:creationId xmlns:a16="http://schemas.microsoft.com/office/drawing/2014/main" id="{A6B4122D-3D02-9B66-BF71-3699D99804C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208597" y="1663632"/>
                        <a:ext cx="141370" cy="112842"/>
                        <a:chOff x="8208597" y="1663632"/>
                        <a:chExt cx="141370" cy="112842"/>
                      </a:xfrm>
                      <a:grpFill/>
                    </p:grpSpPr>
                    <p:grpSp>
                      <p:nvGrpSpPr>
                        <p:cNvPr id="860" name="Graphic 111">
                          <a:extLst>
                            <a:ext uri="{FF2B5EF4-FFF2-40B4-BE49-F238E27FC236}">
                              <a16:creationId xmlns:a16="http://schemas.microsoft.com/office/drawing/2014/main" id="{2316B716-D5E6-083A-A7EE-AFEA4C0807AF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208597" y="1724589"/>
                          <a:ext cx="141370" cy="51886"/>
                          <a:chOff x="8208597" y="1724589"/>
                          <a:chExt cx="141370" cy="51886"/>
                        </a:xfrm>
                        <a:grpFill/>
                      </p:grpSpPr>
                      <p:sp>
                        <p:nvSpPr>
                          <p:cNvPr id="865" name="Freeform: Shape 864">
                            <a:extLst>
                              <a:ext uri="{FF2B5EF4-FFF2-40B4-BE49-F238E27FC236}">
                                <a16:creationId xmlns:a16="http://schemas.microsoft.com/office/drawing/2014/main" id="{0D2DC914-228F-2D8F-EE71-5552441CDB7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208597" y="1724589"/>
                            <a:ext cx="141370" cy="51886"/>
                          </a:xfrm>
                          <a:custGeom>
                            <a:avLst/>
                            <a:gdLst>
                              <a:gd name="connsiteX0" fmla="*/ 0 w 141370"/>
                              <a:gd name="connsiteY0" fmla="*/ 8695 h 51886"/>
                              <a:gd name="connsiteX1" fmla="*/ 141371 w 141370"/>
                              <a:gd name="connsiteY1" fmla="*/ 0 h 51886"/>
                              <a:gd name="connsiteX2" fmla="*/ 105464 w 141370"/>
                              <a:gd name="connsiteY2" fmla="*/ 51886 h 5188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</a:cxnLst>
                            <a:rect l="l" t="t" r="r" b="b"/>
                            <a:pathLst>
                              <a:path w="141370" h="51886">
                                <a:moveTo>
                                  <a:pt x="0" y="8695"/>
                                </a:moveTo>
                                <a:lnTo>
                                  <a:pt x="141371" y="0"/>
                                </a:lnTo>
                                <a:lnTo>
                                  <a:pt x="105464" y="51886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866" name="Freeform: Shape 865">
                            <a:extLst>
                              <a:ext uri="{FF2B5EF4-FFF2-40B4-BE49-F238E27FC236}">
                                <a16:creationId xmlns:a16="http://schemas.microsoft.com/office/drawing/2014/main" id="{FB41A64D-C40B-067D-773C-4CB892A3750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208644" y="1727973"/>
                            <a:ext cx="138973" cy="48455"/>
                          </a:xfrm>
                          <a:custGeom>
                            <a:avLst/>
                            <a:gdLst>
                              <a:gd name="connsiteX0" fmla="*/ 38821 w 138973"/>
                              <a:gd name="connsiteY0" fmla="*/ 6674 h 48455"/>
                              <a:gd name="connsiteX1" fmla="*/ 49395 w 138973"/>
                              <a:gd name="connsiteY1" fmla="*/ 11327 h 48455"/>
                              <a:gd name="connsiteX2" fmla="*/ 95124 w 138973"/>
                              <a:gd name="connsiteY2" fmla="*/ 17483 h 48455"/>
                              <a:gd name="connsiteX3" fmla="*/ 138974 w 138973"/>
                              <a:gd name="connsiteY3" fmla="*/ 0 h 48455"/>
                              <a:gd name="connsiteX4" fmla="*/ 105464 w 138973"/>
                              <a:gd name="connsiteY4" fmla="*/ 48455 h 48455"/>
                              <a:gd name="connsiteX5" fmla="*/ 0 w 138973"/>
                              <a:gd name="connsiteY5" fmla="*/ 5264 h 48455"/>
                              <a:gd name="connsiteX6" fmla="*/ 38304 w 138973"/>
                              <a:gd name="connsiteY6" fmla="*/ 2914 h 48455"/>
                              <a:gd name="connsiteX7" fmla="*/ 38821 w 138973"/>
                              <a:gd name="connsiteY7" fmla="*/ 6674 h 48455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138973" h="48455">
                                <a:moveTo>
                                  <a:pt x="38821" y="6674"/>
                                </a:moveTo>
                                <a:cubicBezTo>
                                  <a:pt x="41734" y="10152"/>
                                  <a:pt x="45024" y="10622"/>
                                  <a:pt x="49395" y="11327"/>
                                </a:cubicBezTo>
                                <a:cubicBezTo>
                                  <a:pt x="64529" y="13864"/>
                                  <a:pt x="79756" y="17201"/>
                                  <a:pt x="95124" y="17483"/>
                                </a:cubicBezTo>
                                <a:cubicBezTo>
                                  <a:pt x="111903" y="17812"/>
                                  <a:pt x="125720" y="9259"/>
                                  <a:pt x="138974" y="0"/>
                                </a:cubicBezTo>
                                <a:lnTo>
                                  <a:pt x="105464" y="48455"/>
                                </a:lnTo>
                                <a:lnTo>
                                  <a:pt x="0" y="5264"/>
                                </a:lnTo>
                                <a:lnTo>
                                  <a:pt x="38304" y="2914"/>
                                </a:lnTo>
                                <a:cubicBezTo>
                                  <a:pt x="37928" y="4230"/>
                                  <a:pt x="37975" y="5640"/>
                                  <a:pt x="38821" y="6674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867" name="Freeform: Shape 866">
                            <a:extLst>
                              <a:ext uri="{FF2B5EF4-FFF2-40B4-BE49-F238E27FC236}">
                                <a16:creationId xmlns:a16="http://schemas.microsoft.com/office/drawing/2014/main" id="{11397A60-03BE-CA52-E34B-50AC06D2453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208597" y="1724589"/>
                            <a:ext cx="141370" cy="51886"/>
                          </a:xfrm>
                          <a:custGeom>
                            <a:avLst/>
                            <a:gdLst>
                              <a:gd name="connsiteX0" fmla="*/ 105464 w 141370"/>
                              <a:gd name="connsiteY0" fmla="*/ 51886 h 51886"/>
                              <a:gd name="connsiteX1" fmla="*/ 141371 w 141370"/>
                              <a:gd name="connsiteY1" fmla="*/ 0 h 51886"/>
                              <a:gd name="connsiteX2" fmla="*/ 0 w 141370"/>
                              <a:gd name="connsiteY2" fmla="*/ 8695 h 51886"/>
                              <a:gd name="connsiteX3" fmla="*/ 105464 w 141370"/>
                              <a:gd name="connsiteY3" fmla="*/ 51886 h 51886"/>
                              <a:gd name="connsiteX4" fmla="*/ 115898 w 141370"/>
                              <a:gd name="connsiteY4" fmla="*/ 27776 h 51886"/>
                              <a:gd name="connsiteX5" fmla="*/ 82106 w 141370"/>
                              <a:gd name="connsiteY5" fmla="*/ 34215 h 51886"/>
                              <a:gd name="connsiteX6" fmla="*/ 14569 w 141370"/>
                              <a:gd name="connsiteY6" fmla="*/ 9400 h 51886"/>
                              <a:gd name="connsiteX7" fmla="*/ 136342 w 141370"/>
                              <a:gd name="connsiteY7" fmla="*/ 2068 h 51886"/>
                              <a:gd name="connsiteX8" fmla="*/ 115898 w 141370"/>
                              <a:gd name="connsiteY8" fmla="*/ 27776 h 5188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141370" h="51886">
                                <a:moveTo>
                                  <a:pt x="105464" y="51886"/>
                                </a:moveTo>
                                <a:lnTo>
                                  <a:pt x="141371" y="0"/>
                                </a:lnTo>
                                <a:lnTo>
                                  <a:pt x="0" y="8695"/>
                                </a:lnTo>
                                <a:lnTo>
                                  <a:pt x="105464" y="51886"/>
                                </a:lnTo>
                                <a:close/>
                                <a:moveTo>
                                  <a:pt x="115898" y="27776"/>
                                </a:moveTo>
                                <a:cubicBezTo>
                                  <a:pt x="105652" y="39760"/>
                                  <a:pt x="104759" y="42533"/>
                                  <a:pt x="82106" y="34215"/>
                                </a:cubicBezTo>
                                <a:cubicBezTo>
                                  <a:pt x="59453" y="25896"/>
                                  <a:pt x="14569" y="9400"/>
                                  <a:pt x="14569" y="9400"/>
                                </a:cubicBezTo>
                                <a:lnTo>
                                  <a:pt x="136342" y="2068"/>
                                </a:lnTo>
                                <a:cubicBezTo>
                                  <a:pt x="136342" y="2068"/>
                                  <a:pt x="126096" y="15791"/>
                                  <a:pt x="115898" y="27776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</p:grpSp>
                    <p:grpSp>
                      <p:nvGrpSpPr>
                        <p:cNvPr id="861" name="Graphic 111">
                          <a:extLst>
                            <a:ext uri="{FF2B5EF4-FFF2-40B4-BE49-F238E27FC236}">
                              <a16:creationId xmlns:a16="http://schemas.microsoft.com/office/drawing/2014/main" id="{EA58B851-1B80-9BC7-26A1-EAB9A08EAE1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208597" y="1663632"/>
                          <a:ext cx="121913" cy="69698"/>
                          <a:chOff x="8208597" y="1663632"/>
                          <a:chExt cx="121913" cy="69698"/>
                        </a:xfrm>
                        <a:grpFill/>
                      </p:grpSpPr>
                      <p:sp>
                        <p:nvSpPr>
                          <p:cNvPr id="862" name="Freeform: Shape 861">
                            <a:extLst>
                              <a:ext uri="{FF2B5EF4-FFF2-40B4-BE49-F238E27FC236}">
                                <a16:creationId xmlns:a16="http://schemas.microsoft.com/office/drawing/2014/main" id="{5787F2BA-0583-C8A9-439C-4BA55F40254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208597" y="1663679"/>
                            <a:ext cx="121913" cy="69604"/>
                          </a:xfrm>
                          <a:custGeom>
                            <a:avLst/>
                            <a:gdLst>
                              <a:gd name="connsiteX0" fmla="*/ 0 w 121913"/>
                              <a:gd name="connsiteY0" fmla="*/ 69604 h 69604"/>
                              <a:gd name="connsiteX1" fmla="*/ 121913 w 121913"/>
                              <a:gd name="connsiteY1" fmla="*/ 0 h 69604"/>
                              <a:gd name="connsiteX2" fmla="*/ 113125 w 121913"/>
                              <a:gd name="connsiteY2" fmla="*/ 62602 h 69604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</a:cxnLst>
                            <a:rect l="l" t="t" r="r" b="b"/>
                            <a:pathLst>
                              <a:path w="121913" h="69604">
                                <a:moveTo>
                                  <a:pt x="0" y="69604"/>
                                </a:moveTo>
                                <a:lnTo>
                                  <a:pt x="121913" y="0"/>
                                </a:lnTo>
                                <a:lnTo>
                                  <a:pt x="113125" y="62602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863" name="Freeform: Shape 862">
                            <a:extLst>
                              <a:ext uri="{FF2B5EF4-FFF2-40B4-BE49-F238E27FC236}">
                                <a16:creationId xmlns:a16="http://schemas.microsoft.com/office/drawing/2014/main" id="{2659F430-1D44-AFA7-92A8-9AC14B29D22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208597" y="1667815"/>
                            <a:ext cx="121349" cy="65515"/>
                          </a:xfrm>
                          <a:custGeom>
                            <a:avLst/>
                            <a:gdLst>
                              <a:gd name="connsiteX0" fmla="*/ 35202 w 121349"/>
                              <a:gd name="connsiteY0" fmla="*/ 49724 h 65515"/>
                              <a:gd name="connsiteX1" fmla="*/ 46716 w 121349"/>
                              <a:gd name="connsiteY1" fmla="*/ 49348 h 65515"/>
                              <a:gd name="connsiteX2" fmla="*/ 90096 w 121349"/>
                              <a:gd name="connsiteY2" fmla="*/ 34920 h 65515"/>
                              <a:gd name="connsiteX3" fmla="*/ 121349 w 121349"/>
                              <a:gd name="connsiteY3" fmla="*/ 0 h 65515"/>
                              <a:gd name="connsiteX4" fmla="*/ 113125 w 121349"/>
                              <a:gd name="connsiteY4" fmla="*/ 58513 h 65515"/>
                              <a:gd name="connsiteX5" fmla="*/ 0 w 121349"/>
                              <a:gd name="connsiteY5" fmla="*/ 65516 h 65515"/>
                              <a:gd name="connsiteX6" fmla="*/ 33040 w 121349"/>
                              <a:gd name="connsiteY6" fmla="*/ 46622 h 65515"/>
                              <a:gd name="connsiteX7" fmla="*/ 35202 w 121349"/>
                              <a:gd name="connsiteY7" fmla="*/ 49724 h 65515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121349" h="65515">
                                <a:moveTo>
                                  <a:pt x="35202" y="49724"/>
                                </a:moveTo>
                                <a:cubicBezTo>
                                  <a:pt x="39338" y="51604"/>
                                  <a:pt x="42486" y="50570"/>
                                  <a:pt x="46716" y="49348"/>
                                </a:cubicBezTo>
                                <a:cubicBezTo>
                                  <a:pt x="61286" y="44977"/>
                                  <a:pt x="76325" y="41405"/>
                                  <a:pt x="90096" y="34920"/>
                                </a:cubicBezTo>
                                <a:cubicBezTo>
                                  <a:pt x="105182" y="27870"/>
                                  <a:pt x="113736" y="14099"/>
                                  <a:pt x="121349" y="0"/>
                                </a:cubicBezTo>
                                <a:lnTo>
                                  <a:pt x="113125" y="58513"/>
                                </a:lnTo>
                                <a:lnTo>
                                  <a:pt x="0" y="65516"/>
                                </a:lnTo>
                                <a:lnTo>
                                  <a:pt x="33040" y="46622"/>
                                </a:lnTo>
                                <a:cubicBezTo>
                                  <a:pt x="33275" y="47938"/>
                                  <a:pt x="33980" y="49160"/>
                                  <a:pt x="35202" y="49724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  <p:sp>
                        <p:nvSpPr>
                          <p:cNvPr id="864" name="Freeform: Shape 863">
                            <a:extLst>
                              <a:ext uri="{FF2B5EF4-FFF2-40B4-BE49-F238E27FC236}">
                                <a16:creationId xmlns:a16="http://schemas.microsoft.com/office/drawing/2014/main" id="{AECF6308-28E5-5DE3-6DF6-30CB5DA18A5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208597" y="1663632"/>
                            <a:ext cx="121913" cy="69604"/>
                          </a:xfrm>
                          <a:custGeom>
                            <a:avLst/>
                            <a:gdLst>
                              <a:gd name="connsiteX0" fmla="*/ 113125 w 121913"/>
                              <a:gd name="connsiteY0" fmla="*/ 62649 h 69604"/>
                              <a:gd name="connsiteX1" fmla="*/ 121913 w 121913"/>
                              <a:gd name="connsiteY1" fmla="*/ 0 h 69604"/>
                              <a:gd name="connsiteX2" fmla="*/ 0 w 121913"/>
                              <a:gd name="connsiteY2" fmla="*/ 69604 h 69604"/>
                              <a:gd name="connsiteX3" fmla="*/ 113125 w 121913"/>
                              <a:gd name="connsiteY3" fmla="*/ 62649 h 69604"/>
                              <a:gd name="connsiteX4" fmla="*/ 111621 w 121913"/>
                              <a:gd name="connsiteY4" fmla="*/ 36283 h 69604"/>
                              <a:gd name="connsiteX5" fmla="*/ 84409 w 121913"/>
                              <a:gd name="connsiteY5" fmla="*/ 56821 h 69604"/>
                              <a:gd name="connsiteX6" fmla="*/ 13300 w 121913"/>
                              <a:gd name="connsiteY6" fmla="*/ 63918 h 69604"/>
                              <a:gd name="connsiteX7" fmla="*/ 118389 w 121913"/>
                              <a:gd name="connsiteY7" fmla="*/ 4089 h 69604"/>
                              <a:gd name="connsiteX8" fmla="*/ 111621 w 121913"/>
                              <a:gd name="connsiteY8" fmla="*/ 36283 h 69604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121913" h="69604">
                                <a:moveTo>
                                  <a:pt x="113125" y="62649"/>
                                </a:moveTo>
                                <a:lnTo>
                                  <a:pt x="121913" y="0"/>
                                </a:lnTo>
                                <a:lnTo>
                                  <a:pt x="0" y="69604"/>
                                </a:lnTo>
                                <a:lnTo>
                                  <a:pt x="113125" y="62649"/>
                                </a:lnTo>
                                <a:close/>
                                <a:moveTo>
                                  <a:pt x="111621" y="36283"/>
                                </a:moveTo>
                                <a:cubicBezTo>
                                  <a:pt x="107814" y="51557"/>
                                  <a:pt x="108284" y="54471"/>
                                  <a:pt x="84409" y="56821"/>
                                </a:cubicBezTo>
                                <a:cubicBezTo>
                                  <a:pt x="60534" y="59218"/>
                                  <a:pt x="13300" y="63918"/>
                                  <a:pt x="13300" y="63918"/>
                                </a:cubicBezTo>
                                <a:lnTo>
                                  <a:pt x="118389" y="4089"/>
                                </a:lnTo>
                                <a:cubicBezTo>
                                  <a:pt x="118389" y="4136"/>
                                  <a:pt x="115381" y="21008"/>
                                  <a:pt x="111621" y="36283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4687" cap="flat">
                            <a:solidFill>
                              <a:srgbClr val="010101">
                                <a:alpha val="32000"/>
                              </a:srgbClr>
                            </a:solidFill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en-IN"/>
                          </a:p>
                        </p:txBody>
                      </p:sp>
                    </p:grpSp>
                  </p:grpSp>
                </p:grpSp>
                <p:sp>
                  <p:nvSpPr>
                    <p:cNvPr id="852" name="Freeform: Shape 851">
                      <a:extLst>
                        <a:ext uri="{FF2B5EF4-FFF2-40B4-BE49-F238E27FC236}">
                          <a16:creationId xmlns:a16="http://schemas.microsoft.com/office/drawing/2014/main" id="{761ED54A-BBA6-5CAF-CCFF-5068525407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67837" y="1594357"/>
                      <a:ext cx="282130" cy="278699"/>
                    </a:xfrm>
                    <a:custGeom>
                      <a:avLst/>
                      <a:gdLst>
                        <a:gd name="connsiteX0" fmla="*/ 282131 w 282130"/>
                        <a:gd name="connsiteY0" fmla="*/ 130232 h 278699"/>
                        <a:gd name="connsiteX1" fmla="*/ 252099 w 282130"/>
                        <a:gd name="connsiteY1" fmla="*/ 173659 h 278699"/>
                        <a:gd name="connsiteX2" fmla="*/ 276679 w 282130"/>
                        <a:gd name="connsiteY2" fmla="*/ 181319 h 278699"/>
                        <a:gd name="connsiteX3" fmla="*/ 224088 w 282130"/>
                        <a:gd name="connsiteY3" fmla="*/ 216615 h 278699"/>
                        <a:gd name="connsiteX4" fmla="*/ 140760 w 282130"/>
                        <a:gd name="connsiteY4" fmla="*/ 138974 h 278699"/>
                        <a:gd name="connsiteX5" fmla="*/ 140760 w 282130"/>
                        <a:gd name="connsiteY5" fmla="*/ 138974 h 278699"/>
                        <a:gd name="connsiteX6" fmla="*/ 244908 w 282130"/>
                        <a:gd name="connsiteY6" fmla="*/ 236072 h 278699"/>
                        <a:gd name="connsiteX7" fmla="*/ 182259 w 282130"/>
                        <a:gd name="connsiteY7" fmla="*/ 244438 h 278699"/>
                        <a:gd name="connsiteX8" fmla="*/ 192552 w 282130"/>
                        <a:gd name="connsiteY8" fmla="*/ 270569 h 278699"/>
                        <a:gd name="connsiteX9" fmla="*/ 131313 w 282130"/>
                        <a:gd name="connsiteY9" fmla="*/ 250783 h 278699"/>
                        <a:gd name="connsiteX10" fmla="*/ 128963 w 282130"/>
                        <a:gd name="connsiteY10" fmla="*/ 278700 h 278699"/>
                        <a:gd name="connsiteX11" fmla="*/ 82435 w 282130"/>
                        <a:gd name="connsiteY11" fmla="*/ 234427 h 278699"/>
                        <a:gd name="connsiteX12" fmla="*/ 67912 w 282130"/>
                        <a:gd name="connsiteY12" fmla="*/ 258255 h 278699"/>
                        <a:gd name="connsiteX13" fmla="*/ 45494 w 282130"/>
                        <a:gd name="connsiteY13" fmla="*/ 198474 h 278699"/>
                        <a:gd name="connsiteX14" fmla="*/ 21713 w 282130"/>
                        <a:gd name="connsiteY14" fmla="*/ 213325 h 278699"/>
                        <a:gd name="connsiteX15" fmla="*/ 27964 w 282130"/>
                        <a:gd name="connsiteY15" fmla="*/ 151005 h 278699"/>
                        <a:gd name="connsiteX16" fmla="*/ 0 w 282130"/>
                        <a:gd name="connsiteY16" fmla="*/ 153966 h 278699"/>
                        <a:gd name="connsiteX17" fmla="*/ 2209 w 282130"/>
                        <a:gd name="connsiteY17" fmla="*/ 150394 h 278699"/>
                        <a:gd name="connsiteX18" fmla="*/ 2209 w 282130"/>
                        <a:gd name="connsiteY18" fmla="*/ 150394 h 278699"/>
                        <a:gd name="connsiteX19" fmla="*/ 33463 w 282130"/>
                        <a:gd name="connsiteY19" fmla="*/ 100482 h 278699"/>
                        <a:gd name="connsiteX20" fmla="*/ 6674 w 282130"/>
                        <a:gd name="connsiteY20" fmla="*/ 90895 h 278699"/>
                        <a:gd name="connsiteX21" fmla="*/ 10293 w 282130"/>
                        <a:gd name="connsiteY21" fmla="*/ 88686 h 278699"/>
                        <a:gd name="connsiteX22" fmla="*/ 10293 w 282130"/>
                        <a:gd name="connsiteY22" fmla="*/ 88686 h 278699"/>
                        <a:gd name="connsiteX23" fmla="*/ 60581 w 282130"/>
                        <a:gd name="connsiteY23" fmla="*/ 58043 h 278699"/>
                        <a:gd name="connsiteX24" fmla="*/ 40606 w 282130"/>
                        <a:gd name="connsiteY24" fmla="*/ 37881 h 278699"/>
                        <a:gd name="connsiteX25" fmla="*/ 44836 w 282130"/>
                        <a:gd name="connsiteY25" fmla="*/ 37505 h 278699"/>
                        <a:gd name="connsiteX26" fmla="*/ 44836 w 282130"/>
                        <a:gd name="connsiteY26" fmla="*/ 37505 h 278699"/>
                        <a:gd name="connsiteX27" fmla="*/ 104289 w 282130"/>
                        <a:gd name="connsiteY27" fmla="*/ 32053 h 278699"/>
                        <a:gd name="connsiteX28" fmla="*/ 95171 w 282130"/>
                        <a:gd name="connsiteY28" fmla="*/ 5311 h 278699"/>
                        <a:gd name="connsiteX29" fmla="*/ 154765 w 282130"/>
                        <a:gd name="connsiteY29" fmla="*/ 27635 h 278699"/>
                        <a:gd name="connsiteX30" fmla="*/ 158243 w 282130"/>
                        <a:gd name="connsiteY30" fmla="*/ 0 h 278699"/>
                        <a:gd name="connsiteX31" fmla="*/ 161204 w 282130"/>
                        <a:gd name="connsiteY31" fmla="*/ 3055 h 278699"/>
                        <a:gd name="connsiteX32" fmla="*/ 161204 w 282130"/>
                        <a:gd name="connsiteY32" fmla="*/ 3008 h 278699"/>
                        <a:gd name="connsiteX33" fmla="*/ 202985 w 282130"/>
                        <a:gd name="connsiteY33" fmla="*/ 46105 h 278699"/>
                        <a:gd name="connsiteX34" fmla="*/ 218542 w 282130"/>
                        <a:gd name="connsiteY34" fmla="*/ 22888 h 278699"/>
                        <a:gd name="connsiteX35" fmla="*/ 219858 w 282130"/>
                        <a:gd name="connsiteY35" fmla="*/ 26930 h 278699"/>
                        <a:gd name="connsiteX36" fmla="*/ 219858 w 282130"/>
                        <a:gd name="connsiteY36" fmla="*/ 26930 h 278699"/>
                        <a:gd name="connsiteX37" fmla="*/ 238375 w 282130"/>
                        <a:gd name="connsiteY37" fmla="*/ 83234 h 278699"/>
                        <a:gd name="connsiteX38" fmla="*/ 262673 w 282130"/>
                        <a:gd name="connsiteY38" fmla="*/ 69369 h 278699"/>
                        <a:gd name="connsiteX39" fmla="*/ 253885 w 282130"/>
                        <a:gd name="connsiteY39" fmla="*/ 132018 h 278699"/>
                        <a:gd name="connsiteX40" fmla="*/ 140760 w 282130"/>
                        <a:gd name="connsiteY40" fmla="*/ 139021 h 278699"/>
                        <a:gd name="connsiteX41" fmla="*/ 140760 w 282130"/>
                        <a:gd name="connsiteY41" fmla="*/ 139021 h 278699"/>
                        <a:gd name="connsiteX42" fmla="*/ 282131 w 282130"/>
                        <a:gd name="connsiteY42" fmla="*/ 130232 h 2786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</a:cxnLst>
                      <a:rect l="l" t="t" r="r" b="b"/>
                      <a:pathLst>
                        <a:path w="282130" h="278699">
                          <a:moveTo>
                            <a:pt x="282131" y="130232"/>
                          </a:moveTo>
                          <a:lnTo>
                            <a:pt x="252099" y="173659"/>
                          </a:lnTo>
                          <a:lnTo>
                            <a:pt x="276679" y="181319"/>
                          </a:lnTo>
                          <a:lnTo>
                            <a:pt x="224088" y="216615"/>
                          </a:lnTo>
                          <a:lnTo>
                            <a:pt x="140760" y="138974"/>
                          </a:lnTo>
                          <a:lnTo>
                            <a:pt x="140760" y="138974"/>
                          </a:lnTo>
                          <a:lnTo>
                            <a:pt x="244908" y="236072"/>
                          </a:lnTo>
                          <a:lnTo>
                            <a:pt x="182259" y="244438"/>
                          </a:lnTo>
                          <a:lnTo>
                            <a:pt x="192552" y="270569"/>
                          </a:lnTo>
                          <a:lnTo>
                            <a:pt x="131313" y="250783"/>
                          </a:lnTo>
                          <a:lnTo>
                            <a:pt x="128963" y="278700"/>
                          </a:lnTo>
                          <a:lnTo>
                            <a:pt x="82435" y="234427"/>
                          </a:lnTo>
                          <a:lnTo>
                            <a:pt x="67912" y="258255"/>
                          </a:lnTo>
                          <a:lnTo>
                            <a:pt x="45494" y="198474"/>
                          </a:lnTo>
                          <a:lnTo>
                            <a:pt x="21713" y="213325"/>
                          </a:lnTo>
                          <a:lnTo>
                            <a:pt x="27964" y="151005"/>
                          </a:lnTo>
                          <a:lnTo>
                            <a:pt x="0" y="153966"/>
                          </a:lnTo>
                          <a:lnTo>
                            <a:pt x="2209" y="150394"/>
                          </a:lnTo>
                          <a:lnTo>
                            <a:pt x="2209" y="150394"/>
                          </a:lnTo>
                          <a:lnTo>
                            <a:pt x="33463" y="100482"/>
                          </a:lnTo>
                          <a:lnTo>
                            <a:pt x="6674" y="90895"/>
                          </a:lnTo>
                          <a:lnTo>
                            <a:pt x="10293" y="88686"/>
                          </a:lnTo>
                          <a:lnTo>
                            <a:pt x="10293" y="88686"/>
                          </a:lnTo>
                          <a:lnTo>
                            <a:pt x="60581" y="58043"/>
                          </a:lnTo>
                          <a:lnTo>
                            <a:pt x="40606" y="37881"/>
                          </a:lnTo>
                          <a:lnTo>
                            <a:pt x="44836" y="37505"/>
                          </a:lnTo>
                          <a:cubicBezTo>
                            <a:pt x="44836" y="37505"/>
                            <a:pt x="44836" y="37505"/>
                            <a:pt x="44836" y="37505"/>
                          </a:cubicBezTo>
                          <a:lnTo>
                            <a:pt x="104289" y="32053"/>
                          </a:lnTo>
                          <a:lnTo>
                            <a:pt x="95171" y="5311"/>
                          </a:lnTo>
                          <a:lnTo>
                            <a:pt x="154765" y="27635"/>
                          </a:lnTo>
                          <a:lnTo>
                            <a:pt x="158243" y="0"/>
                          </a:lnTo>
                          <a:lnTo>
                            <a:pt x="161204" y="3055"/>
                          </a:lnTo>
                          <a:cubicBezTo>
                            <a:pt x="161204" y="3055"/>
                            <a:pt x="161204" y="3055"/>
                            <a:pt x="161204" y="3008"/>
                          </a:cubicBezTo>
                          <a:lnTo>
                            <a:pt x="202985" y="46105"/>
                          </a:lnTo>
                          <a:lnTo>
                            <a:pt x="218542" y="22888"/>
                          </a:lnTo>
                          <a:lnTo>
                            <a:pt x="219858" y="26930"/>
                          </a:lnTo>
                          <a:lnTo>
                            <a:pt x="219858" y="26930"/>
                          </a:lnTo>
                          <a:lnTo>
                            <a:pt x="238375" y="83234"/>
                          </a:lnTo>
                          <a:lnTo>
                            <a:pt x="262673" y="69369"/>
                          </a:lnTo>
                          <a:lnTo>
                            <a:pt x="253885" y="132018"/>
                          </a:lnTo>
                          <a:lnTo>
                            <a:pt x="140760" y="139021"/>
                          </a:lnTo>
                          <a:lnTo>
                            <a:pt x="140760" y="139021"/>
                          </a:lnTo>
                          <a:lnTo>
                            <a:pt x="282131" y="130232"/>
                          </a:ln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</p:grpSp>
            </p:grpSp>
            <p:sp>
              <p:nvSpPr>
                <p:cNvPr id="845" name="Freeform: Shape 844">
                  <a:extLst>
                    <a:ext uri="{FF2B5EF4-FFF2-40B4-BE49-F238E27FC236}">
                      <a16:creationId xmlns:a16="http://schemas.microsoft.com/office/drawing/2014/main" id="{C3E82939-582F-6621-3A98-EEF6911841D0}"/>
                    </a:ext>
                  </a:extLst>
                </p:cNvPr>
                <p:cNvSpPr/>
                <p:nvPr/>
              </p:nvSpPr>
              <p:spPr>
                <a:xfrm>
                  <a:off x="8279141" y="1593135"/>
                  <a:ext cx="500390" cy="316627"/>
                </a:xfrm>
                <a:custGeom>
                  <a:avLst/>
                  <a:gdLst>
                    <a:gd name="connsiteX0" fmla="*/ 67348 w 500390"/>
                    <a:gd name="connsiteY0" fmla="*/ 242182 h 316627"/>
                    <a:gd name="connsiteX1" fmla="*/ 0 w 500390"/>
                    <a:gd name="connsiteY1" fmla="*/ 316627 h 316627"/>
                    <a:gd name="connsiteX2" fmla="*/ 147716 w 500390"/>
                    <a:gd name="connsiteY2" fmla="*/ 235461 h 316627"/>
                    <a:gd name="connsiteX3" fmla="*/ 292423 w 500390"/>
                    <a:gd name="connsiteY3" fmla="*/ 155987 h 316627"/>
                    <a:gd name="connsiteX4" fmla="*/ 467962 w 500390"/>
                    <a:gd name="connsiteY4" fmla="*/ 58043 h 316627"/>
                    <a:gd name="connsiteX5" fmla="*/ 500390 w 500390"/>
                    <a:gd name="connsiteY5" fmla="*/ 0 h 316627"/>
                    <a:gd name="connsiteX6" fmla="*/ 67348 w 500390"/>
                    <a:gd name="connsiteY6" fmla="*/ 242182 h 3166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00390" h="316627">
                      <a:moveTo>
                        <a:pt x="67348" y="242182"/>
                      </a:moveTo>
                      <a:cubicBezTo>
                        <a:pt x="51933" y="272872"/>
                        <a:pt x="28575" y="298674"/>
                        <a:pt x="0" y="316627"/>
                      </a:cubicBezTo>
                      <a:lnTo>
                        <a:pt x="147716" y="235461"/>
                      </a:lnTo>
                      <a:lnTo>
                        <a:pt x="292423" y="155987"/>
                      </a:lnTo>
                      <a:cubicBezTo>
                        <a:pt x="292423" y="155987"/>
                        <a:pt x="463967" y="63025"/>
                        <a:pt x="467962" y="58043"/>
                      </a:cubicBezTo>
                      <a:cubicBezTo>
                        <a:pt x="481591" y="40982"/>
                        <a:pt x="492636" y="21384"/>
                        <a:pt x="500390" y="0"/>
                      </a:cubicBezTo>
                      <a:lnTo>
                        <a:pt x="67348" y="242182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sp>
            <p:nvSpPr>
              <p:cNvPr id="810" name="Freeform: Shape 809">
                <a:extLst>
                  <a:ext uri="{FF2B5EF4-FFF2-40B4-BE49-F238E27FC236}">
                    <a16:creationId xmlns:a16="http://schemas.microsoft.com/office/drawing/2014/main" id="{2CCB487D-92CC-A77A-1572-FC98E80E2DB1}"/>
                  </a:ext>
                </a:extLst>
              </p:cNvPr>
              <p:cNvSpPr/>
              <p:nvPr/>
            </p:nvSpPr>
            <p:spPr>
              <a:xfrm>
                <a:off x="8187542" y="1321297"/>
                <a:ext cx="598945" cy="376315"/>
              </a:xfrm>
              <a:custGeom>
                <a:avLst/>
                <a:gdLst>
                  <a:gd name="connsiteX0" fmla="*/ 229022 w 598945"/>
                  <a:gd name="connsiteY0" fmla="*/ 376315 h 376315"/>
                  <a:gd name="connsiteX1" fmla="*/ 598946 w 598945"/>
                  <a:gd name="connsiteY1" fmla="*/ 155329 h 376315"/>
                  <a:gd name="connsiteX2" fmla="*/ 421480 w 598945"/>
                  <a:gd name="connsiteY2" fmla="*/ 0 h 376315"/>
                  <a:gd name="connsiteX3" fmla="*/ 416263 w 598945"/>
                  <a:gd name="connsiteY3" fmla="*/ 611 h 376315"/>
                  <a:gd name="connsiteX4" fmla="*/ 0 w 598945"/>
                  <a:gd name="connsiteY4" fmla="*/ 234709 h 376315"/>
                  <a:gd name="connsiteX5" fmla="*/ 229022 w 598945"/>
                  <a:gd name="connsiteY5" fmla="*/ 376315 h 376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8945" h="376315">
                    <a:moveTo>
                      <a:pt x="229022" y="376315"/>
                    </a:moveTo>
                    <a:lnTo>
                      <a:pt x="598946" y="155329"/>
                    </a:lnTo>
                    <a:cubicBezTo>
                      <a:pt x="580616" y="66644"/>
                      <a:pt x="508286" y="282"/>
                      <a:pt x="421480" y="0"/>
                    </a:cubicBezTo>
                    <a:cubicBezTo>
                      <a:pt x="421480" y="0"/>
                      <a:pt x="419365" y="188"/>
                      <a:pt x="416263" y="611"/>
                    </a:cubicBezTo>
                    <a:lnTo>
                      <a:pt x="0" y="234709"/>
                    </a:lnTo>
                    <a:cubicBezTo>
                      <a:pt x="0" y="234709"/>
                      <a:pt x="152274" y="224323"/>
                      <a:pt x="229022" y="376315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grpSp>
            <p:nvGrpSpPr>
              <p:cNvPr id="811" name="Graphic 111">
                <a:extLst>
                  <a:ext uri="{FF2B5EF4-FFF2-40B4-BE49-F238E27FC236}">
                    <a16:creationId xmlns:a16="http://schemas.microsoft.com/office/drawing/2014/main" id="{365B841C-EB62-774C-377E-B3C0FECFB8F9}"/>
                  </a:ext>
                </a:extLst>
              </p:cNvPr>
              <p:cNvGrpSpPr/>
              <p:nvPr/>
            </p:nvGrpSpPr>
            <p:grpSpPr>
              <a:xfrm>
                <a:off x="8142376" y="1245395"/>
                <a:ext cx="474682" cy="310846"/>
                <a:chOff x="8142376" y="1245395"/>
                <a:chExt cx="474682" cy="310846"/>
              </a:xfrm>
              <a:grpFill/>
            </p:grpSpPr>
            <p:grpSp>
              <p:nvGrpSpPr>
                <p:cNvPr id="812" name="Graphic 111">
                  <a:extLst>
                    <a:ext uri="{FF2B5EF4-FFF2-40B4-BE49-F238E27FC236}">
                      <a16:creationId xmlns:a16="http://schemas.microsoft.com/office/drawing/2014/main" id="{FAF7BA44-4718-8D01-25A8-5E8A9B02226B}"/>
                    </a:ext>
                  </a:extLst>
                </p:cNvPr>
                <p:cNvGrpSpPr/>
                <p:nvPr/>
              </p:nvGrpSpPr>
              <p:grpSpPr>
                <a:xfrm>
                  <a:off x="8142376" y="1245395"/>
                  <a:ext cx="474682" cy="310846"/>
                  <a:chOff x="8142376" y="1245395"/>
                  <a:chExt cx="474682" cy="310846"/>
                </a:xfrm>
                <a:grpFill/>
              </p:grpSpPr>
              <p:grpSp>
                <p:nvGrpSpPr>
                  <p:cNvPr id="824" name="Graphic 111">
                    <a:extLst>
                      <a:ext uri="{FF2B5EF4-FFF2-40B4-BE49-F238E27FC236}">
                        <a16:creationId xmlns:a16="http://schemas.microsoft.com/office/drawing/2014/main" id="{EE5F3203-9C08-9557-E0BF-A9A1EDBB3751}"/>
                      </a:ext>
                    </a:extLst>
                  </p:cNvPr>
                  <p:cNvGrpSpPr/>
                  <p:nvPr/>
                </p:nvGrpSpPr>
                <p:grpSpPr>
                  <a:xfrm>
                    <a:off x="8167473" y="1245395"/>
                    <a:ext cx="449585" cy="306099"/>
                    <a:chOff x="8167473" y="1245395"/>
                    <a:chExt cx="449585" cy="306099"/>
                  </a:xfrm>
                  <a:grpFill/>
                </p:grpSpPr>
                <p:sp>
                  <p:nvSpPr>
                    <p:cNvPr id="835" name="Freeform: Shape 834">
                      <a:extLst>
                        <a:ext uri="{FF2B5EF4-FFF2-40B4-BE49-F238E27FC236}">
                          <a16:creationId xmlns:a16="http://schemas.microsoft.com/office/drawing/2014/main" id="{3B5F9C59-D924-D949-95F2-128CBDD3CD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67473" y="1454349"/>
                      <a:ext cx="422" cy="234"/>
                    </a:xfrm>
                    <a:custGeom>
                      <a:avLst/>
                      <a:gdLst>
                        <a:gd name="connsiteX0" fmla="*/ 0 w 422"/>
                        <a:gd name="connsiteY0" fmla="*/ 235 h 234"/>
                        <a:gd name="connsiteX1" fmla="*/ 0 w 422"/>
                        <a:gd name="connsiteY1" fmla="*/ 235 h 234"/>
                        <a:gd name="connsiteX2" fmla="*/ 423 w 422"/>
                        <a:gd name="connsiteY2" fmla="*/ 0 h 234"/>
                        <a:gd name="connsiteX3" fmla="*/ 0 w 422"/>
                        <a:gd name="connsiteY3" fmla="*/ 235 h 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22" h="234">
                          <a:moveTo>
                            <a:pt x="0" y="235"/>
                          </a:moveTo>
                          <a:lnTo>
                            <a:pt x="0" y="235"/>
                          </a:lnTo>
                          <a:cubicBezTo>
                            <a:pt x="141" y="188"/>
                            <a:pt x="282" y="94"/>
                            <a:pt x="423" y="0"/>
                          </a:cubicBezTo>
                          <a:cubicBezTo>
                            <a:pt x="141" y="141"/>
                            <a:pt x="0" y="235"/>
                            <a:pt x="0" y="235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836" name="Freeform: Shape 835">
                      <a:extLst>
                        <a:ext uri="{FF2B5EF4-FFF2-40B4-BE49-F238E27FC236}">
                          <a16:creationId xmlns:a16="http://schemas.microsoft.com/office/drawing/2014/main" id="{C81BC0F4-7E81-52E3-6035-5C92D56FB0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212451" y="1551024"/>
                      <a:ext cx="892" cy="469"/>
                    </a:xfrm>
                    <a:custGeom>
                      <a:avLst/>
                      <a:gdLst>
                        <a:gd name="connsiteX0" fmla="*/ 0 w 892"/>
                        <a:gd name="connsiteY0" fmla="*/ 470 h 469"/>
                        <a:gd name="connsiteX1" fmla="*/ 0 w 892"/>
                        <a:gd name="connsiteY1" fmla="*/ 470 h 469"/>
                        <a:gd name="connsiteX2" fmla="*/ 893 w 892"/>
                        <a:gd name="connsiteY2" fmla="*/ 0 h 469"/>
                        <a:gd name="connsiteX3" fmla="*/ 0 w 892"/>
                        <a:gd name="connsiteY3" fmla="*/ 470 h 4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892" h="469">
                          <a:moveTo>
                            <a:pt x="0" y="470"/>
                          </a:moveTo>
                          <a:lnTo>
                            <a:pt x="0" y="470"/>
                          </a:lnTo>
                          <a:lnTo>
                            <a:pt x="893" y="0"/>
                          </a:lnTo>
                          <a:cubicBezTo>
                            <a:pt x="611" y="188"/>
                            <a:pt x="329" y="329"/>
                            <a:pt x="0" y="470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837" name="Freeform: Shape 836">
                      <a:extLst>
                        <a:ext uri="{FF2B5EF4-FFF2-40B4-BE49-F238E27FC236}">
                          <a16:creationId xmlns:a16="http://schemas.microsoft.com/office/drawing/2014/main" id="{DA34576E-F528-E99D-EDEE-DE4D81661F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73489" y="1245395"/>
                      <a:ext cx="443569" cy="303937"/>
                    </a:xfrm>
                    <a:custGeom>
                      <a:avLst/>
                      <a:gdLst>
                        <a:gd name="connsiteX0" fmla="*/ 393892 w 443569"/>
                        <a:gd name="connsiteY0" fmla="*/ 0 h 303937"/>
                        <a:gd name="connsiteX1" fmla="*/ 387031 w 443569"/>
                        <a:gd name="connsiteY1" fmla="*/ 1457 h 303937"/>
                        <a:gd name="connsiteX2" fmla="*/ 309249 w 443569"/>
                        <a:gd name="connsiteY2" fmla="*/ 42486 h 303937"/>
                        <a:gd name="connsiteX3" fmla="*/ 140948 w 443569"/>
                        <a:gd name="connsiteY3" fmla="*/ 131407 h 303937"/>
                        <a:gd name="connsiteX4" fmla="*/ 0 w 443569"/>
                        <a:gd name="connsiteY4" fmla="*/ 205946 h 303937"/>
                        <a:gd name="connsiteX5" fmla="*/ 18893 w 443569"/>
                        <a:gd name="connsiteY5" fmla="*/ 201951 h 303937"/>
                        <a:gd name="connsiteX6" fmla="*/ 68570 w 443569"/>
                        <a:gd name="connsiteY6" fmla="*/ 256563 h 303937"/>
                        <a:gd name="connsiteX7" fmla="*/ 42956 w 443569"/>
                        <a:gd name="connsiteY7" fmla="*/ 303938 h 303937"/>
                        <a:gd name="connsiteX8" fmla="*/ 186160 w 443569"/>
                        <a:gd name="connsiteY8" fmla="*/ 225310 h 303937"/>
                        <a:gd name="connsiteX9" fmla="*/ 343886 w 443569"/>
                        <a:gd name="connsiteY9" fmla="*/ 138692 h 303937"/>
                        <a:gd name="connsiteX10" fmla="*/ 383365 w 443569"/>
                        <a:gd name="connsiteY10" fmla="*/ 117026 h 303937"/>
                        <a:gd name="connsiteX11" fmla="*/ 431256 w 443569"/>
                        <a:gd name="connsiteY11" fmla="*/ 90284 h 303937"/>
                        <a:gd name="connsiteX12" fmla="*/ 443570 w 443569"/>
                        <a:gd name="connsiteY12" fmla="*/ 54612 h 303937"/>
                        <a:gd name="connsiteX13" fmla="*/ 393892 w 443569"/>
                        <a:gd name="connsiteY13" fmla="*/ 0 h 3039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443569" h="303937">
                          <a:moveTo>
                            <a:pt x="393892" y="0"/>
                          </a:moveTo>
                          <a:cubicBezTo>
                            <a:pt x="393892" y="0"/>
                            <a:pt x="389240" y="423"/>
                            <a:pt x="387031" y="1457"/>
                          </a:cubicBezTo>
                          <a:cubicBezTo>
                            <a:pt x="386420" y="1739"/>
                            <a:pt x="354555" y="18564"/>
                            <a:pt x="309249" y="42486"/>
                          </a:cubicBezTo>
                          <a:cubicBezTo>
                            <a:pt x="261216" y="67865"/>
                            <a:pt x="198145" y="101234"/>
                            <a:pt x="140948" y="131407"/>
                          </a:cubicBezTo>
                          <a:cubicBezTo>
                            <a:pt x="75667" y="165904"/>
                            <a:pt x="18188" y="196312"/>
                            <a:pt x="0" y="205946"/>
                          </a:cubicBezTo>
                          <a:cubicBezTo>
                            <a:pt x="5828" y="203361"/>
                            <a:pt x="12220" y="201905"/>
                            <a:pt x="18893" y="201951"/>
                          </a:cubicBezTo>
                          <a:cubicBezTo>
                            <a:pt x="46434" y="202045"/>
                            <a:pt x="68664" y="226485"/>
                            <a:pt x="68570" y="256563"/>
                          </a:cubicBezTo>
                          <a:cubicBezTo>
                            <a:pt x="68523" y="276961"/>
                            <a:pt x="58184" y="294679"/>
                            <a:pt x="42956" y="303938"/>
                          </a:cubicBezTo>
                          <a:lnTo>
                            <a:pt x="186160" y="225310"/>
                          </a:lnTo>
                          <a:lnTo>
                            <a:pt x="343886" y="138692"/>
                          </a:lnTo>
                          <a:lnTo>
                            <a:pt x="383365" y="117026"/>
                          </a:lnTo>
                          <a:cubicBezTo>
                            <a:pt x="383365" y="117026"/>
                            <a:pt x="430175" y="91647"/>
                            <a:pt x="431256" y="90284"/>
                          </a:cubicBezTo>
                          <a:cubicBezTo>
                            <a:pt x="438917" y="80743"/>
                            <a:pt x="443522" y="68288"/>
                            <a:pt x="443570" y="54612"/>
                          </a:cubicBezTo>
                          <a:cubicBezTo>
                            <a:pt x="443663" y="24533"/>
                            <a:pt x="421433" y="94"/>
                            <a:pt x="393892" y="0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</p:grpSp>
              <p:sp>
                <p:nvSpPr>
                  <p:cNvPr id="825" name="Freeform: Shape 824">
                    <a:extLst>
                      <a:ext uri="{FF2B5EF4-FFF2-40B4-BE49-F238E27FC236}">
                        <a16:creationId xmlns:a16="http://schemas.microsoft.com/office/drawing/2014/main" id="{B242CE81-8EB2-D5C1-B4DC-36DECBF0B668}"/>
                      </a:ext>
                    </a:extLst>
                  </p:cNvPr>
                  <p:cNvSpPr/>
                  <p:nvPr/>
                </p:nvSpPr>
                <p:spPr>
                  <a:xfrm>
                    <a:off x="8142376" y="1447346"/>
                    <a:ext cx="99683" cy="108895"/>
                  </a:xfrm>
                  <a:custGeom>
                    <a:avLst/>
                    <a:gdLst>
                      <a:gd name="connsiteX0" fmla="*/ 99684 w 99683"/>
                      <a:gd name="connsiteY0" fmla="*/ 54612 h 108895"/>
                      <a:gd name="connsiteX1" fmla="*/ 49677 w 99683"/>
                      <a:gd name="connsiteY1" fmla="*/ 108895 h 108895"/>
                      <a:gd name="connsiteX2" fmla="*/ 0 w 99683"/>
                      <a:gd name="connsiteY2" fmla="*/ 54283 h 108895"/>
                      <a:gd name="connsiteX3" fmla="*/ 50006 w 99683"/>
                      <a:gd name="connsiteY3" fmla="*/ 0 h 108895"/>
                      <a:gd name="connsiteX4" fmla="*/ 99684 w 99683"/>
                      <a:gd name="connsiteY4" fmla="*/ 54612 h 108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9683" h="108895">
                        <a:moveTo>
                          <a:pt x="99684" y="54612"/>
                        </a:moveTo>
                        <a:cubicBezTo>
                          <a:pt x="99590" y="84691"/>
                          <a:pt x="77171" y="108989"/>
                          <a:pt x="49677" y="108895"/>
                        </a:cubicBezTo>
                        <a:cubicBezTo>
                          <a:pt x="22136" y="108801"/>
                          <a:pt x="-94" y="84362"/>
                          <a:pt x="0" y="54283"/>
                        </a:cubicBezTo>
                        <a:cubicBezTo>
                          <a:pt x="94" y="24204"/>
                          <a:pt x="22512" y="-94"/>
                          <a:pt x="50006" y="0"/>
                        </a:cubicBezTo>
                        <a:cubicBezTo>
                          <a:pt x="77547" y="141"/>
                          <a:pt x="99778" y="24580"/>
                          <a:pt x="99684" y="54612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826" name="Freeform: Shape 825">
                    <a:extLst>
                      <a:ext uri="{FF2B5EF4-FFF2-40B4-BE49-F238E27FC236}">
                        <a16:creationId xmlns:a16="http://schemas.microsoft.com/office/drawing/2014/main" id="{ED92CA0D-9550-9E85-8743-CAD1BB6B1932}"/>
                      </a:ext>
                    </a:extLst>
                  </p:cNvPr>
                  <p:cNvSpPr/>
                  <p:nvPr/>
                </p:nvSpPr>
                <p:spPr>
                  <a:xfrm>
                    <a:off x="8142376" y="1447346"/>
                    <a:ext cx="99683" cy="108895"/>
                  </a:xfrm>
                  <a:custGeom>
                    <a:avLst/>
                    <a:gdLst>
                      <a:gd name="connsiteX0" fmla="*/ 99684 w 99683"/>
                      <a:gd name="connsiteY0" fmla="*/ 54612 h 108895"/>
                      <a:gd name="connsiteX1" fmla="*/ 49677 w 99683"/>
                      <a:gd name="connsiteY1" fmla="*/ 108895 h 108895"/>
                      <a:gd name="connsiteX2" fmla="*/ 0 w 99683"/>
                      <a:gd name="connsiteY2" fmla="*/ 54283 h 108895"/>
                      <a:gd name="connsiteX3" fmla="*/ 50006 w 99683"/>
                      <a:gd name="connsiteY3" fmla="*/ 0 h 108895"/>
                      <a:gd name="connsiteX4" fmla="*/ 99684 w 99683"/>
                      <a:gd name="connsiteY4" fmla="*/ 54612 h 108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9683" h="108895">
                        <a:moveTo>
                          <a:pt x="99684" y="54612"/>
                        </a:moveTo>
                        <a:cubicBezTo>
                          <a:pt x="99590" y="84691"/>
                          <a:pt x="77171" y="108989"/>
                          <a:pt x="49677" y="108895"/>
                        </a:cubicBezTo>
                        <a:cubicBezTo>
                          <a:pt x="22136" y="108801"/>
                          <a:pt x="-94" y="84362"/>
                          <a:pt x="0" y="54283"/>
                        </a:cubicBezTo>
                        <a:cubicBezTo>
                          <a:pt x="94" y="24204"/>
                          <a:pt x="22512" y="-94"/>
                          <a:pt x="50006" y="0"/>
                        </a:cubicBezTo>
                        <a:cubicBezTo>
                          <a:pt x="77547" y="141"/>
                          <a:pt x="99778" y="24580"/>
                          <a:pt x="99684" y="54612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827" name="Freeform: Shape 826">
                    <a:extLst>
                      <a:ext uri="{FF2B5EF4-FFF2-40B4-BE49-F238E27FC236}">
                        <a16:creationId xmlns:a16="http://schemas.microsoft.com/office/drawing/2014/main" id="{91EAE486-3751-F214-5038-558E483F9A0E}"/>
                      </a:ext>
                    </a:extLst>
                  </p:cNvPr>
                  <p:cNvSpPr/>
                  <p:nvPr/>
                </p:nvSpPr>
                <p:spPr>
                  <a:xfrm>
                    <a:off x="8150836" y="1453691"/>
                    <a:ext cx="91177" cy="102550"/>
                  </a:xfrm>
                  <a:custGeom>
                    <a:avLst/>
                    <a:gdLst>
                      <a:gd name="connsiteX0" fmla="*/ 64623 w 91177"/>
                      <a:gd name="connsiteY0" fmla="*/ 0 h 102550"/>
                      <a:gd name="connsiteX1" fmla="*/ 85960 w 91177"/>
                      <a:gd name="connsiteY1" fmla="*/ 44225 h 102550"/>
                      <a:gd name="connsiteX2" fmla="*/ 36988 w 91177"/>
                      <a:gd name="connsiteY2" fmla="*/ 97333 h 102550"/>
                      <a:gd name="connsiteX3" fmla="*/ 0 w 91177"/>
                      <a:gd name="connsiteY3" fmla="*/ 78534 h 102550"/>
                      <a:gd name="connsiteX4" fmla="*/ 41170 w 91177"/>
                      <a:gd name="connsiteY4" fmla="*/ 102550 h 102550"/>
                      <a:gd name="connsiteX5" fmla="*/ 91177 w 91177"/>
                      <a:gd name="connsiteY5" fmla="*/ 48267 h 102550"/>
                      <a:gd name="connsiteX6" fmla="*/ 64623 w 91177"/>
                      <a:gd name="connsiteY6" fmla="*/ 0 h 102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91177" h="102550">
                        <a:moveTo>
                          <a:pt x="64623" y="0"/>
                        </a:moveTo>
                        <a:cubicBezTo>
                          <a:pt x="77547" y="9635"/>
                          <a:pt x="86007" y="25849"/>
                          <a:pt x="85960" y="44225"/>
                        </a:cubicBezTo>
                        <a:cubicBezTo>
                          <a:pt x="85866" y="73646"/>
                          <a:pt x="63965" y="97427"/>
                          <a:pt x="36988" y="97333"/>
                        </a:cubicBezTo>
                        <a:cubicBezTo>
                          <a:pt x="22136" y="97286"/>
                          <a:pt x="8930" y="90002"/>
                          <a:pt x="0" y="78534"/>
                        </a:cubicBezTo>
                        <a:cubicBezTo>
                          <a:pt x="8930" y="92963"/>
                          <a:pt x="24016" y="102503"/>
                          <a:pt x="41170" y="102550"/>
                        </a:cubicBezTo>
                        <a:cubicBezTo>
                          <a:pt x="68711" y="102644"/>
                          <a:pt x="91083" y="78346"/>
                          <a:pt x="91177" y="48267"/>
                        </a:cubicBezTo>
                        <a:cubicBezTo>
                          <a:pt x="91271" y="27353"/>
                          <a:pt x="80508" y="9165"/>
                          <a:pt x="64623" y="0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828" name="Freeform: Shape 827">
                    <a:extLst>
                      <a:ext uri="{FF2B5EF4-FFF2-40B4-BE49-F238E27FC236}">
                        <a16:creationId xmlns:a16="http://schemas.microsoft.com/office/drawing/2014/main" id="{AA23D8FB-0896-381D-CD83-830B9B783E69}"/>
                      </a:ext>
                    </a:extLst>
                  </p:cNvPr>
                  <p:cNvSpPr/>
                  <p:nvPr/>
                </p:nvSpPr>
                <p:spPr>
                  <a:xfrm>
                    <a:off x="8156946" y="1447393"/>
                    <a:ext cx="85114" cy="95077"/>
                  </a:xfrm>
                  <a:custGeom>
                    <a:avLst/>
                    <a:gdLst>
                      <a:gd name="connsiteX0" fmla="*/ 35437 w 85114"/>
                      <a:gd name="connsiteY0" fmla="*/ 0 h 95077"/>
                      <a:gd name="connsiteX1" fmla="*/ 0 w 85114"/>
                      <a:gd name="connsiteY1" fmla="*/ 15980 h 95077"/>
                      <a:gd name="connsiteX2" fmla="*/ 33228 w 85114"/>
                      <a:gd name="connsiteY2" fmla="*/ 2209 h 95077"/>
                      <a:gd name="connsiteX3" fmla="*/ 82905 w 85114"/>
                      <a:gd name="connsiteY3" fmla="*/ 56821 h 95077"/>
                      <a:gd name="connsiteX4" fmla="*/ 68335 w 85114"/>
                      <a:gd name="connsiteY4" fmla="*/ 95078 h 95077"/>
                      <a:gd name="connsiteX5" fmla="*/ 85114 w 85114"/>
                      <a:gd name="connsiteY5" fmla="*/ 54612 h 95077"/>
                      <a:gd name="connsiteX6" fmla="*/ 35437 w 85114"/>
                      <a:gd name="connsiteY6" fmla="*/ 0 h 950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5114" h="95077">
                        <a:moveTo>
                          <a:pt x="35437" y="0"/>
                        </a:moveTo>
                        <a:cubicBezTo>
                          <a:pt x="21619" y="-47"/>
                          <a:pt x="9071" y="6063"/>
                          <a:pt x="0" y="15980"/>
                        </a:cubicBezTo>
                        <a:cubicBezTo>
                          <a:pt x="8836" y="7379"/>
                          <a:pt x="20444" y="2162"/>
                          <a:pt x="33228" y="2209"/>
                        </a:cubicBezTo>
                        <a:cubicBezTo>
                          <a:pt x="60769" y="2303"/>
                          <a:pt x="82999" y="26742"/>
                          <a:pt x="82905" y="56821"/>
                        </a:cubicBezTo>
                        <a:cubicBezTo>
                          <a:pt x="82858" y="71767"/>
                          <a:pt x="77312" y="85302"/>
                          <a:pt x="68335" y="95078"/>
                        </a:cubicBezTo>
                        <a:cubicBezTo>
                          <a:pt x="78581" y="85161"/>
                          <a:pt x="85067" y="70733"/>
                          <a:pt x="85114" y="54612"/>
                        </a:cubicBezTo>
                        <a:cubicBezTo>
                          <a:pt x="85208" y="24533"/>
                          <a:pt x="62978" y="94"/>
                          <a:pt x="35437" y="0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829" name="Freeform: Shape 828">
                    <a:extLst>
                      <a:ext uri="{FF2B5EF4-FFF2-40B4-BE49-F238E27FC236}">
                        <a16:creationId xmlns:a16="http://schemas.microsoft.com/office/drawing/2014/main" id="{6A35F10E-11FA-9256-A5D9-CBE8DC2B3DE0}"/>
                      </a:ext>
                    </a:extLst>
                  </p:cNvPr>
                  <p:cNvSpPr/>
                  <p:nvPr/>
                </p:nvSpPr>
                <p:spPr>
                  <a:xfrm>
                    <a:off x="8158826" y="1465488"/>
                    <a:ext cx="50100" cy="72753"/>
                  </a:xfrm>
                  <a:custGeom>
                    <a:avLst/>
                    <a:gdLst>
                      <a:gd name="connsiteX0" fmla="*/ 13724 w 50100"/>
                      <a:gd name="connsiteY0" fmla="*/ 31442 h 72753"/>
                      <a:gd name="connsiteX1" fmla="*/ 30408 w 50100"/>
                      <a:gd name="connsiteY1" fmla="*/ 0 h 72753"/>
                      <a:gd name="connsiteX2" fmla="*/ 0 w 50100"/>
                      <a:gd name="connsiteY2" fmla="*/ 36189 h 72753"/>
                      <a:gd name="connsiteX3" fmla="*/ 33275 w 50100"/>
                      <a:gd name="connsiteY3" fmla="*/ 72753 h 72753"/>
                      <a:gd name="connsiteX4" fmla="*/ 50100 w 50100"/>
                      <a:gd name="connsiteY4" fmla="*/ 67818 h 72753"/>
                      <a:gd name="connsiteX5" fmla="*/ 46998 w 50100"/>
                      <a:gd name="connsiteY5" fmla="*/ 67959 h 72753"/>
                      <a:gd name="connsiteX6" fmla="*/ 13724 w 50100"/>
                      <a:gd name="connsiteY6" fmla="*/ 31442 h 727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0100" h="72753">
                        <a:moveTo>
                          <a:pt x="13724" y="31442"/>
                        </a:moveTo>
                        <a:cubicBezTo>
                          <a:pt x="13771" y="18000"/>
                          <a:pt x="20491" y="6298"/>
                          <a:pt x="30408" y="0"/>
                        </a:cubicBezTo>
                        <a:cubicBezTo>
                          <a:pt x="13442" y="1645"/>
                          <a:pt x="47" y="17201"/>
                          <a:pt x="0" y="36189"/>
                        </a:cubicBezTo>
                        <a:cubicBezTo>
                          <a:pt x="-47" y="56304"/>
                          <a:pt x="14852" y="72706"/>
                          <a:pt x="33275" y="72753"/>
                        </a:cubicBezTo>
                        <a:cubicBezTo>
                          <a:pt x="39432" y="72753"/>
                          <a:pt x="45165" y="70967"/>
                          <a:pt x="50100" y="67818"/>
                        </a:cubicBezTo>
                        <a:cubicBezTo>
                          <a:pt x="49066" y="67912"/>
                          <a:pt x="48032" y="68006"/>
                          <a:pt x="46998" y="67959"/>
                        </a:cubicBezTo>
                        <a:cubicBezTo>
                          <a:pt x="28528" y="67959"/>
                          <a:pt x="13630" y="51604"/>
                          <a:pt x="13724" y="31442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830" name="Freeform: Shape 829">
                    <a:extLst>
                      <a:ext uri="{FF2B5EF4-FFF2-40B4-BE49-F238E27FC236}">
                        <a16:creationId xmlns:a16="http://schemas.microsoft.com/office/drawing/2014/main" id="{5C024FD7-9BF4-772A-80B5-B9C8FACE9D06}"/>
                      </a:ext>
                    </a:extLst>
                  </p:cNvPr>
                  <p:cNvSpPr/>
                  <p:nvPr/>
                </p:nvSpPr>
                <p:spPr>
                  <a:xfrm>
                    <a:off x="8158826" y="1465488"/>
                    <a:ext cx="50100" cy="72753"/>
                  </a:xfrm>
                  <a:custGeom>
                    <a:avLst/>
                    <a:gdLst>
                      <a:gd name="connsiteX0" fmla="*/ 13724 w 50100"/>
                      <a:gd name="connsiteY0" fmla="*/ 31442 h 72753"/>
                      <a:gd name="connsiteX1" fmla="*/ 30408 w 50100"/>
                      <a:gd name="connsiteY1" fmla="*/ 0 h 72753"/>
                      <a:gd name="connsiteX2" fmla="*/ 0 w 50100"/>
                      <a:gd name="connsiteY2" fmla="*/ 36189 h 72753"/>
                      <a:gd name="connsiteX3" fmla="*/ 33275 w 50100"/>
                      <a:gd name="connsiteY3" fmla="*/ 72753 h 72753"/>
                      <a:gd name="connsiteX4" fmla="*/ 50100 w 50100"/>
                      <a:gd name="connsiteY4" fmla="*/ 67818 h 72753"/>
                      <a:gd name="connsiteX5" fmla="*/ 46998 w 50100"/>
                      <a:gd name="connsiteY5" fmla="*/ 67959 h 72753"/>
                      <a:gd name="connsiteX6" fmla="*/ 13724 w 50100"/>
                      <a:gd name="connsiteY6" fmla="*/ 31442 h 727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0100" h="72753">
                        <a:moveTo>
                          <a:pt x="13724" y="31442"/>
                        </a:moveTo>
                        <a:cubicBezTo>
                          <a:pt x="13771" y="18000"/>
                          <a:pt x="20491" y="6298"/>
                          <a:pt x="30408" y="0"/>
                        </a:cubicBezTo>
                        <a:cubicBezTo>
                          <a:pt x="13442" y="1645"/>
                          <a:pt x="47" y="17201"/>
                          <a:pt x="0" y="36189"/>
                        </a:cubicBezTo>
                        <a:cubicBezTo>
                          <a:pt x="-47" y="56304"/>
                          <a:pt x="14852" y="72706"/>
                          <a:pt x="33275" y="72753"/>
                        </a:cubicBezTo>
                        <a:cubicBezTo>
                          <a:pt x="39432" y="72753"/>
                          <a:pt x="45165" y="70967"/>
                          <a:pt x="50100" y="67818"/>
                        </a:cubicBezTo>
                        <a:cubicBezTo>
                          <a:pt x="49066" y="67912"/>
                          <a:pt x="48032" y="68006"/>
                          <a:pt x="46998" y="67959"/>
                        </a:cubicBezTo>
                        <a:cubicBezTo>
                          <a:pt x="28528" y="67959"/>
                          <a:pt x="13630" y="51604"/>
                          <a:pt x="13724" y="31442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831" name="Freeform: Shape 830">
                    <a:extLst>
                      <a:ext uri="{FF2B5EF4-FFF2-40B4-BE49-F238E27FC236}">
                        <a16:creationId xmlns:a16="http://schemas.microsoft.com/office/drawing/2014/main" id="{18355127-D5AA-E778-EE4E-49588719D0D0}"/>
                      </a:ext>
                    </a:extLst>
                  </p:cNvPr>
                  <p:cNvSpPr/>
                  <p:nvPr/>
                </p:nvSpPr>
                <p:spPr>
                  <a:xfrm>
                    <a:off x="8156617" y="1470234"/>
                    <a:ext cx="50100" cy="69322"/>
                  </a:xfrm>
                  <a:custGeom>
                    <a:avLst/>
                    <a:gdLst>
                      <a:gd name="connsiteX0" fmla="*/ 35484 w 50100"/>
                      <a:gd name="connsiteY0" fmla="*/ 68053 h 69322"/>
                      <a:gd name="connsiteX1" fmla="*/ 2209 w 50100"/>
                      <a:gd name="connsiteY1" fmla="*/ 31489 h 69322"/>
                      <a:gd name="connsiteX2" fmla="*/ 18987 w 50100"/>
                      <a:gd name="connsiteY2" fmla="*/ 0 h 69322"/>
                      <a:gd name="connsiteX3" fmla="*/ 0 w 50100"/>
                      <a:gd name="connsiteY3" fmla="*/ 32758 h 69322"/>
                      <a:gd name="connsiteX4" fmla="*/ 33275 w 50100"/>
                      <a:gd name="connsiteY4" fmla="*/ 69322 h 69322"/>
                      <a:gd name="connsiteX5" fmla="*/ 50100 w 50100"/>
                      <a:gd name="connsiteY5" fmla="*/ 64388 h 69322"/>
                      <a:gd name="connsiteX6" fmla="*/ 49959 w 50100"/>
                      <a:gd name="connsiteY6" fmla="*/ 64388 h 69322"/>
                      <a:gd name="connsiteX7" fmla="*/ 35484 w 50100"/>
                      <a:gd name="connsiteY7" fmla="*/ 68053 h 69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0100" h="69322">
                        <a:moveTo>
                          <a:pt x="35484" y="68053"/>
                        </a:moveTo>
                        <a:cubicBezTo>
                          <a:pt x="17060" y="68006"/>
                          <a:pt x="2162" y="51604"/>
                          <a:pt x="2209" y="31489"/>
                        </a:cubicBezTo>
                        <a:cubicBezTo>
                          <a:pt x="2256" y="18000"/>
                          <a:pt x="9024" y="6251"/>
                          <a:pt x="18987" y="0"/>
                        </a:cubicBezTo>
                        <a:cubicBezTo>
                          <a:pt x="7802" y="5875"/>
                          <a:pt x="47" y="18282"/>
                          <a:pt x="0" y="32758"/>
                        </a:cubicBezTo>
                        <a:cubicBezTo>
                          <a:pt x="-47" y="52873"/>
                          <a:pt x="14852" y="69275"/>
                          <a:pt x="33275" y="69322"/>
                        </a:cubicBezTo>
                        <a:cubicBezTo>
                          <a:pt x="39432" y="69322"/>
                          <a:pt x="45165" y="67537"/>
                          <a:pt x="50100" y="64388"/>
                        </a:cubicBezTo>
                        <a:cubicBezTo>
                          <a:pt x="50053" y="64388"/>
                          <a:pt x="50006" y="64388"/>
                          <a:pt x="49959" y="64388"/>
                        </a:cubicBezTo>
                        <a:cubicBezTo>
                          <a:pt x="45541" y="66691"/>
                          <a:pt x="40654" y="68053"/>
                          <a:pt x="35484" y="68053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grpSp>
                <p:nvGrpSpPr>
                  <p:cNvPr id="832" name="Graphic 111">
                    <a:extLst>
                      <a:ext uri="{FF2B5EF4-FFF2-40B4-BE49-F238E27FC236}">
                        <a16:creationId xmlns:a16="http://schemas.microsoft.com/office/drawing/2014/main" id="{D5FC81A9-9BAB-1689-B149-5D584BBC7374}"/>
                      </a:ext>
                    </a:extLst>
                  </p:cNvPr>
                  <p:cNvGrpSpPr/>
                  <p:nvPr/>
                </p:nvGrpSpPr>
                <p:grpSpPr>
                  <a:xfrm>
                    <a:off x="8172502" y="1465347"/>
                    <a:ext cx="53108" cy="68147"/>
                    <a:chOff x="8172502" y="1465347"/>
                    <a:chExt cx="53108" cy="68147"/>
                  </a:xfrm>
                  <a:grpFill/>
                </p:grpSpPr>
                <p:sp>
                  <p:nvSpPr>
                    <p:cNvPr id="833" name="Freeform: Shape 832">
                      <a:extLst>
                        <a:ext uri="{FF2B5EF4-FFF2-40B4-BE49-F238E27FC236}">
                          <a16:creationId xmlns:a16="http://schemas.microsoft.com/office/drawing/2014/main" id="{DC027137-A570-6D3E-D3D3-48E26A62F3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72502" y="1465347"/>
                      <a:ext cx="50993" cy="68147"/>
                    </a:xfrm>
                    <a:custGeom>
                      <a:avLst/>
                      <a:gdLst>
                        <a:gd name="connsiteX0" fmla="*/ 33322 w 50993"/>
                        <a:gd name="connsiteY0" fmla="*/ 57056 h 68147"/>
                        <a:gd name="connsiteX1" fmla="*/ 8789 w 50993"/>
                        <a:gd name="connsiteY1" fmla="*/ 30079 h 68147"/>
                        <a:gd name="connsiteX2" fmla="*/ 33463 w 50993"/>
                        <a:gd name="connsiteY2" fmla="*/ 3290 h 68147"/>
                        <a:gd name="connsiteX3" fmla="*/ 33463 w 50993"/>
                        <a:gd name="connsiteY3" fmla="*/ 3290 h 68147"/>
                        <a:gd name="connsiteX4" fmla="*/ 19786 w 50993"/>
                        <a:gd name="connsiteY4" fmla="*/ 0 h 68147"/>
                        <a:gd name="connsiteX5" fmla="*/ 16684 w 50993"/>
                        <a:gd name="connsiteY5" fmla="*/ 141 h 68147"/>
                        <a:gd name="connsiteX6" fmla="*/ 0 w 50993"/>
                        <a:gd name="connsiteY6" fmla="*/ 31583 h 68147"/>
                        <a:gd name="connsiteX7" fmla="*/ 33275 w 50993"/>
                        <a:gd name="connsiteY7" fmla="*/ 68147 h 68147"/>
                        <a:gd name="connsiteX8" fmla="*/ 36377 w 50993"/>
                        <a:gd name="connsiteY8" fmla="*/ 68006 h 68147"/>
                        <a:gd name="connsiteX9" fmla="*/ 50993 w 50993"/>
                        <a:gd name="connsiteY9" fmla="*/ 48925 h 68147"/>
                        <a:gd name="connsiteX10" fmla="*/ 33322 w 50993"/>
                        <a:gd name="connsiteY10" fmla="*/ 57056 h 681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50993" h="68147">
                          <a:moveTo>
                            <a:pt x="33322" y="57056"/>
                          </a:moveTo>
                          <a:cubicBezTo>
                            <a:pt x="19739" y="57009"/>
                            <a:pt x="8742" y="44930"/>
                            <a:pt x="8789" y="30079"/>
                          </a:cubicBezTo>
                          <a:cubicBezTo>
                            <a:pt x="8836" y="15227"/>
                            <a:pt x="19880" y="3243"/>
                            <a:pt x="33463" y="3290"/>
                          </a:cubicBezTo>
                          <a:lnTo>
                            <a:pt x="33463" y="3290"/>
                          </a:lnTo>
                          <a:cubicBezTo>
                            <a:pt x="29280" y="1222"/>
                            <a:pt x="24674" y="0"/>
                            <a:pt x="19786" y="0"/>
                          </a:cubicBezTo>
                          <a:cubicBezTo>
                            <a:pt x="18752" y="0"/>
                            <a:pt x="17718" y="47"/>
                            <a:pt x="16684" y="141"/>
                          </a:cubicBezTo>
                          <a:cubicBezTo>
                            <a:pt x="6768" y="6439"/>
                            <a:pt x="47" y="18141"/>
                            <a:pt x="0" y="31583"/>
                          </a:cubicBezTo>
                          <a:cubicBezTo>
                            <a:pt x="-47" y="51698"/>
                            <a:pt x="14852" y="68100"/>
                            <a:pt x="33275" y="68147"/>
                          </a:cubicBezTo>
                          <a:cubicBezTo>
                            <a:pt x="34309" y="68147"/>
                            <a:pt x="35343" y="68100"/>
                            <a:pt x="36377" y="68006"/>
                          </a:cubicBezTo>
                          <a:cubicBezTo>
                            <a:pt x="43097" y="63730"/>
                            <a:pt x="48267" y="57009"/>
                            <a:pt x="50993" y="48925"/>
                          </a:cubicBezTo>
                          <a:cubicBezTo>
                            <a:pt x="46528" y="53954"/>
                            <a:pt x="40278" y="57056"/>
                            <a:pt x="33322" y="57056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834" name="Freeform: Shape 833">
                      <a:extLst>
                        <a:ext uri="{FF2B5EF4-FFF2-40B4-BE49-F238E27FC236}">
                          <a16:creationId xmlns:a16="http://schemas.microsoft.com/office/drawing/2014/main" id="{C4D90AC9-19F1-55E5-499F-E15A6C8759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81338" y="1468589"/>
                      <a:ext cx="44272" cy="53812"/>
                    </a:xfrm>
                    <a:custGeom>
                      <a:avLst/>
                      <a:gdLst>
                        <a:gd name="connsiteX0" fmla="*/ 0 w 44272"/>
                        <a:gd name="connsiteY0" fmla="*/ 26836 h 53812"/>
                        <a:gd name="connsiteX1" fmla="*/ 24533 w 44272"/>
                        <a:gd name="connsiteY1" fmla="*/ 53813 h 53812"/>
                        <a:gd name="connsiteX2" fmla="*/ 42205 w 44272"/>
                        <a:gd name="connsiteY2" fmla="*/ 45682 h 53812"/>
                        <a:gd name="connsiteX3" fmla="*/ 44272 w 44272"/>
                        <a:gd name="connsiteY3" fmla="*/ 33322 h 53812"/>
                        <a:gd name="connsiteX4" fmla="*/ 24674 w 44272"/>
                        <a:gd name="connsiteY4" fmla="*/ 0 h 53812"/>
                        <a:gd name="connsiteX5" fmla="*/ 24674 w 44272"/>
                        <a:gd name="connsiteY5" fmla="*/ 0 h 53812"/>
                        <a:gd name="connsiteX6" fmla="*/ 0 w 44272"/>
                        <a:gd name="connsiteY6" fmla="*/ 26836 h 538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4272" h="53812">
                          <a:moveTo>
                            <a:pt x="0" y="26836"/>
                          </a:moveTo>
                          <a:cubicBezTo>
                            <a:pt x="-47" y="41687"/>
                            <a:pt x="10951" y="53766"/>
                            <a:pt x="24533" y="53813"/>
                          </a:cubicBezTo>
                          <a:cubicBezTo>
                            <a:pt x="31442" y="53813"/>
                            <a:pt x="37693" y="50711"/>
                            <a:pt x="42205" y="45682"/>
                          </a:cubicBezTo>
                          <a:cubicBezTo>
                            <a:pt x="43521" y="41828"/>
                            <a:pt x="44272" y="37693"/>
                            <a:pt x="44272" y="33322"/>
                          </a:cubicBezTo>
                          <a:cubicBezTo>
                            <a:pt x="44320" y="18517"/>
                            <a:pt x="36283" y="5781"/>
                            <a:pt x="24674" y="0"/>
                          </a:cubicBezTo>
                          <a:lnTo>
                            <a:pt x="24674" y="0"/>
                          </a:lnTo>
                          <a:cubicBezTo>
                            <a:pt x="11092" y="0"/>
                            <a:pt x="47" y="11985"/>
                            <a:pt x="0" y="26836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</p:grpSp>
            </p:grpSp>
            <p:grpSp>
              <p:nvGrpSpPr>
                <p:cNvPr id="813" name="Graphic 111">
                  <a:extLst>
                    <a:ext uri="{FF2B5EF4-FFF2-40B4-BE49-F238E27FC236}">
                      <a16:creationId xmlns:a16="http://schemas.microsoft.com/office/drawing/2014/main" id="{3B6AE679-2CAF-3700-4DFA-4C56B4400B07}"/>
                    </a:ext>
                  </a:extLst>
                </p:cNvPr>
                <p:cNvGrpSpPr/>
                <p:nvPr/>
              </p:nvGrpSpPr>
              <p:grpSpPr>
                <a:xfrm>
                  <a:off x="8173489" y="1245395"/>
                  <a:ext cx="443287" cy="303984"/>
                  <a:chOff x="8173489" y="1245395"/>
                  <a:chExt cx="443287" cy="303984"/>
                </a:xfrm>
                <a:grpFill/>
              </p:grpSpPr>
              <p:sp>
                <p:nvSpPr>
                  <p:cNvPr id="820" name="Freeform: Shape 819">
                    <a:extLst>
                      <a:ext uri="{FF2B5EF4-FFF2-40B4-BE49-F238E27FC236}">
                        <a16:creationId xmlns:a16="http://schemas.microsoft.com/office/drawing/2014/main" id="{D5BF3ED1-CBF0-0445-E79C-B86C8A33B121}"/>
                      </a:ext>
                    </a:extLst>
                  </p:cNvPr>
                  <p:cNvSpPr/>
                  <p:nvPr/>
                </p:nvSpPr>
                <p:spPr>
                  <a:xfrm>
                    <a:off x="8173489" y="1245395"/>
                    <a:ext cx="412738" cy="205946"/>
                  </a:xfrm>
                  <a:custGeom>
                    <a:avLst/>
                    <a:gdLst>
                      <a:gd name="connsiteX0" fmla="*/ 393892 w 412738"/>
                      <a:gd name="connsiteY0" fmla="*/ 0 h 205946"/>
                      <a:gd name="connsiteX1" fmla="*/ 387031 w 412738"/>
                      <a:gd name="connsiteY1" fmla="*/ 1457 h 205946"/>
                      <a:gd name="connsiteX2" fmla="*/ 309249 w 412738"/>
                      <a:gd name="connsiteY2" fmla="*/ 42486 h 205946"/>
                      <a:gd name="connsiteX3" fmla="*/ 140948 w 412738"/>
                      <a:gd name="connsiteY3" fmla="*/ 131407 h 205946"/>
                      <a:gd name="connsiteX4" fmla="*/ 0 w 412738"/>
                      <a:gd name="connsiteY4" fmla="*/ 205946 h 205946"/>
                      <a:gd name="connsiteX5" fmla="*/ 18893 w 412738"/>
                      <a:gd name="connsiteY5" fmla="*/ 201951 h 205946"/>
                      <a:gd name="connsiteX6" fmla="*/ 34920 w 412738"/>
                      <a:gd name="connsiteY6" fmla="*/ 204912 h 205946"/>
                      <a:gd name="connsiteX7" fmla="*/ 412739 w 412738"/>
                      <a:gd name="connsiteY7" fmla="*/ 4042 h 205946"/>
                      <a:gd name="connsiteX8" fmla="*/ 393892 w 412738"/>
                      <a:gd name="connsiteY8" fmla="*/ 0 h 205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12738" h="205946">
                        <a:moveTo>
                          <a:pt x="393892" y="0"/>
                        </a:moveTo>
                        <a:cubicBezTo>
                          <a:pt x="393892" y="0"/>
                          <a:pt x="389240" y="423"/>
                          <a:pt x="387031" y="1457"/>
                        </a:cubicBezTo>
                        <a:cubicBezTo>
                          <a:pt x="386420" y="1739"/>
                          <a:pt x="354555" y="18564"/>
                          <a:pt x="309249" y="42486"/>
                        </a:cubicBezTo>
                        <a:cubicBezTo>
                          <a:pt x="261216" y="67865"/>
                          <a:pt x="198145" y="101234"/>
                          <a:pt x="140948" y="131407"/>
                        </a:cubicBezTo>
                        <a:cubicBezTo>
                          <a:pt x="75667" y="165904"/>
                          <a:pt x="18188" y="196312"/>
                          <a:pt x="0" y="205946"/>
                        </a:cubicBezTo>
                        <a:cubicBezTo>
                          <a:pt x="5828" y="203361"/>
                          <a:pt x="12220" y="201905"/>
                          <a:pt x="18893" y="201951"/>
                        </a:cubicBezTo>
                        <a:cubicBezTo>
                          <a:pt x="24486" y="201951"/>
                          <a:pt x="29891" y="203032"/>
                          <a:pt x="34920" y="204912"/>
                        </a:cubicBezTo>
                        <a:cubicBezTo>
                          <a:pt x="125438" y="156504"/>
                          <a:pt x="366915" y="28387"/>
                          <a:pt x="412739" y="4042"/>
                        </a:cubicBezTo>
                        <a:cubicBezTo>
                          <a:pt x="406911" y="1504"/>
                          <a:pt x="400566" y="0"/>
                          <a:pt x="393892" y="0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821" name="Freeform: Shape 820">
                    <a:extLst>
                      <a:ext uri="{FF2B5EF4-FFF2-40B4-BE49-F238E27FC236}">
                        <a16:creationId xmlns:a16="http://schemas.microsoft.com/office/drawing/2014/main" id="{2A3769F9-09CB-598F-646C-B9054030CF76}"/>
                      </a:ext>
                    </a:extLst>
                  </p:cNvPr>
                  <p:cNvSpPr/>
                  <p:nvPr/>
                </p:nvSpPr>
                <p:spPr>
                  <a:xfrm>
                    <a:off x="8216446" y="1305646"/>
                    <a:ext cx="400331" cy="243732"/>
                  </a:xfrm>
                  <a:custGeom>
                    <a:avLst/>
                    <a:gdLst>
                      <a:gd name="connsiteX0" fmla="*/ 25426 w 400331"/>
                      <a:gd name="connsiteY0" fmla="*/ 199273 h 243732"/>
                      <a:gd name="connsiteX1" fmla="*/ 0 w 400331"/>
                      <a:gd name="connsiteY1" fmla="*/ 243733 h 243732"/>
                      <a:gd name="connsiteX2" fmla="*/ 143204 w 400331"/>
                      <a:gd name="connsiteY2" fmla="*/ 165105 h 243732"/>
                      <a:gd name="connsiteX3" fmla="*/ 300930 w 400331"/>
                      <a:gd name="connsiteY3" fmla="*/ 78487 h 243732"/>
                      <a:gd name="connsiteX4" fmla="*/ 340408 w 400331"/>
                      <a:gd name="connsiteY4" fmla="*/ 56821 h 243732"/>
                      <a:gd name="connsiteX5" fmla="*/ 388300 w 400331"/>
                      <a:gd name="connsiteY5" fmla="*/ 30079 h 243732"/>
                      <a:gd name="connsiteX6" fmla="*/ 400331 w 400331"/>
                      <a:gd name="connsiteY6" fmla="*/ 0 h 243732"/>
                      <a:gd name="connsiteX7" fmla="*/ 25426 w 400331"/>
                      <a:gd name="connsiteY7" fmla="*/ 199273 h 2437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00331" h="243732">
                        <a:moveTo>
                          <a:pt x="25426" y="199273"/>
                        </a:moveTo>
                        <a:cubicBezTo>
                          <a:pt x="24439" y="218401"/>
                          <a:pt x="14475" y="234897"/>
                          <a:pt x="0" y="243733"/>
                        </a:cubicBezTo>
                        <a:lnTo>
                          <a:pt x="143204" y="165105"/>
                        </a:lnTo>
                        <a:lnTo>
                          <a:pt x="300930" y="78487"/>
                        </a:lnTo>
                        <a:lnTo>
                          <a:pt x="340408" y="56821"/>
                        </a:lnTo>
                        <a:cubicBezTo>
                          <a:pt x="340408" y="56821"/>
                          <a:pt x="387219" y="31442"/>
                          <a:pt x="388300" y="30079"/>
                        </a:cubicBezTo>
                        <a:cubicBezTo>
                          <a:pt x="394879" y="21854"/>
                          <a:pt x="399203" y="11468"/>
                          <a:pt x="400331" y="0"/>
                        </a:cubicBezTo>
                        <a:cubicBezTo>
                          <a:pt x="345155" y="29233"/>
                          <a:pt x="112373" y="152744"/>
                          <a:pt x="25426" y="199273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822" name="Freeform: Shape 821">
                    <a:extLst>
                      <a:ext uri="{FF2B5EF4-FFF2-40B4-BE49-F238E27FC236}">
                        <a16:creationId xmlns:a16="http://schemas.microsoft.com/office/drawing/2014/main" id="{67A01E60-E39C-E239-91BC-DC88149B41B6}"/>
                      </a:ext>
                    </a:extLst>
                  </p:cNvPr>
                  <p:cNvSpPr/>
                  <p:nvPr/>
                </p:nvSpPr>
                <p:spPr>
                  <a:xfrm>
                    <a:off x="8221380" y="1258084"/>
                    <a:ext cx="391401" cy="218682"/>
                  </a:xfrm>
                  <a:custGeom>
                    <a:avLst/>
                    <a:gdLst>
                      <a:gd name="connsiteX0" fmla="*/ 377866 w 391401"/>
                      <a:gd name="connsiteY0" fmla="*/ 0 h 218682"/>
                      <a:gd name="connsiteX1" fmla="*/ 0 w 391401"/>
                      <a:gd name="connsiteY1" fmla="*/ 199649 h 218682"/>
                      <a:gd name="connsiteX2" fmla="*/ 15039 w 391401"/>
                      <a:gd name="connsiteY2" fmla="*/ 218683 h 218682"/>
                      <a:gd name="connsiteX3" fmla="*/ 391401 w 391401"/>
                      <a:gd name="connsiteY3" fmla="*/ 19833 h 218682"/>
                      <a:gd name="connsiteX4" fmla="*/ 377866 w 391401"/>
                      <a:gd name="connsiteY4" fmla="*/ 0 h 2186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1401" h="218682">
                        <a:moveTo>
                          <a:pt x="377866" y="0"/>
                        </a:moveTo>
                        <a:lnTo>
                          <a:pt x="0" y="199649"/>
                        </a:lnTo>
                        <a:cubicBezTo>
                          <a:pt x="6298" y="204630"/>
                          <a:pt x="11468" y="211116"/>
                          <a:pt x="15039" y="218683"/>
                        </a:cubicBezTo>
                        <a:lnTo>
                          <a:pt x="391401" y="19833"/>
                        </a:lnTo>
                        <a:cubicBezTo>
                          <a:pt x="388347" y="12126"/>
                          <a:pt x="383694" y="5358"/>
                          <a:pt x="377866" y="0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823" name="Freeform: Shape 822">
                    <a:extLst>
                      <a:ext uri="{FF2B5EF4-FFF2-40B4-BE49-F238E27FC236}">
                        <a16:creationId xmlns:a16="http://schemas.microsoft.com/office/drawing/2014/main" id="{F125EEE5-6BFB-D770-097C-73EA86C45FC2}"/>
                      </a:ext>
                    </a:extLst>
                  </p:cNvPr>
                  <p:cNvSpPr/>
                  <p:nvPr/>
                </p:nvSpPr>
                <p:spPr>
                  <a:xfrm>
                    <a:off x="8216399" y="1321955"/>
                    <a:ext cx="396289" cy="227424"/>
                  </a:xfrm>
                  <a:custGeom>
                    <a:avLst/>
                    <a:gdLst>
                      <a:gd name="connsiteX0" fmla="*/ 19175 w 396289"/>
                      <a:gd name="connsiteY0" fmla="*/ 206510 h 227424"/>
                      <a:gd name="connsiteX1" fmla="*/ 0 w 396289"/>
                      <a:gd name="connsiteY1" fmla="*/ 227425 h 227424"/>
                      <a:gd name="connsiteX2" fmla="*/ 143204 w 396289"/>
                      <a:gd name="connsiteY2" fmla="*/ 148796 h 227424"/>
                      <a:gd name="connsiteX3" fmla="*/ 300930 w 396289"/>
                      <a:gd name="connsiteY3" fmla="*/ 62179 h 227424"/>
                      <a:gd name="connsiteX4" fmla="*/ 340408 w 396289"/>
                      <a:gd name="connsiteY4" fmla="*/ 40512 h 227424"/>
                      <a:gd name="connsiteX5" fmla="*/ 388300 w 396289"/>
                      <a:gd name="connsiteY5" fmla="*/ 13770 h 227424"/>
                      <a:gd name="connsiteX6" fmla="*/ 396289 w 396289"/>
                      <a:gd name="connsiteY6" fmla="*/ 0 h 227424"/>
                      <a:gd name="connsiteX7" fmla="*/ 19175 w 396289"/>
                      <a:gd name="connsiteY7" fmla="*/ 206510 h 2274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96289" h="227424">
                        <a:moveTo>
                          <a:pt x="19175" y="206510"/>
                        </a:moveTo>
                        <a:cubicBezTo>
                          <a:pt x="14663" y="215252"/>
                          <a:pt x="8037" y="222537"/>
                          <a:pt x="0" y="227425"/>
                        </a:cubicBezTo>
                        <a:lnTo>
                          <a:pt x="143204" y="148796"/>
                        </a:lnTo>
                        <a:lnTo>
                          <a:pt x="300930" y="62179"/>
                        </a:lnTo>
                        <a:lnTo>
                          <a:pt x="340408" y="40512"/>
                        </a:lnTo>
                        <a:cubicBezTo>
                          <a:pt x="340408" y="40512"/>
                          <a:pt x="387219" y="15133"/>
                          <a:pt x="388300" y="13770"/>
                        </a:cubicBezTo>
                        <a:cubicBezTo>
                          <a:pt x="391589" y="9682"/>
                          <a:pt x="394268" y="5029"/>
                          <a:pt x="396289" y="0"/>
                        </a:cubicBezTo>
                        <a:lnTo>
                          <a:pt x="19175" y="206510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</p:grpSp>
            <p:grpSp>
              <p:nvGrpSpPr>
                <p:cNvPr id="814" name="Graphic 111">
                  <a:extLst>
                    <a:ext uri="{FF2B5EF4-FFF2-40B4-BE49-F238E27FC236}">
                      <a16:creationId xmlns:a16="http://schemas.microsoft.com/office/drawing/2014/main" id="{04AF15FB-DF40-B1FF-F534-AF989DB4806A}"/>
                    </a:ext>
                  </a:extLst>
                </p:cNvPr>
                <p:cNvGrpSpPr/>
                <p:nvPr/>
              </p:nvGrpSpPr>
              <p:grpSpPr>
                <a:xfrm>
                  <a:off x="8311946" y="1286988"/>
                  <a:ext cx="219153" cy="184985"/>
                  <a:chOff x="8311946" y="1286988"/>
                  <a:chExt cx="219153" cy="184985"/>
                </a:xfrm>
                <a:grpFill/>
              </p:grpSpPr>
              <p:sp>
                <p:nvSpPr>
                  <p:cNvPr id="818" name="Freeform: Shape 817">
                    <a:extLst>
                      <a:ext uri="{FF2B5EF4-FFF2-40B4-BE49-F238E27FC236}">
                        <a16:creationId xmlns:a16="http://schemas.microsoft.com/office/drawing/2014/main" id="{CD316717-F47A-8417-1CD0-C2F045A4E60A}"/>
                      </a:ext>
                    </a:extLst>
                  </p:cNvPr>
                  <p:cNvSpPr/>
                  <p:nvPr/>
                </p:nvSpPr>
                <p:spPr>
                  <a:xfrm>
                    <a:off x="8311946" y="1375580"/>
                    <a:ext cx="59500" cy="96393"/>
                  </a:xfrm>
                  <a:custGeom>
                    <a:avLst/>
                    <a:gdLst>
                      <a:gd name="connsiteX0" fmla="*/ 45400 w 59500"/>
                      <a:gd name="connsiteY0" fmla="*/ 96393 h 96393"/>
                      <a:gd name="connsiteX1" fmla="*/ 46716 w 59500"/>
                      <a:gd name="connsiteY1" fmla="*/ 94466 h 96393"/>
                      <a:gd name="connsiteX2" fmla="*/ 57150 w 59500"/>
                      <a:gd name="connsiteY2" fmla="*/ 60205 h 96393"/>
                      <a:gd name="connsiteX3" fmla="*/ 41828 w 59500"/>
                      <a:gd name="connsiteY3" fmla="*/ 19316 h 96393"/>
                      <a:gd name="connsiteX4" fmla="*/ 4653 w 59500"/>
                      <a:gd name="connsiteY4" fmla="*/ 2350 h 96393"/>
                      <a:gd name="connsiteX5" fmla="*/ 0 w 59500"/>
                      <a:gd name="connsiteY5" fmla="*/ 2585 h 96393"/>
                      <a:gd name="connsiteX6" fmla="*/ 4653 w 59500"/>
                      <a:gd name="connsiteY6" fmla="*/ 0 h 96393"/>
                      <a:gd name="connsiteX7" fmla="*/ 43567 w 59500"/>
                      <a:gd name="connsiteY7" fmla="*/ 17765 h 96393"/>
                      <a:gd name="connsiteX8" fmla="*/ 59500 w 59500"/>
                      <a:gd name="connsiteY8" fmla="*/ 60205 h 96393"/>
                      <a:gd name="connsiteX9" fmla="*/ 49865 w 59500"/>
                      <a:gd name="connsiteY9" fmla="*/ 93902 h 96393"/>
                      <a:gd name="connsiteX10" fmla="*/ 45400 w 59500"/>
                      <a:gd name="connsiteY10" fmla="*/ 96393 h 963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59500" h="96393">
                        <a:moveTo>
                          <a:pt x="45400" y="96393"/>
                        </a:moveTo>
                        <a:lnTo>
                          <a:pt x="46716" y="94466"/>
                        </a:lnTo>
                        <a:cubicBezTo>
                          <a:pt x="53531" y="84503"/>
                          <a:pt x="57103" y="72659"/>
                          <a:pt x="57150" y="60205"/>
                        </a:cubicBezTo>
                        <a:cubicBezTo>
                          <a:pt x="57197" y="44789"/>
                          <a:pt x="51745" y="30267"/>
                          <a:pt x="41828" y="19316"/>
                        </a:cubicBezTo>
                        <a:cubicBezTo>
                          <a:pt x="31912" y="8413"/>
                          <a:pt x="18705" y="2397"/>
                          <a:pt x="4653" y="2350"/>
                        </a:cubicBezTo>
                        <a:lnTo>
                          <a:pt x="0" y="2585"/>
                        </a:lnTo>
                        <a:lnTo>
                          <a:pt x="4653" y="0"/>
                        </a:lnTo>
                        <a:cubicBezTo>
                          <a:pt x="19363" y="47"/>
                          <a:pt x="33181" y="6345"/>
                          <a:pt x="43567" y="17765"/>
                        </a:cubicBezTo>
                        <a:cubicBezTo>
                          <a:pt x="53907" y="29139"/>
                          <a:pt x="59547" y="44225"/>
                          <a:pt x="59500" y="60205"/>
                        </a:cubicBezTo>
                        <a:cubicBezTo>
                          <a:pt x="59453" y="72330"/>
                          <a:pt x="56116" y="83939"/>
                          <a:pt x="49865" y="93902"/>
                        </a:cubicBezTo>
                        <a:lnTo>
                          <a:pt x="45400" y="96393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819" name="Freeform: Shape 818">
                    <a:extLst>
                      <a:ext uri="{FF2B5EF4-FFF2-40B4-BE49-F238E27FC236}">
                        <a16:creationId xmlns:a16="http://schemas.microsoft.com/office/drawing/2014/main" id="{8B77F311-17EA-99DD-FCF1-2192DF73453E}"/>
                      </a:ext>
                    </a:extLst>
                  </p:cNvPr>
                  <p:cNvSpPr/>
                  <p:nvPr/>
                </p:nvSpPr>
                <p:spPr>
                  <a:xfrm>
                    <a:off x="8480858" y="1286988"/>
                    <a:ext cx="50241" cy="98743"/>
                  </a:xfrm>
                  <a:custGeom>
                    <a:avLst/>
                    <a:gdLst>
                      <a:gd name="connsiteX0" fmla="*/ 33416 w 50241"/>
                      <a:gd name="connsiteY0" fmla="*/ 98743 h 98743"/>
                      <a:gd name="connsiteX1" fmla="*/ 35531 w 50241"/>
                      <a:gd name="connsiteY1" fmla="*/ 96346 h 98743"/>
                      <a:gd name="connsiteX2" fmla="*/ 47891 w 50241"/>
                      <a:gd name="connsiteY2" fmla="*/ 59453 h 98743"/>
                      <a:gd name="connsiteX3" fmla="*/ 1692 w 50241"/>
                      <a:gd name="connsiteY3" fmla="*/ 2068 h 98743"/>
                      <a:gd name="connsiteX4" fmla="*/ 0 w 50241"/>
                      <a:gd name="connsiteY4" fmla="*/ 1880 h 98743"/>
                      <a:gd name="connsiteX5" fmla="*/ 3619 w 50241"/>
                      <a:gd name="connsiteY5" fmla="*/ 0 h 98743"/>
                      <a:gd name="connsiteX6" fmla="*/ 50241 w 50241"/>
                      <a:gd name="connsiteY6" fmla="*/ 59453 h 98743"/>
                      <a:gd name="connsiteX7" fmla="*/ 38915 w 50241"/>
                      <a:gd name="connsiteY7" fmla="*/ 95735 h 98743"/>
                      <a:gd name="connsiteX8" fmla="*/ 33416 w 50241"/>
                      <a:gd name="connsiteY8" fmla="*/ 98743 h 987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0241" h="98743">
                        <a:moveTo>
                          <a:pt x="33416" y="98743"/>
                        </a:moveTo>
                        <a:lnTo>
                          <a:pt x="35531" y="96346"/>
                        </a:lnTo>
                        <a:cubicBezTo>
                          <a:pt x="43473" y="86054"/>
                          <a:pt x="47844" y="72941"/>
                          <a:pt x="47891" y="59453"/>
                        </a:cubicBezTo>
                        <a:cubicBezTo>
                          <a:pt x="47985" y="30314"/>
                          <a:pt x="28152" y="5640"/>
                          <a:pt x="1692" y="2068"/>
                        </a:cubicBezTo>
                        <a:lnTo>
                          <a:pt x="0" y="1880"/>
                        </a:lnTo>
                        <a:lnTo>
                          <a:pt x="3619" y="0"/>
                        </a:lnTo>
                        <a:cubicBezTo>
                          <a:pt x="30408" y="4465"/>
                          <a:pt x="50335" y="29703"/>
                          <a:pt x="50241" y="59453"/>
                        </a:cubicBezTo>
                        <a:cubicBezTo>
                          <a:pt x="50194" y="72565"/>
                          <a:pt x="46199" y="85349"/>
                          <a:pt x="38915" y="95735"/>
                        </a:cubicBezTo>
                        <a:lnTo>
                          <a:pt x="33416" y="98743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</p:grpSp>
            <p:grpSp>
              <p:nvGrpSpPr>
                <p:cNvPr id="815" name="Graphic 111">
                  <a:extLst>
                    <a:ext uri="{FF2B5EF4-FFF2-40B4-BE49-F238E27FC236}">
                      <a16:creationId xmlns:a16="http://schemas.microsoft.com/office/drawing/2014/main" id="{1FE088BA-AA30-0307-C2F3-15848C039B41}"/>
                    </a:ext>
                  </a:extLst>
                </p:cNvPr>
                <p:cNvGrpSpPr/>
                <p:nvPr/>
              </p:nvGrpSpPr>
              <p:grpSpPr>
                <a:xfrm>
                  <a:off x="8310066" y="1288257"/>
                  <a:ext cx="219012" cy="184844"/>
                  <a:chOff x="8310066" y="1288257"/>
                  <a:chExt cx="219012" cy="184844"/>
                </a:xfrm>
                <a:grpFill/>
              </p:grpSpPr>
              <p:sp>
                <p:nvSpPr>
                  <p:cNvPr id="816" name="Freeform: Shape 815">
                    <a:extLst>
                      <a:ext uri="{FF2B5EF4-FFF2-40B4-BE49-F238E27FC236}">
                        <a16:creationId xmlns:a16="http://schemas.microsoft.com/office/drawing/2014/main" id="{8CCACC9B-0598-8371-4261-B5DFCB470658}"/>
                      </a:ext>
                    </a:extLst>
                  </p:cNvPr>
                  <p:cNvSpPr/>
                  <p:nvPr/>
                </p:nvSpPr>
                <p:spPr>
                  <a:xfrm>
                    <a:off x="8310066" y="1376708"/>
                    <a:ext cx="59500" cy="96393"/>
                  </a:xfrm>
                  <a:custGeom>
                    <a:avLst/>
                    <a:gdLst>
                      <a:gd name="connsiteX0" fmla="*/ 45400 w 59500"/>
                      <a:gd name="connsiteY0" fmla="*/ 96393 h 96393"/>
                      <a:gd name="connsiteX1" fmla="*/ 46716 w 59500"/>
                      <a:gd name="connsiteY1" fmla="*/ 94466 h 96393"/>
                      <a:gd name="connsiteX2" fmla="*/ 57150 w 59500"/>
                      <a:gd name="connsiteY2" fmla="*/ 60205 h 96393"/>
                      <a:gd name="connsiteX3" fmla="*/ 41828 w 59500"/>
                      <a:gd name="connsiteY3" fmla="*/ 19316 h 96393"/>
                      <a:gd name="connsiteX4" fmla="*/ 4653 w 59500"/>
                      <a:gd name="connsiteY4" fmla="*/ 2350 h 96393"/>
                      <a:gd name="connsiteX5" fmla="*/ 0 w 59500"/>
                      <a:gd name="connsiteY5" fmla="*/ 2585 h 96393"/>
                      <a:gd name="connsiteX6" fmla="*/ 4653 w 59500"/>
                      <a:gd name="connsiteY6" fmla="*/ 0 h 96393"/>
                      <a:gd name="connsiteX7" fmla="*/ 43567 w 59500"/>
                      <a:gd name="connsiteY7" fmla="*/ 17765 h 96393"/>
                      <a:gd name="connsiteX8" fmla="*/ 59500 w 59500"/>
                      <a:gd name="connsiteY8" fmla="*/ 60205 h 96393"/>
                      <a:gd name="connsiteX9" fmla="*/ 49865 w 59500"/>
                      <a:gd name="connsiteY9" fmla="*/ 93903 h 96393"/>
                      <a:gd name="connsiteX10" fmla="*/ 45400 w 59500"/>
                      <a:gd name="connsiteY10" fmla="*/ 96393 h 963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59500" h="96393">
                        <a:moveTo>
                          <a:pt x="45400" y="96393"/>
                        </a:moveTo>
                        <a:lnTo>
                          <a:pt x="46716" y="94466"/>
                        </a:lnTo>
                        <a:cubicBezTo>
                          <a:pt x="53531" y="84503"/>
                          <a:pt x="57103" y="72659"/>
                          <a:pt x="57150" y="60205"/>
                        </a:cubicBezTo>
                        <a:cubicBezTo>
                          <a:pt x="57197" y="44789"/>
                          <a:pt x="51745" y="30267"/>
                          <a:pt x="41828" y="19316"/>
                        </a:cubicBezTo>
                        <a:cubicBezTo>
                          <a:pt x="31912" y="8413"/>
                          <a:pt x="18705" y="2397"/>
                          <a:pt x="4653" y="2350"/>
                        </a:cubicBezTo>
                        <a:lnTo>
                          <a:pt x="0" y="2585"/>
                        </a:lnTo>
                        <a:lnTo>
                          <a:pt x="4653" y="0"/>
                        </a:lnTo>
                        <a:cubicBezTo>
                          <a:pt x="19363" y="47"/>
                          <a:pt x="33181" y="6345"/>
                          <a:pt x="43567" y="17765"/>
                        </a:cubicBezTo>
                        <a:cubicBezTo>
                          <a:pt x="53907" y="29139"/>
                          <a:pt x="59547" y="44225"/>
                          <a:pt x="59500" y="60205"/>
                        </a:cubicBezTo>
                        <a:cubicBezTo>
                          <a:pt x="59453" y="72330"/>
                          <a:pt x="56116" y="83939"/>
                          <a:pt x="49865" y="93903"/>
                        </a:cubicBezTo>
                        <a:lnTo>
                          <a:pt x="45400" y="96393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817" name="Freeform: Shape 816">
                    <a:extLst>
                      <a:ext uri="{FF2B5EF4-FFF2-40B4-BE49-F238E27FC236}">
                        <a16:creationId xmlns:a16="http://schemas.microsoft.com/office/drawing/2014/main" id="{F288DE3D-AC9D-98CF-8B4D-E5487D81E239}"/>
                      </a:ext>
                    </a:extLst>
                  </p:cNvPr>
                  <p:cNvSpPr/>
                  <p:nvPr/>
                </p:nvSpPr>
                <p:spPr>
                  <a:xfrm>
                    <a:off x="8478837" y="1288257"/>
                    <a:ext cx="50241" cy="98790"/>
                  </a:xfrm>
                  <a:custGeom>
                    <a:avLst/>
                    <a:gdLst>
                      <a:gd name="connsiteX0" fmla="*/ 33416 w 50241"/>
                      <a:gd name="connsiteY0" fmla="*/ 98790 h 98790"/>
                      <a:gd name="connsiteX1" fmla="*/ 35531 w 50241"/>
                      <a:gd name="connsiteY1" fmla="*/ 96393 h 98790"/>
                      <a:gd name="connsiteX2" fmla="*/ 47891 w 50241"/>
                      <a:gd name="connsiteY2" fmla="*/ 59453 h 98790"/>
                      <a:gd name="connsiteX3" fmla="*/ 1692 w 50241"/>
                      <a:gd name="connsiteY3" fmla="*/ 2068 h 98790"/>
                      <a:gd name="connsiteX4" fmla="*/ 0 w 50241"/>
                      <a:gd name="connsiteY4" fmla="*/ 1880 h 98790"/>
                      <a:gd name="connsiteX5" fmla="*/ 3619 w 50241"/>
                      <a:gd name="connsiteY5" fmla="*/ 0 h 98790"/>
                      <a:gd name="connsiteX6" fmla="*/ 50241 w 50241"/>
                      <a:gd name="connsiteY6" fmla="*/ 59453 h 98790"/>
                      <a:gd name="connsiteX7" fmla="*/ 38915 w 50241"/>
                      <a:gd name="connsiteY7" fmla="*/ 95735 h 98790"/>
                      <a:gd name="connsiteX8" fmla="*/ 33416 w 50241"/>
                      <a:gd name="connsiteY8" fmla="*/ 98790 h 987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0241" h="98790">
                        <a:moveTo>
                          <a:pt x="33416" y="98790"/>
                        </a:moveTo>
                        <a:lnTo>
                          <a:pt x="35531" y="96393"/>
                        </a:lnTo>
                        <a:cubicBezTo>
                          <a:pt x="43473" y="86101"/>
                          <a:pt x="47844" y="72988"/>
                          <a:pt x="47891" y="59453"/>
                        </a:cubicBezTo>
                        <a:cubicBezTo>
                          <a:pt x="47985" y="30314"/>
                          <a:pt x="28152" y="5640"/>
                          <a:pt x="1692" y="2068"/>
                        </a:cubicBezTo>
                        <a:lnTo>
                          <a:pt x="0" y="1880"/>
                        </a:lnTo>
                        <a:lnTo>
                          <a:pt x="3619" y="0"/>
                        </a:lnTo>
                        <a:cubicBezTo>
                          <a:pt x="30408" y="4465"/>
                          <a:pt x="50335" y="29703"/>
                          <a:pt x="50241" y="59453"/>
                        </a:cubicBezTo>
                        <a:cubicBezTo>
                          <a:pt x="50194" y="72565"/>
                          <a:pt x="46199" y="85349"/>
                          <a:pt x="38915" y="95735"/>
                        </a:cubicBezTo>
                        <a:lnTo>
                          <a:pt x="33416" y="98790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</p:grpSp>
          </p:grpSp>
        </p:grp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444D026-C00D-55F3-B945-55579D302D29}"/>
                </a:ext>
              </a:extLst>
            </p:cNvPr>
            <p:cNvSpPr/>
            <p:nvPr/>
          </p:nvSpPr>
          <p:spPr>
            <a:xfrm>
              <a:off x="9726734" y="1265980"/>
              <a:ext cx="481732" cy="896115"/>
            </a:xfrm>
            <a:custGeom>
              <a:avLst/>
              <a:gdLst>
                <a:gd name="connsiteX0" fmla="*/ 445825 w 481732"/>
                <a:gd name="connsiteY0" fmla="*/ 219811 h 896115"/>
                <a:gd name="connsiteX1" fmla="*/ 481732 w 481732"/>
                <a:gd name="connsiteY1" fmla="*/ 220892 h 896115"/>
                <a:gd name="connsiteX2" fmla="*/ 481732 w 481732"/>
                <a:gd name="connsiteY2" fmla="*/ 0 h 896115"/>
                <a:gd name="connsiteX3" fmla="*/ 0 w 481732"/>
                <a:gd name="connsiteY3" fmla="*/ 447658 h 896115"/>
                <a:gd name="connsiteX4" fmla="*/ 0 w 481732"/>
                <a:gd name="connsiteY4" fmla="*/ 896116 h 896115"/>
                <a:gd name="connsiteX5" fmla="*/ 137893 w 481732"/>
                <a:gd name="connsiteY5" fmla="*/ 701073 h 896115"/>
                <a:gd name="connsiteX6" fmla="*/ 137893 w 481732"/>
                <a:gd name="connsiteY6" fmla="*/ 521493 h 896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1732" h="896115">
                  <a:moveTo>
                    <a:pt x="445825" y="219811"/>
                  </a:moveTo>
                  <a:lnTo>
                    <a:pt x="481732" y="220892"/>
                  </a:lnTo>
                  <a:lnTo>
                    <a:pt x="481732" y="0"/>
                  </a:lnTo>
                  <a:lnTo>
                    <a:pt x="0" y="447658"/>
                  </a:lnTo>
                  <a:lnTo>
                    <a:pt x="0" y="896116"/>
                  </a:lnTo>
                  <a:lnTo>
                    <a:pt x="137893" y="701073"/>
                  </a:lnTo>
                  <a:lnTo>
                    <a:pt x="137893" y="521493"/>
                  </a:lnTo>
                  <a:close/>
                </a:path>
              </a:pathLst>
            </a:custGeom>
            <a:grpFill/>
            <a:ln w="4687" cap="flat">
              <a:solidFill>
                <a:srgbClr val="010101">
                  <a:alpha val="32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AB038AE-8ABD-18D0-B59B-B751E76EE812}"/>
                </a:ext>
              </a:extLst>
            </p:cNvPr>
            <p:cNvSpPr/>
            <p:nvPr/>
          </p:nvSpPr>
          <p:spPr>
            <a:xfrm>
              <a:off x="9726734" y="1265980"/>
              <a:ext cx="481732" cy="896115"/>
            </a:xfrm>
            <a:custGeom>
              <a:avLst/>
              <a:gdLst>
                <a:gd name="connsiteX0" fmla="*/ 445825 w 481732"/>
                <a:gd name="connsiteY0" fmla="*/ 219811 h 896115"/>
                <a:gd name="connsiteX1" fmla="*/ 481732 w 481732"/>
                <a:gd name="connsiteY1" fmla="*/ 220892 h 896115"/>
                <a:gd name="connsiteX2" fmla="*/ 481732 w 481732"/>
                <a:gd name="connsiteY2" fmla="*/ 0 h 896115"/>
                <a:gd name="connsiteX3" fmla="*/ 0 w 481732"/>
                <a:gd name="connsiteY3" fmla="*/ 447658 h 896115"/>
                <a:gd name="connsiteX4" fmla="*/ 0 w 481732"/>
                <a:gd name="connsiteY4" fmla="*/ 896116 h 896115"/>
                <a:gd name="connsiteX5" fmla="*/ 137893 w 481732"/>
                <a:gd name="connsiteY5" fmla="*/ 701073 h 896115"/>
                <a:gd name="connsiteX6" fmla="*/ 137893 w 481732"/>
                <a:gd name="connsiteY6" fmla="*/ 521493 h 896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1732" h="896115">
                  <a:moveTo>
                    <a:pt x="445825" y="219811"/>
                  </a:moveTo>
                  <a:lnTo>
                    <a:pt x="481732" y="220892"/>
                  </a:lnTo>
                  <a:lnTo>
                    <a:pt x="481732" y="0"/>
                  </a:lnTo>
                  <a:lnTo>
                    <a:pt x="0" y="447658"/>
                  </a:lnTo>
                  <a:lnTo>
                    <a:pt x="0" y="896116"/>
                  </a:lnTo>
                  <a:lnTo>
                    <a:pt x="137893" y="701073"/>
                  </a:lnTo>
                  <a:lnTo>
                    <a:pt x="137893" y="521493"/>
                  </a:lnTo>
                  <a:close/>
                </a:path>
              </a:pathLst>
            </a:custGeom>
            <a:grpFill/>
            <a:ln w="4687" cap="flat">
              <a:solidFill>
                <a:srgbClr val="010101">
                  <a:alpha val="32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39" name="Graphic 111">
              <a:extLst>
                <a:ext uri="{FF2B5EF4-FFF2-40B4-BE49-F238E27FC236}">
                  <a16:creationId xmlns:a16="http://schemas.microsoft.com/office/drawing/2014/main" id="{857128B3-7DB2-7DC4-9044-18FB558510A0}"/>
                </a:ext>
              </a:extLst>
            </p:cNvPr>
            <p:cNvGrpSpPr/>
            <p:nvPr/>
          </p:nvGrpSpPr>
          <p:grpSpPr>
            <a:xfrm>
              <a:off x="9897197" y="1402087"/>
              <a:ext cx="260793" cy="289086"/>
              <a:chOff x="9897197" y="1402087"/>
              <a:chExt cx="260793" cy="289086"/>
            </a:xfrm>
            <a:grpFill/>
          </p:grpSpPr>
          <p:grpSp>
            <p:nvGrpSpPr>
              <p:cNvPr id="787" name="Graphic 111">
                <a:extLst>
                  <a:ext uri="{FF2B5EF4-FFF2-40B4-BE49-F238E27FC236}">
                    <a16:creationId xmlns:a16="http://schemas.microsoft.com/office/drawing/2014/main" id="{32E542D8-53B6-6F42-FDB6-6B52CF4D3111}"/>
                  </a:ext>
                </a:extLst>
              </p:cNvPr>
              <p:cNvGrpSpPr/>
              <p:nvPr/>
            </p:nvGrpSpPr>
            <p:grpSpPr>
              <a:xfrm>
                <a:off x="9897197" y="1598587"/>
                <a:ext cx="55128" cy="92586"/>
                <a:chOff x="9897197" y="1598587"/>
                <a:chExt cx="55128" cy="92586"/>
              </a:xfrm>
              <a:grpFill/>
            </p:grpSpPr>
            <p:sp>
              <p:nvSpPr>
                <p:cNvPr id="805" name="Freeform: Shape 804">
                  <a:extLst>
                    <a:ext uri="{FF2B5EF4-FFF2-40B4-BE49-F238E27FC236}">
                      <a16:creationId xmlns:a16="http://schemas.microsoft.com/office/drawing/2014/main" id="{CD8A931B-6EF7-F626-E7B4-B1248EA8D876}"/>
                    </a:ext>
                  </a:extLst>
                </p:cNvPr>
                <p:cNvSpPr/>
                <p:nvPr/>
              </p:nvSpPr>
              <p:spPr>
                <a:xfrm>
                  <a:off x="9897197" y="1598587"/>
                  <a:ext cx="55081" cy="92586"/>
                </a:xfrm>
                <a:custGeom>
                  <a:avLst/>
                  <a:gdLst>
                    <a:gd name="connsiteX0" fmla="*/ 55082 w 55081"/>
                    <a:gd name="connsiteY0" fmla="*/ 46293 h 92586"/>
                    <a:gd name="connsiteX1" fmla="*/ 27541 w 55081"/>
                    <a:gd name="connsiteY1" fmla="*/ 92587 h 92586"/>
                    <a:gd name="connsiteX2" fmla="*/ 0 w 55081"/>
                    <a:gd name="connsiteY2" fmla="*/ 46293 h 92586"/>
                    <a:gd name="connsiteX3" fmla="*/ 27541 w 55081"/>
                    <a:gd name="connsiteY3" fmla="*/ 0 h 92586"/>
                    <a:gd name="connsiteX4" fmla="*/ 55082 w 55081"/>
                    <a:gd name="connsiteY4" fmla="*/ 46293 h 92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081" h="92586">
                      <a:moveTo>
                        <a:pt x="55082" y="46293"/>
                      </a:moveTo>
                      <a:cubicBezTo>
                        <a:pt x="55082" y="71860"/>
                        <a:pt x="42768" y="92587"/>
                        <a:pt x="27541" y="92587"/>
                      </a:cubicBezTo>
                      <a:cubicBezTo>
                        <a:pt x="12314" y="92587"/>
                        <a:pt x="0" y="71860"/>
                        <a:pt x="0" y="46293"/>
                      </a:cubicBezTo>
                      <a:cubicBezTo>
                        <a:pt x="0" y="20726"/>
                        <a:pt x="12314" y="0"/>
                        <a:pt x="27541" y="0"/>
                      </a:cubicBezTo>
                      <a:cubicBezTo>
                        <a:pt x="42721" y="0"/>
                        <a:pt x="55082" y="20726"/>
                        <a:pt x="55082" y="46293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806" name="Freeform: Shape 805">
                  <a:extLst>
                    <a:ext uri="{FF2B5EF4-FFF2-40B4-BE49-F238E27FC236}">
                      <a16:creationId xmlns:a16="http://schemas.microsoft.com/office/drawing/2014/main" id="{5F0E5E1D-59E3-0A19-5930-A93C885A683D}"/>
                    </a:ext>
                  </a:extLst>
                </p:cNvPr>
                <p:cNvSpPr/>
                <p:nvPr/>
              </p:nvSpPr>
              <p:spPr>
                <a:xfrm>
                  <a:off x="9897197" y="1598587"/>
                  <a:ext cx="55081" cy="92586"/>
                </a:xfrm>
                <a:custGeom>
                  <a:avLst/>
                  <a:gdLst>
                    <a:gd name="connsiteX0" fmla="*/ 55082 w 55081"/>
                    <a:gd name="connsiteY0" fmla="*/ 46293 h 92586"/>
                    <a:gd name="connsiteX1" fmla="*/ 27541 w 55081"/>
                    <a:gd name="connsiteY1" fmla="*/ 92587 h 92586"/>
                    <a:gd name="connsiteX2" fmla="*/ 0 w 55081"/>
                    <a:gd name="connsiteY2" fmla="*/ 46293 h 92586"/>
                    <a:gd name="connsiteX3" fmla="*/ 27541 w 55081"/>
                    <a:gd name="connsiteY3" fmla="*/ 0 h 92586"/>
                    <a:gd name="connsiteX4" fmla="*/ 55082 w 55081"/>
                    <a:gd name="connsiteY4" fmla="*/ 46293 h 92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081" h="92586">
                      <a:moveTo>
                        <a:pt x="55082" y="46293"/>
                      </a:moveTo>
                      <a:cubicBezTo>
                        <a:pt x="55082" y="71860"/>
                        <a:pt x="42768" y="92587"/>
                        <a:pt x="27541" y="92587"/>
                      </a:cubicBezTo>
                      <a:cubicBezTo>
                        <a:pt x="12314" y="92587"/>
                        <a:pt x="0" y="71860"/>
                        <a:pt x="0" y="46293"/>
                      </a:cubicBezTo>
                      <a:cubicBezTo>
                        <a:pt x="0" y="20726"/>
                        <a:pt x="12314" y="0"/>
                        <a:pt x="27541" y="0"/>
                      </a:cubicBezTo>
                      <a:cubicBezTo>
                        <a:pt x="42721" y="0"/>
                        <a:pt x="55082" y="20726"/>
                        <a:pt x="55082" y="46293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807" name="Freeform: Shape 806">
                  <a:extLst>
                    <a:ext uri="{FF2B5EF4-FFF2-40B4-BE49-F238E27FC236}">
                      <a16:creationId xmlns:a16="http://schemas.microsoft.com/office/drawing/2014/main" id="{BC341376-6C11-7418-789A-10E6DFD768C9}"/>
                    </a:ext>
                  </a:extLst>
                </p:cNvPr>
                <p:cNvSpPr/>
                <p:nvPr/>
              </p:nvSpPr>
              <p:spPr>
                <a:xfrm>
                  <a:off x="9905328" y="1600185"/>
                  <a:ext cx="46998" cy="82810"/>
                </a:xfrm>
                <a:custGeom>
                  <a:avLst/>
                  <a:gdLst>
                    <a:gd name="connsiteX0" fmla="*/ 46998 w 46998"/>
                    <a:gd name="connsiteY0" fmla="*/ 41405 h 82810"/>
                    <a:gd name="connsiteX1" fmla="*/ 23499 w 46998"/>
                    <a:gd name="connsiteY1" fmla="*/ 82811 h 82810"/>
                    <a:gd name="connsiteX2" fmla="*/ 0 w 46998"/>
                    <a:gd name="connsiteY2" fmla="*/ 41405 h 82810"/>
                    <a:gd name="connsiteX3" fmla="*/ 23499 w 46998"/>
                    <a:gd name="connsiteY3" fmla="*/ 0 h 82810"/>
                    <a:gd name="connsiteX4" fmla="*/ 46998 w 46998"/>
                    <a:gd name="connsiteY4" fmla="*/ 41405 h 82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998" h="82810">
                      <a:moveTo>
                        <a:pt x="46998" y="41405"/>
                      </a:moveTo>
                      <a:cubicBezTo>
                        <a:pt x="46998" y="64273"/>
                        <a:pt x="36477" y="82811"/>
                        <a:pt x="23499" y="82811"/>
                      </a:cubicBezTo>
                      <a:cubicBezTo>
                        <a:pt x="10521" y="82811"/>
                        <a:pt x="0" y="64273"/>
                        <a:pt x="0" y="41405"/>
                      </a:cubicBezTo>
                      <a:cubicBezTo>
                        <a:pt x="0" y="18538"/>
                        <a:pt x="10521" y="0"/>
                        <a:pt x="23499" y="0"/>
                      </a:cubicBezTo>
                      <a:cubicBezTo>
                        <a:pt x="36477" y="0"/>
                        <a:pt x="46998" y="18538"/>
                        <a:pt x="46998" y="41405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808" name="Freeform: Shape 807">
                  <a:extLst>
                    <a:ext uri="{FF2B5EF4-FFF2-40B4-BE49-F238E27FC236}">
                      <a16:creationId xmlns:a16="http://schemas.microsoft.com/office/drawing/2014/main" id="{2CC7F9E7-8B9A-19A1-15D7-510DA904FDC7}"/>
                    </a:ext>
                  </a:extLst>
                </p:cNvPr>
                <p:cNvSpPr/>
                <p:nvPr/>
              </p:nvSpPr>
              <p:spPr>
                <a:xfrm>
                  <a:off x="9922999" y="1631203"/>
                  <a:ext cx="11749" cy="20773"/>
                </a:xfrm>
                <a:custGeom>
                  <a:avLst/>
                  <a:gdLst>
                    <a:gd name="connsiteX0" fmla="*/ 11750 w 11749"/>
                    <a:gd name="connsiteY0" fmla="*/ 10387 h 20773"/>
                    <a:gd name="connsiteX1" fmla="*/ 5875 w 11749"/>
                    <a:gd name="connsiteY1" fmla="*/ 20773 h 20773"/>
                    <a:gd name="connsiteX2" fmla="*/ 0 w 11749"/>
                    <a:gd name="connsiteY2" fmla="*/ 10387 h 20773"/>
                    <a:gd name="connsiteX3" fmla="*/ 5875 w 11749"/>
                    <a:gd name="connsiteY3" fmla="*/ 0 h 20773"/>
                    <a:gd name="connsiteX4" fmla="*/ 11750 w 11749"/>
                    <a:gd name="connsiteY4" fmla="*/ 10387 h 207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749" h="20773">
                      <a:moveTo>
                        <a:pt x="11750" y="10387"/>
                      </a:moveTo>
                      <a:cubicBezTo>
                        <a:pt x="11750" y="16120"/>
                        <a:pt x="9118" y="20773"/>
                        <a:pt x="5875" y="20773"/>
                      </a:cubicBezTo>
                      <a:cubicBezTo>
                        <a:pt x="2632" y="20773"/>
                        <a:pt x="0" y="16120"/>
                        <a:pt x="0" y="10387"/>
                      </a:cubicBezTo>
                      <a:cubicBezTo>
                        <a:pt x="0" y="4653"/>
                        <a:pt x="2632" y="0"/>
                        <a:pt x="5875" y="0"/>
                      </a:cubicBezTo>
                      <a:cubicBezTo>
                        <a:pt x="9071" y="0"/>
                        <a:pt x="11750" y="4653"/>
                        <a:pt x="11750" y="10387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grpSp>
            <p:nvGrpSpPr>
              <p:cNvPr id="788" name="Graphic 111">
                <a:extLst>
                  <a:ext uri="{FF2B5EF4-FFF2-40B4-BE49-F238E27FC236}">
                    <a16:creationId xmlns:a16="http://schemas.microsoft.com/office/drawing/2014/main" id="{31409F2B-9B86-D981-2341-1AF0A5A21469}"/>
                  </a:ext>
                </a:extLst>
              </p:cNvPr>
              <p:cNvGrpSpPr/>
              <p:nvPr/>
            </p:nvGrpSpPr>
            <p:grpSpPr>
              <a:xfrm>
                <a:off x="10001251" y="1498809"/>
                <a:ext cx="55128" cy="92586"/>
                <a:chOff x="10001251" y="1498809"/>
                <a:chExt cx="55128" cy="92586"/>
              </a:xfrm>
              <a:grpFill/>
            </p:grpSpPr>
            <p:sp>
              <p:nvSpPr>
                <p:cNvPr id="801" name="Freeform: Shape 800">
                  <a:extLst>
                    <a:ext uri="{FF2B5EF4-FFF2-40B4-BE49-F238E27FC236}">
                      <a16:creationId xmlns:a16="http://schemas.microsoft.com/office/drawing/2014/main" id="{54D5597D-7568-5CBA-F99F-F0B947B56717}"/>
                    </a:ext>
                  </a:extLst>
                </p:cNvPr>
                <p:cNvSpPr/>
                <p:nvPr/>
              </p:nvSpPr>
              <p:spPr>
                <a:xfrm>
                  <a:off x="10001251" y="1498809"/>
                  <a:ext cx="52544" cy="92586"/>
                </a:xfrm>
                <a:custGeom>
                  <a:avLst/>
                  <a:gdLst>
                    <a:gd name="connsiteX0" fmla="*/ 52544 w 52544"/>
                    <a:gd name="connsiteY0" fmla="*/ 46293 h 92586"/>
                    <a:gd name="connsiteX1" fmla="*/ 26272 w 52544"/>
                    <a:gd name="connsiteY1" fmla="*/ 92587 h 92586"/>
                    <a:gd name="connsiteX2" fmla="*/ 0 w 52544"/>
                    <a:gd name="connsiteY2" fmla="*/ 46293 h 92586"/>
                    <a:gd name="connsiteX3" fmla="*/ 26272 w 52544"/>
                    <a:gd name="connsiteY3" fmla="*/ 0 h 92586"/>
                    <a:gd name="connsiteX4" fmla="*/ 52544 w 52544"/>
                    <a:gd name="connsiteY4" fmla="*/ 46293 h 92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544" h="92586">
                      <a:moveTo>
                        <a:pt x="52544" y="46293"/>
                      </a:moveTo>
                      <a:cubicBezTo>
                        <a:pt x="52544" y="71860"/>
                        <a:pt x="40794" y="92587"/>
                        <a:pt x="26272" y="92587"/>
                      </a:cubicBezTo>
                      <a:cubicBezTo>
                        <a:pt x="11750" y="92587"/>
                        <a:pt x="0" y="71860"/>
                        <a:pt x="0" y="46293"/>
                      </a:cubicBezTo>
                      <a:cubicBezTo>
                        <a:pt x="0" y="20726"/>
                        <a:pt x="11750" y="0"/>
                        <a:pt x="26272" y="0"/>
                      </a:cubicBezTo>
                      <a:cubicBezTo>
                        <a:pt x="40794" y="0"/>
                        <a:pt x="52544" y="20726"/>
                        <a:pt x="52544" y="46293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802" name="Freeform: Shape 801">
                  <a:extLst>
                    <a:ext uri="{FF2B5EF4-FFF2-40B4-BE49-F238E27FC236}">
                      <a16:creationId xmlns:a16="http://schemas.microsoft.com/office/drawing/2014/main" id="{C1DDB022-248C-C282-240F-7CD11E5C37C5}"/>
                    </a:ext>
                  </a:extLst>
                </p:cNvPr>
                <p:cNvSpPr/>
                <p:nvPr/>
              </p:nvSpPr>
              <p:spPr>
                <a:xfrm>
                  <a:off x="10001251" y="1498809"/>
                  <a:ext cx="52544" cy="92586"/>
                </a:xfrm>
                <a:custGeom>
                  <a:avLst/>
                  <a:gdLst>
                    <a:gd name="connsiteX0" fmla="*/ 52544 w 52544"/>
                    <a:gd name="connsiteY0" fmla="*/ 46293 h 92586"/>
                    <a:gd name="connsiteX1" fmla="*/ 26272 w 52544"/>
                    <a:gd name="connsiteY1" fmla="*/ 92587 h 92586"/>
                    <a:gd name="connsiteX2" fmla="*/ 0 w 52544"/>
                    <a:gd name="connsiteY2" fmla="*/ 46293 h 92586"/>
                    <a:gd name="connsiteX3" fmla="*/ 26272 w 52544"/>
                    <a:gd name="connsiteY3" fmla="*/ 0 h 92586"/>
                    <a:gd name="connsiteX4" fmla="*/ 52544 w 52544"/>
                    <a:gd name="connsiteY4" fmla="*/ 46293 h 92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544" h="92586">
                      <a:moveTo>
                        <a:pt x="52544" y="46293"/>
                      </a:moveTo>
                      <a:cubicBezTo>
                        <a:pt x="52544" y="71860"/>
                        <a:pt x="40794" y="92587"/>
                        <a:pt x="26272" y="92587"/>
                      </a:cubicBezTo>
                      <a:cubicBezTo>
                        <a:pt x="11750" y="92587"/>
                        <a:pt x="0" y="71860"/>
                        <a:pt x="0" y="46293"/>
                      </a:cubicBezTo>
                      <a:cubicBezTo>
                        <a:pt x="0" y="20726"/>
                        <a:pt x="11750" y="0"/>
                        <a:pt x="26272" y="0"/>
                      </a:cubicBezTo>
                      <a:cubicBezTo>
                        <a:pt x="40794" y="0"/>
                        <a:pt x="52544" y="20726"/>
                        <a:pt x="52544" y="46293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803" name="Freeform: Shape 802">
                  <a:extLst>
                    <a:ext uri="{FF2B5EF4-FFF2-40B4-BE49-F238E27FC236}">
                      <a16:creationId xmlns:a16="http://schemas.microsoft.com/office/drawing/2014/main" id="{E8009338-66E5-A3D2-4F75-CA7FF1861963}"/>
                    </a:ext>
                  </a:extLst>
                </p:cNvPr>
                <p:cNvSpPr/>
                <p:nvPr/>
              </p:nvSpPr>
              <p:spPr>
                <a:xfrm>
                  <a:off x="10009382" y="1500454"/>
                  <a:ext cx="46998" cy="82810"/>
                </a:xfrm>
                <a:custGeom>
                  <a:avLst/>
                  <a:gdLst>
                    <a:gd name="connsiteX0" fmla="*/ 46998 w 46998"/>
                    <a:gd name="connsiteY0" fmla="*/ 41405 h 82810"/>
                    <a:gd name="connsiteX1" fmla="*/ 23499 w 46998"/>
                    <a:gd name="connsiteY1" fmla="*/ 82811 h 82810"/>
                    <a:gd name="connsiteX2" fmla="*/ 0 w 46998"/>
                    <a:gd name="connsiteY2" fmla="*/ 41405 h 82810"/>
                    <a:gd name="connsiteX3" fmla="*/ 23499 w 46998"/>
                    <a:gd name="connsiteY3" fmla="*/ 0 h 82810"/>
                    <a:gd name="connsiteX4" fmla="*/ 46998 w 46998"/>
                    <a:gd name="connsiteY4" fmla="*/ 41405 h 82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998" h="82810">
                      <a:moveTo>
                        <a:pt x="46998" y="41405"/>
                      </a:moveTo>
                      <a:cubicBezTo>
                        <a:pt x="46998" y="64273"/>
                        <a:pt x="36477" y="82811"/>
                        <a:pt x="23499" y="82811"/>
                      </a:cubicBezTo>
                      <a:cubicBezTo>
                        <a:pt x="10521" y="82811"/>
                        <a:pt x="0" y="64273"/>
                        <a:pt x="0" y="41405"/>
                      </a:cubicBezTo>
                      <a:cubicBezTo>
                        <a:pt x="0" y="18538"/>
                        <a:pt x="10521" y="0"/>
                        <a:pt x="23499" y="0"/>
                      </a:cubicBezTo>
                      <a:cubicBezTo>
                        <a:pt x="36477" y="0"/>
                        <a:pt x="46998" y="18538"/>
                        <a:pt x="46998" y="41405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804" name="Freeform: Shape 803">
                  <a:extLst>
                    <a:ext uri="{FF2B5EF4-FFF2-40B4-BE49-F238E27FC236}">
                      <a16:creationId xmlns:a16="http://schemas.microsoft.com/office/drawing/2014/main" id="{9D3EA1CE-C362-4482-6AE4-5CABF94E09E6}"/>
                    </a:ext>
                  </a:extLst>
                </p:cNvPr>
                <p:cNvSpPr/>
                <p:nvPr/>
              </p:nvSpPr>
              <p:spPr>
                <a:xfrm>
                  <a:off x="10027053" y="1531473"/>
                  <a:ext cx="11749" cy="20773"/>
                </a:xfrm>
                <a:custGeom>
                  <a:avLst/>
                  <a:gdLst>
                    <a:gd name="connsiteX0" fmla="*/ 11750 w 11749"/>
                    <a:gd name="connsiteY0" fmla="*/ 10387 h 20773"/>
                    <a:gd name="connsiteX1" fmla="*/ 5875 w 11749"/>
                    <a:gd name="connsiteY1" fmla="*/ 20773 h 20773"/>
                    <a:gd name="connsiteX2" fmla="*/ 0 w 11749"/>
                    <a:gd name="connsiteY2" fmla="*/ 10387 h 20773"/>
                    <a:gd name="connsiteX3" fmla="*/ 5875 w 11749"/>
                    <a:gd name="connsiteY3" fmla="*/ 0 h 20773"/>
                    <a:gd name="connsiteX4" fmla="*/ 11750 w 11749"/>
                    <a:gd name="connsiteY4" fmla="*/ 10387 h 207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749" h="20773">
                      <a:moveTo>
                        <a:pt x="11750" y="10387"/>
                      </a:moveTo>
                      <a:cubicBezTo>
                        <a:pt x="11750" y="16120"/>
                        <a:pt x="9118" y="20773"/>
                        <a:pt x="5875" y="20773"/>
                      </a:cubicBezTo>
                      <a:cubicBezTo>
                        <a:pt x="2632" y="20773"/>
                        <a:pt x="0" y="16120"/>
                        <a:pt x="0" y="10387"/>
                      </a:cubicBezTo>
                      <a:cubicBezTo>
                        <a:pt x="0" y="4653"/>
                        <a:pt x="2632" y="0"/>
                        <a:pt x="5875" y="0"/>
                      </a:cubicBezTo>
                      <a:cubicBezTo>
                        <a:pt x="9118" y="0"/>
                        <a:pt x="11750" y="4653"/>
                        <a:pt x="11750" y="10387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grpSp>
            <p:nvGrpSpPr>
              <p:cNvPr id="789" name="Graphic 111">
                <a:extLst>
                  <a:ext uri="{FF2B5EF4-FFF2-40B4-BE49-F238E27FC236}">
                    <a16:creationId xmlns:a16="http://schemas.microsoft.com/office/drawing/2014/main" id="{FC450634-1650-CDA1-2199-BF15310D1A03}"/>
                  </a:ext>
                </a:extLst>
              </p:cNvPr>
              <p:cNvGrpSpPr/>
              <p:nvPr/>
            </p:nvGrpSpPr>
            <p:grpSpPr>
              <a:xfrm>
                <a:off x="10102814" y="1402087"/>
                <a:ext cx="55175" cy="92586"/>
                <a:chOff x="10102814" y="1402087"/>
                <a:chExt cx="55175" cy="92586"/>
              </a:xfrm>
              <a:grpFill/>
            </p:grpSpPr>
            <p:sp>
              <p:nvSpPr>
                <p:cNvPr id="797" name="Freeform: Shape 796">
                  <a:extLst>
                    <a:ext uri="{FF2B5EF4-FFF2-40B4-BE49-F238E27FC236}">
                      <a16:creationId xmlns:a16="http://schemas.microsoft.com/office/drawing/2014/main" id="{BD5737A4-AF28-084B-1AEE-6C41CBF46A63}"/>
                    </a:ext>
                  </a:extLst>
                </p:cNvPr>
                <p:cNvSpPr/>
                <p:nvPr/>
              </p:nvSpPr>
              <p:spPr>
                <a:xfrm>
                  <a:off x="10102814" y="1402087"/>
                  <a:ext cx="52544" cy="92586"/>
                </a:xfrm>
                <a:custGeom>
                  <a:avLst/>
                  <a:gdLst>
                    <a:gd name="connsiteX0" fmla="*/ 52544 w 52544"/>
                    <a:gd name="connsiteY0" fmla="*/ 46293 h 92586"/>
                    <a:gd name="connsiteX1" fmla="*/ 26272 w 52544"/>
                    <a:gd name="connsiteY1" fmla="*/ 92587 h 92586"/>
                    <a:gd name="connsiteX2" fmla="*/ 0 w 52544"/>
                    <a:gd name="connsiteY2" fmla="*/ 46293 h 92586"/>
                    <a:gd name="connsiteX3" fmla="*/ 26272 w 52544"/>
                    <a:gd name="connsiteY3" fmla="*/ 0 h 92586"/>
                    <a:gd name="connsiteX4" fmla="*/ 52544 w 52544"/>
                    <a:gd name="connsiteY4" fmla="*/ 46293 h 92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544" h="92586">
                      <a:moveTo>
                        <a:pt x="52544" y="46293"/>
                      </a:moveTo>
                      <a:cubicBezTo>
                        <a:pt x="52544" y="71860"/>
                        <a:pt x="40782" y="92587"/>
                        <a:pt x="26272" y="92587"/>
                      </a:cubicBezTo>
                      <a:cubicBezTo>
                        <a:pt x="11762" y="92587"/>
                        <a:pt x="0" y="71860"/>
                        <a:pt x="0" y="46293"/>
                      </a:cubicBezTo>
                      <a:cubicBezTo>
                        <a:pt x="0" y="20726"/>
                        <a:pt x="11762" y="0"/>
                        <a:pt x="26272" y="0"/>
                      </a:cubicBezTo>
                      <a:cubicBezTo>
                        <a:pt x="40782" y="0"/>
                        <a:pt x="52544" y="20726"/>
                        <a:pt x="52544" y="46293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798" name="Freeform: Shape 797">
                  <a:extLst>
                    <a:ext uri="{FF2B5EF4-FFF2-40B4-BE49-F238E27FC236}">
                      <a16:creationId xmlns:a16="http://schemas.microsoft.com/office/drawing/2014/main" id="{FAFE53D7-3D1A-55A6-5248-8D84E9782E6A}"/>
                    </a:ext>
                  </a:extLst>
                </p:cNvPr>
                <p:cNvSpPr/>
                <p:nvPr/>
              </p:nvSpPr>
              <p:spPr>
                <a:xfrm>
                  <a:off x="10102814" y="1402087"/>
                  <a:ext cx="52544" cy="92586"/>
                </a:xfrm>
                <a:custGeom>
                  <a:avLst/>
                  <a:gdLst>
                    <a:gd name="connsiteX0" fmla="*/ 52544 w 52544"/>
                    <a:gd name="connsiteY0" fmla="*/ 46293 h 92586"/>
                    <a:gd name="connsiteX1" fmla="*/ 26272 w 52544"/>
                    <a:gd name="connsiteY1" fmla="*/ 92587 h 92586"/>
                    <a:gd name="connsiteX2" fmla="*/ 0 w 52544"/>
                    <a:gd name="connsiteY2" fmla="*/ 46293 h 92586"/>
                    <a:gd name="connsiteX3" fmla="*/ 26272 w 52544"/>
                    <a:gd name="connsiteY3" fmla="*/ 0 h 92586"/>
                    <a:gd name="connsiteX4" fmla="*/ 52544 w 52544"/>
                    <a:gd name="connsiteY4" fmla="*/ 46293 h 92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544" h="92586">
                      <a:moveTo>
                        <a:pt x="52544" y="46293"/>
                      </a:moveTo>
                      <a:cubicBezTo>
                        <a:pt x="52544" y="71860"/>
                        <a:pt x="40782" y="92587"/>
                        <a:pt x="26272" y="92587"/>
                      </a:cubicBezTo>
                      <a:cubicBezTo>
                        <a:pt x="11762" y="92587"/>
                        <a:pt x="0" y="71860"/>
                        <a:pt x="0" y="46293"/>
                      </a:cubicBezTo>
                      <a:cubicBezTo>
                        <a:pt x="0" y="20726"/>
                        <a:pt x="11762" y="0"/>
                        <a:pt x="26272" y="0"/>
                      </a:cubicBezTo>
                      <a:cubicBezTo>
                        <a:pt x="40782" y="0"/>
                        <a:pt x="52544" y="20726"/>
                        <a:pt x="52544" y="46293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799" name="Freeform: Shape 798">
                  <a:extLst>
                    <a:ext uri="{FF2B5EF4-FFF2-40B4-BE49-F238E27FC236}">
                      <a16:creationId xmlns:a16="http://schemas.microsoft.com/office/drawing/2014/main" id="{7FA9FF67-50D9-E2A8-9F6A-EC1558A1337A}"/>
                    </a:ext>
                  </a:extLst>
                </p:cNvPr>
                <p:cNvSpPr/>
                <p:nvPr/>
              </p:nvSpPr>
              <p:spPr>
                <a:xfrm>
                  <a:off x="10110992" y="1403685"/>
                  <a:ext cx="46998" cy="82810"/>
                </a:xfrm>
                <a:custGeom>
                  <a:avLst/>
                  <a:gdLst>
                    <a:gd name="connsiteX0" fmla="*/ 46998 w 46998"/>
                    <a:gd name="connsiteY0" fmla="*/ 41405 h 82810"/>
                    <a:gd name="connsiteX1" fmla="*/ 23499 w 46998"/>
                    <a:gd name="connsiteY1" fmla="*/ 82811 h 82810"/>
                    <a:gd name="connsiteX2" fmla="*/ 0 w 46998"/>
                    <a:gd name="connsiteY2" fmla="*/ 41405 h 82810"/>
                    <a:gd name="connsiteX3" fmla="*/ 23499 w 46998"/>
                    <a:gd name="connsiteY3" fmla="*/ 0 h 82810"/>
                    <a:gd name="connsiteX4" fmla="*/ 46998 w 46998"/>
                    <a:gd name="connsiteY4" fmla="*/ 41405 h 82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998" h="82810">
                      <a:moveTo>
                        <a:pt x="46998" y="41405"/>
                      </a:moveTo>
                      <a:cubicBezTo>
                        <a:pt x="46998" y="64273"/>
                        <a:pt x="36477" y="82811"/>
                        <a:pt x="23499" y="82811"/>
                      </a:cubicBezTo>
                      <a:cubicBezTo>
                        <a:pt x="10521" y="82811"/>
                        <a:pt x="0" y="64273"/>
                        <a:pt x="0" y="41405"/>
                      </a:cubicBezTo>
                      <a:cubicBezTo>
                        <a:pt x="0" y="18538"/>
                        <a:pt x="10521" y="0"/>
                        <a:pt x="23499" y="0"/>
                      </a:cubicBezTo>
                      <a:cubicBezTo>
                        <a:pt x="36477" y="0"/>
                        <a:pt x="46998" y="18538"/>
                        <a:pt x="46998" y="41405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800" name="Freeform: Shape 799">
                  <a:extLst>
                    <a:ext uri="{FF2B5EF4-FFF2-40B4-BE49-F238E27FC236}">
                      <a16:creationId xmlns:a16="http://schemas.microsoft.com/office/drawing/2014/main" id="{3128E0D3-2187-32CA-37D7-3F1FD820A197}"/>
                    </a:ext>
                  </a:extLst>
                </p:cNvPr>
                <p:cNvSpPr/>
                <p:nvPr/>
              </p:nvSpPr>
              <p:spPr>
                <a:xfrm>
                  <a:off x="10128616" y="1434704"/>
                  <a:ext cx="11749" cy="20773"/>
                </a:xfrm>
                <a:custGeom>
                  <a:avLst/>
                  <a:gdLst>
                    <a:gd name="connsiteX0" fmla="*/ 11750 w 11749"/>
                    <a:gd name="connsiteY0" fmla="*/ 10387 h 20773"/>
                    <a:gd name="connsiteX1" fmla="*/ 5875 w 11749"/>
                    <a:gd name="connsiteY1" fmla="*/ 20773 h 20773"/>
                    <a:gd name="connsiteX2" fmla="*/ 0 w 11749"/>
                    <a:gd name="connsiteY2" fmla="*/ 10387 h 20773"/>
                    <a:gd name="connsiteX3" fmla="*/ 5875 w 11749"/>
                    <a:gd name="connsiteY3" fmla="*/ 0 h 20773"/>
                    <a:gd name="connsiteX4" fmla="*/ 11750 w 11749"/>
                    <a:gd name="connsiteY4" fmla="*/ 10387 h 207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749" h="20773">
                      <a:moveTo>
                        <a:pt x="11750" y="10387"/>
                      </a:moveTo>
                      <a:cubicBezTo>
                        <a:pt x="11750" y="16123"/>
                        <a:pt x="9119" y="20773"/>
                        <a:pt x="5875" y="20773"/>
                      </a:cubicBezTo>
                      <a:cubicBezTo>
                        <a:pt x="2630" y="20773"/>
                        <a:pt x="0" y="16123"/>
                        <a:pt x="0" y="10387"/>
                      </a:cubicBezTo>
                      <a:cubicBezTo>
                        <a:pt x="0" y="4650"/>
                        <a:pt x="2630" y="0"/>
                        <a:pt x="5875" y="0"/>
                      </a:cubicBezTo>
                      <a:cubicBezTo>
                        <a:pt x="9119" y="0"/>
                        <a:pt x="11750" y="4650"/>
                        <a:pt x="11750" y="10387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sp>
            <p:nvSpPr>
              <p:cNvPr id="790" name="Freeform: Shape 789">
                <a:extLst>
                  <a:ext uri="{FF2B5EF4-FFF2-40B4-BE49-F238E27FC236}">
                    <a16:creationId xmlns:a16="http://schemas.microsoft.com/office/drawing/2014/main" id="{89D84210-4133-DE0C-4C43-5B20C5682FC6}"/>
                  </a:ext>
                </a:extLst>
              </p:cNvPr>
              <p:cNvSpPr/>
              <p:nvPr/>
            </p:nvSpPr>
            <p:spPr>
              <a:xfrm>
                <a:off x="9922952" y="1633318"/>
                <a:ext cx="8224" cy="18376"/>
              </a:xfrm>
              <a:custGeom>
                <a:avLst/>
                <a:gdLst>
                  <a:gd name="connsiteX0" fmla="*/ 8225 w 8224"/>
                  <a:gd name="connsiteY0" fmla="*/ 9447 h 18376"/>
                  <a:gd name="connsiteX1" fmla="*/ 2867 w 8224"/>
                  <a:gd name="connsiteY1" fmla="*/ 0 h 18376"/>
                  <a:gd name="connsiteX2" fmla="*/ 2303 w 8224"/>
                  <a:gd name="connsiteY2" fmla="*/ 94 h 18376"/>
                  <a:gd name="connsiteX3" fmla="*/ 0 w 8224"/>
                  <a:gd name="connsiteY3" fmla="*/ 8272 h 18376"/>
                  <a:gd name="connsiteX4" fmla="*/ 4559 w 8224"/>
                  <a:gd name="connsiteY4" fmla="*/ 18376 h 18376"/>
                  <a:gd name="connsiteX5" fmla="*/ 8225 w 8224"/>
                  <a:gd name="connsiteY5" fmla="*/ 9447 h 18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224" h="18376">
                    <a:moveTo>
                      <a:pt x="8225" y="9447"/>
                    </a:moveTo>
                    <a:cubicBezTo>
                      <a:pt x="8225" y="4230"/>
                      <a:pt x="5828" y="0"/>
                      <a:pt x="2867" y="0"/>
                    </a:cubicBezTo>
                    <a:cubicBezTo>
                      <a:pt x="2679" y="0"/>
                      <a:pt x="2491" y="47"/>
                      <a:pt x="2303" y="94"/>
                    </a:cubicBezTo>
                    <a:cubicBezTo>
                      <a:pt x="940" y="1974"/>
                      <a:pt x="0" y="4935"/>
                      <a:pt x="0" y="8272"/>
                    </a:cubicBezTo>
                    <a:cubicBezTo>
                      <a:pt x="0" y="13207"/>
                      <a:pt x="1974" y="17295"/>
                      <a:pt x="4559" y="18376"/>
                    </a:cubicBezTo>
                    <a:cubicBezTo>
                      <a:pt x="6674" y="17107"/>
                      <a:pt x="8225" y="13630"/>
                      <a:pt x="8225" y="9447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1" name="Freeform: Shape 790">
                <a:extLst>
                  <a:ext uri="{FF2B5EF4-FFF2-40B4-BE49-F238E27FC236}">
                    <a16:creationId xmlns:a16="http://schemas.microsoft.com/office/drawing/2014/main" id="{B841CFA3-E1F4-9CAA-9D46-9629B62F207B}"/>
                  </a:ext>
                </a:extLst>
              </p:cNvPr>
              <p:cNvSpPr/>
              <p:nvPr/>
            </p:nvSpPr>
            <p:spPr>
              <a:xfrm>
                <a:off x="9961773" y="1589798"/>
                <a:ext cx="11749" cy="20773"/>
              </a:xfrm>
              <a:custGeom>
                <a:avLst/>
                <a:gdLst>
                  <a:gd name="connsiteX0" fmla="*/ 11750 w 11749"/>
                  <a:gd name="connsiteY0" fmla="*/ 10387 h 20773"/>
                  <a:gd name="connsiteX1" fmla="*/ 5875 w 11749"/>
                  <a:gd name="connsiteY1" fmla="*/ 20773 h 20773"/>
                  <a:gd name="connsiteX2" fmla="*/ 0 w 11749"/>
                  <a:gd name="connsiteY2" fmla="*/ 10387 h 20773"/>
                  <a:gd name="connsiteX3" fmla="*/ 5875 w 11749"/>
                  <a:gd name="connsiteY3" fmla="*/ 0 h 20773"/>
                  <a:gd name="connsiteX4" fmla="*/ 11750 w 11749"/>
                  <a:gd name="connsiteY4" fmla="*/ 10387 h 20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49" h="20773">
                    <a:moveTo>
                      <a:pt x="11750" y="10387"/>
                    </a:moveTo>
                    <a:cubicBezTo>
                      <a:pt x="11750" y="16120"/>
                      <a:pt x="9118" y="20773"/>
                      <a:pt x="5875" y="20773"/>
                    </a:cubicBezTo>
                    <a:cubicBezTo>
                      <a:pt x="2632" y="20773"/>
                      <a:pt x="0" y="16120"/>
                      <a:pt x="0" y="10387"/>
                    </a:cubicBezTo>
                    <a:cubicBezTo>
                      <a:pt x="0" y="4653"/>
                      <a:pt x="2632" y="0"/>
                      <a:pt x="5875" y="0"/>
                    </a:cubicBezTo>
                    <a:cubicBezTo>
                      <a:pt x="9071" y="0"/>
                      <a:pt x="11750" y="4653"/>
                      <a:pt x="11750" y="10387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2" name="Freeform: Shape 791">
                <a:extLst>
                  <a:ext uri="{FF2B5EF4-FFF2-40B4-BE49-F238E27FC236}">
                    <a16:creationId xmlns:a16="http://schemas.microsoft.com/office/drawing/2014/main" id="{B6A66A25-1EBC-ABC3-943D-F4984DC284CC}"/>
                  </a:ext>
                </a:extLst>
              </p:cNvPr>
              <p:cNvSpPr/>
              <p:nvPr/>
            </p:nvSpPr>
            <p:spPr>
              <a:xfrm>
                <a:off x="10065733" y="1488423"/>
                <a:ext cx="11749" cy="20773"/>
              </a:xfrm>
              <a:custGeom>
                <a:avLst/>
                <a:gdLst>
                  <a:gd name="connsiteX0" fmla="*/ 11750 w 11749"/>
                  <a:gd name="connsiteY0" fmla="*/ 10387 h 20773"/>
                  <a:gd name="connsiteX1" fmla="*/ 5875 w 11749"/>
                  <a:gd name="connsiteY1" fmla="*/ 20773 h 20773"/>
                  <a:gd name="connsiteX2" fmla="*/ 0 w 11749"/>
                  <a:gd name="connsiteY2" fmla="*/ 10387 h 20773"/>
                  <a:gd name="connsiteX3" fmla="*/ 5875 w 11749"/>
                  <a:gd name="connsiteY3" fmla="*/ 0 h 20773"/>
                  <a:gd name="connsiteX4" fmla="*/ 11750 w 11749"/>
                  <a:gd name="connsiteY4" fmla="*/ 10387 h 20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49" h="20773">
                    <a:moveTo>
                      <a:pt x="11750" y="10387"/>
                    </a:moveTo>
                    <a:cubicBezTo>
                      <a:pt x="11750" y="16120"/>
                      <a:pt x="9118" y="20773"/>
                      <a:pt x="5875" y="20773"/>
                    </a:cubicBezTo>
                    <a:cubicBezTo>
                      <a:pt x="2632" y="20773"/>
                      <a:pt x="0" y="16120"/>
                      <a:pt x="0" y="10387"/>
                    </a:cubicBezTo>
                    <a:cubicBezTo>
                      <a:pt x="0" y="4653"/>
                      <a:pt x="2632" y="0"/>
                      <a:pt x="5875" y="0"/>
                    </a:cubicBezTo>
                    <a:cubicBezTo>
                      <a:pt x="9118" y="0"/>
                      <a:pt x="11750" y="4653"/>
                      <a:pt x="11750" y="10387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3" name="Freeform: Shape 792">
                <a:extLst>
                  <a:ext uri="{FF2B5EF4-FFF2-40B4-BE49-F238E27FC236}">
                    <a16:creationId xmlns:a16="http://schemas.microsoft.com/office/drawing/2014/main" id="{0AAB33AC-022B-7176-6979-8493093F600C}"/>
                  </a:ext>
                </a:extLst>
              </p:cNvPr>
              <p:cNvSpPr/>
              <p:nvPr/>
            </p:nvSpPr>
            <p:spPr>
              <a:xfrm>
                <a:off x="9961726" y="1591725"/>
                <a:ext cx="8224" cy="18376"/>
              </a:xfrm>
              <a:custGeom>
                <a:avLst/>
                <a:gdLst>
                  <a:gd name="connsiteX0" fmla="*/ 8225 w 8224"/>
                  <a:gd name="connsiteY0" fmla="*/ 9447 h 18376"/>
                  <a:gd name="connsiteX1" fmla="*/ 2867 w 8224"/>
                  <a:gd name="connsiteY1" fmla="*/ 0 h 18376"/>
                  <a:gd name="connsiteX2" fmla="*/ 2303 w 8224"/>
                  <a:gd name="connsiteY2" fmla="*/ 94 h 18376"/>
                  <a:gd name="connsiteX3" fmla="*/ 0 w 8224"/>
                  <a:gd name="connsiteY3" fmla="*/ 8272 h 18376"/>
                  <a:gd name="connsiteX4" fmla="*/ 4559 w 8224"/>
                  <a:gd name="connsiteY4" fmla="*/ 18376 h 18376"/>
                  <a:gd name="connsiteX5" fmla="*/ 8225 w 8224"/>
                  <a:gd name="connsiteY5" fmla="*/ 9447 h 18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224" h="18376">
                    <a:moveTo>
                      <a:pt x="8225" y="9447"/>
                    </a:moveTo>
                    <a:cubicBezTo>
                      <a:pt x="8225" y="4230"/>
                      <a:pt x="5828" y="0"/>
                      <a:pt x="2867" y="0"/>
                    </a:cubicBezTo>
                    <a:cubicBezTo>
                      <a:pt x="2679" y="0"/>
                      <a:pt x="2491" y="47"/>
                      <a:pt x="2303" y="94"/>
                    </a:cubicBezTo>
                    <a:cubicBezTo>
                      <a:pt x="940" y="1974"/>
                      <a:pt x="0" y="4935"/>
                      <a:pt x="0" y="8272"/>
                    </a:cubicBezTo>
                    <a:cubicBezTo>
                      <a:pt x="0" y="13206"/>
                      <a:pt x="1974" y="17295"/>
                      <a:pt x="4559" y="18376"/>
                    </a:cubicBezTo>
                    <a:cubicBezTo>
                      <a:pt x="6674" y="17154"/>
                      <a:pt x="8225" y="13630"/>
                      <a:pt x="8225" y="9447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4" name="Freeform: Shape 793">
                <a:extLst>
                  <a:ext uri="{FF2B5EF4-FFF2-40B4-BE49-F238E27FC236}">
                    <a16:creationId xmlns:a16="http://schemas.microsoft.com/office/drawing/2014/main" id="{20D201CB-3D03-6436-A6B0-AFF9635698D4}"/>
                  </a:ext>
                </a:extLst>
              </p:cNvPr>
              <p:cNvSpPr/>
              <p:nvPr/>
            </p:nvSpPr>
            <p:spPr>
              <a:xfrm>
                <a:off x="10027006" y="1533870"/>
                <a:ext cx="8224" cy="18376"/>
              </a:xfrm>
              <a:custGeom>
                <a:avLst/>
                <a:gdLst>
                  <a:gd name="connsiteX0" fmla="*/ 8225 w 8224"/>
                  <a:gd name="connsiteY0" fmla="*/ 9447 h 18376"/>
                  <a:gd name="connsiteX1" fmla="*/ 2867 w 8224"/>
                  <a:gd name="connsiteY1" fmla="*/ 0 h 18376"/>
                  <a:gd name="connsiteX2" fmla="*/ 2303 w 8224"/>
                  <a:gd name="connsiteY2" fmla="*/ 94 h 18376"/>
                  <a:gd name="connsiteX3" fmla="*/ 0 w 8224"/>
                  <a:gd name="connsiteY3" fmla="*/ 8272 h 18376"/>
                  <a:gd name="connsiteX4" fmla="*/ 4559 w 8224"/>
                  <a:gd name="connsiteY4" fmla="*/ 18376 h 18376"/>
                  <a:gd name="connsiteX5" fmla="*/ 8225 w 8224"/>
                  <a:gd name="connsiteY5" fmla="*/ 9447 h 18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224" h="18376">
                    <a:moveTo>
                      <a:pt x="8225" y="9447"/>
                    </a:moveTo>
                    <a:cubicBezTo>
                      <a:pt x="8225" y="4230"/>
                      <a:pt x="5828" y="0"/>
                      <a:pt x="2867" y="0"/>
                    </a:cubicBezTo>
                    <a:cubicBezTo>
                      <a:pt x="2679" y="0"/>
                      <a:pt x="2491" y="47"/>
                      <a:pt x="2303" y="94"/>
                    </a:cubicBezTo>
                    <a:cubicBezTo>
                      <a:pt x="940" y="1974"/>
                      <a:pt x="0" y="4935"/>
                      <a:pt x="0" y="8272"/>
                    </a:cubicBezTo>
                    <a:cubicBezTo>
                      <a:pt x="0" y="13206"/>
                      <a:pt x="1974" y="17295"/>
                      <a:pt x="4559" y="18376"/>
                    </a:cubicBezTo>
                    <a:cubicBezTo>
                      <a:pt x="6721" y="17107"/>
                      <a:pt x="8225" y="13630"/>
                      <a:pt x="8225" y="9447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5" name="Freeform: Shape 794">
                <a:extLst>
                  <a:ext uri="{FF2B5EF4-FFF2-40B4-BE49-F238E27FC236}">
                    <a16:creationId xmlns:a16="http://schemas.microsoft.com/office/drawing/2014/main" id="{DDB74189-5B30-6842-943E-34A90C0EBF77}"/>
                  </a:ext>
                </a:extLst>
              </p:cNvPr>
              <p:cNvSpPr/>
              <p:nvPr/>
            </p:nvSpPr>
            <p:spPr>
              <a:xfrm>
                <a:off x="10065733" y="1490444"/>
                <a:ext cx="8224" cy="18376"/>
              </a:xfrm>
              <a:custGeom>
                <a:avLst/>
                <a:gdLst>
                  <a:gd name="connsiteX0" fmla="*/ 8225 w 8224"/>
                  <a:gd name="connsiteY0" fmla="*/ 9447 h 18376"/>
                  <a:gd name="connsiteX1" fmla="*/ 2867 w 8224"/>
                  <a:gd name="connsiteY1" fmla="*/ 0 h 18376"/>
                  <a:gd name="connsiteX2" fmla="*/ 2303 w 8224"/>
                  <a:gd name="connsiteY2" fmla="*/ 94 h 18376"/>
                  <a:gd name="connsiteX3" fmla="*/ 0 w 8224"/>
                  <a:gd name="connsiteY3" fmla="*/ 8272 h 18376"/>
                  <a:gd name="connsiteX4" fmla="*/ 4559 w 8224"/>
                  <a:gd name="connsiteY4" fmla="*/ 18376 h 18376"/>
                  <a:gd name="connsiteX5" fmla="*/ 8225 w 8224"/>
                  <a:gd name="connsiteY5" fmla="*/ 9447 h 18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224" h="18376">
                    <a:moveTo>
                      <a:pt x="8225" y="9447"/>
                    </a:moveTo>
                    <a:cubicBezTo>
                      <a:pt x="8225" y="4230"/>
                      <a:pt x="5828" y="0"/>
                      <a:pt x="2867" y="0"/>
                    </a:cubicBezTo>
                    <a:cubicBezTo>
                      <a:pt x="2679" y="0"/>
                      <a:pt x="2491" y="47"/>
                      <a:pt x="2303" y="94"/>
                    </a:cubicBezTo>
                    <a:cubicBezTo>
                      <a:pt x="940" y="1974"/>
                      <a:pt x="0" y="4935"/>
                      <a:pt x="0" y="8272"/>
                    </a:cubicBezTo>
                    <a:cubicBezTo>
                      <a:pt x="0" y="13207"/>
                      <a:pt x="1974" y="17295"/>
                      <a:pt x="4559" y="18376"/>
                    </a:cubicBezTo>
                    <a:cubicBezTo>
                      <a:pt x="6674" y="17107"/>
                      <a:pt x="8225" y="13630"/>
                      <a:pt x="8225" y="9447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6" name="Freeform: Shape 795">
                <a:extLst>
                  <a:ext uri="{FF2B5EF4-FFF2-40B4-BE49-F238E27FC236}">
                    <a16:creationId xmlns:a16="http://schemas.microsoft.com/office/drawing/2014/main" id="{DE750552-9C3E-AE63-AED8-C8658BF23452}"/>
                  </a:ext>
                </a:extLst>
              </p:cNvPr>
              <p:cNvSpPr/>
              <p:nvPr/>
            </p:nvSpPr>
            <p:spPr>
              <a:xfrm>
                <a:off x="10129932" y="1435080"/>
                <a:ext cx="8224" cy="18376"/>
              </a:xfrm>
              <a:custGeom>
                <a:avLst/>
                <a:gdLst>
                  <a:gd name="connsiteX0" fmla="*/ 8225 w 8224"/>
                  <a:gd name="connsiteY0" fmla="*/ 9447 h 18376"/>
                  <a:gd name="connsiteX1" fmla="*/ 2867 w 8224"/>
                  <a:gd name="connsiteY1" fmla="*/ 0 h 18376"/>
                  <a:gd name="connsiteX2" fmla="*/ 2303 w 8224"/>
                  <a:gd name="connsiteY2" fmla="*/ 94 h 18376"/>
                  <a:gd name="connsiteX3" fmla="*/ 0 w 8224"/>
                  <a:gd name="connsiteY3" fmla="*/ 8272 h 18376"/>
                  <a:gd name="connsiteX4" fmla="*/ 4559 w 8224"/>
                  <a:gd name="connsiteY4" fmla="*/ 18376 h 18376"/>
                  <a:gd name="connsiteX5" fmla="*/ 8225 w 8224"/>
                  <a:gd name="connsiteY5" fmla="*/ 9447 h 18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224" h="18376">
                    <a:moveTo>
                      <a:pt x="8225" y="9447"/>
                    </a:moveTo>
                    <a:cubicBezTo>
                      <a:pt x="8225" y="4230"/>
                      <a:pt x="5828" y="0"/>
                      <a:pt x="2867" y="0"/>
                    </a:cubicBezTo>
                    <a:cubicBezTo>
                      <a:pt x="2679" y="0"/>
                      <a:pt x="2491" y="47"/>
                      <a:pt x="2303" y="94"/>
                    </a:cubicBezTo>
                    <a:cubicBezTo>
                      <a:pt x="940" y="1974"/>
                      <a:pt x="0" y="4935"/>
                      <a:pt x="0" y="8272"/>
                    </a:cubicBezTo>
                    <a:cubicBezTo>
                      <a:pt x="0" y="13207"/>
                      <a:pt x="1974" y="17295"/>
                      <a:pt x="4559" y="18376"/>
                    </a:cubicBezTo>
                    <a:cubicBezTo>
                      <a:pt x="6674" y="17107"/>
                      <a:pt x="8225" y="13630"/>
                      <a:pt x="8225" y="9447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0" name="Graphic 111">
              <a:extLst>
                <a:ext uri="{FF2B5EF4-FFF2-40B4-BE49-F238E27FC236}">
                  <a16:creationId xmlns:a16="http://schemas.microsoft.com/office/drawing/2014/main" id="{B82DA8FB-5A54-3744-DE42-26546C3BEF7B}"/>
                </a:ext>
              </a:extLst>
            </p:cNvPr>
            <p:cNvGrpSpPr/>
            <p:nvPr/>
          </p:nvGrpSpPr>
          <p:grpSpPr>
            <a:xfrm>
              <a:off x="9756061" y="1673665"/>
              <a:ext cx="97521" cy="379974"/>
              <a:chOff x="9756061" y="1673665"/>
              <a:chExt cx="97521" cy="379974"/>
            </a:xfrm>
            <a:grpFill/>
          </p:grpSpPr>
          <p:grpSp>
            <p:nvGrpSpPr>
              <p:cNvPr id="779" name="Graphic 111">
                <a:extLst>
                  <a:ext uri="{FF2B5EF4-FFF2-40B4-BE49-F238E27FC236}">
                    <a16:creationId xmlns:a16="http://schemas.microsoft.com/office/drawing/2014/main" id="{6B204BE5-C3C5-403F-93AA-4DBB03865C58}"/>
                  </a:ext>
                </a:extLst>
              </p:cNvPr>
              <p:cNvGrpSpPr/>
              <p:nvPr/>
            </p:nvGrpSpPr>
            <p:grpSpPr>
              <a:xfrm>
                <a:off x="9756061" y="1706545"/>
                <a:ext cx="43520" cy="347093"/>
                <a:chOff x="9756061" y="1706545"/>
                <a:chExt cx="43520" cy="347093"/>
              </a:xfrm>
              <a:grpFill/>
            </p:grpSpPr>
            <p:sp>
              <p:nvSpPr>
                <p:cNvPr id="784" name="Freeform: Shape 783">
                  <a:extLst>
                    <a:ext uri="{FF2B5EF4-FFF2-40B4-BE49-F238E27FC236}">
                      <a16:creationId xmlns:a16="http://schemas.microsoft.com/office/drawing/2014/main" id="{1BE1FF60-B737-F517-7CCA-8007769B7E26}"/>
                    </a:ext>
                  </a:extLst>
                </p:cNvPr>
                <p:cNvSpPr/>
                <p:nvPr/>
              </p:nvSpPr>
              <p:spPr>
                <a:xfrm>
                  <a:off x="9756061" y="1706546"/>
                  <a:ext cx="43520" cy="347092"/>
                </a:xfrm>
                <a:custGeom>
                  <a:avLst/>
                  <a:gdLst>
                    <a:gd name="connsiteX0" fmla="*/ 21760 w 43520"/>
                    <a:gd name="connsiteY0" fmla="*/ 3379 h 347092"/>
                    <a:gd name="connsiteX1" fmla="*/ 19974 w 43520"/>
                    <a:gd name="connsiteY1" fmla="*/ 4742 h 347092"/>
                    <a:gd name="connsiteX2" fmla="*/ 0 w 43520"/>
                    <a:gd name="connsiteY2" fmla="*/ 53526 h 347092"/>
                    <a:gd name="connsiteX3" fmla="*/ 0 w 43520"/>
                    <a:gd name="connsiteY3" fmla="*/ 330205 h 347092"/>
                    <a:gd name="connsiteX4" fmla="*/ 12126 w 43520"/>
                    <a:gd name="connsiteY4" fmla="*/ 347077 h 347092"/>
                    <a:gd name="connsiteX5" fmla="*/ 21760 w 43520"/>
                    <a:gd name="connsiteY5" fmla="*/ 343083 h 347092"/>
                    <a:gd name="connsiteX6" fmla="*/ 43520 w 43520"/>
                    <a:gd name="connsiteY6" fmla="*/ 293781 h 347092"/>
                    <a:gd name="connsiteX7" fmla="*/ 43520 w 43520"/>
                    <a:gd name="connsiteY7" fmla="*/ 17103 h 347092"/>
                    <a:gd name="connsiteX8" fmla="*/ 21760 w 43520"/>
                    <a:gd name="connsiteY8" fmla="*/ 3379 h 3470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3520" h="347092">
                      <a:moveTo>
                        <a:pt x="21760" y="3379"/>
                      </a:moveTo>
                      <a:cubicBezTo>
                        <a:pt x="21149" y="3802"/>
                        <a:pt x="20585" y="4272"/>
                        <a:pt x="19974" y="4742"/>
                      </a:cubicBezTo>
                      <a:cubicBezTo>
                        <a:pt x="1880" y="18654"/>
                        <a:pt x="0" y="41918"/>
                        <a:pt x="0" y="53526"/>
                      </a:cubicBezTo>
                      <a:lnTo>
                        <a:pt x="0" y="330205"/>
                      </a:lnTo>
                      <a:cubicBezTo>
                        <a:pt x="0" y="339135"/>
                        <a:pt x="4183" y="347500"/>
                        <a:pt x="12126" y="347077"/>
                      </a:cubicBezTo>
                      <a:cubicBezTo>
                        <a:pt x="14899" y="346936"/>
                        <a:pt x="18094" y="345715"/>
                        <a:pt x="21760" y="343083"/>
                      </a:cubicBezTo>
                      <a:cubicBezTo>
                        <a:pt x="43520" y="327432"/>
                        <a:pt x="43520" y="305813"/>
                        <a:pt x="43520" y="293781"/>
                      </a:cubicBezTo>
                      <a:lnTo>
                        <a:pt x="43520" y="17103"/>
                      </a:lnTo>
                      <a:cubicBezTo>
                        <a:pt x="43520" y="5071"/>
                        <a:pt x="34826" y="-5691"/>
                        <a:pt x="21760" y="3379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785" name="Freeform: Shape 784">
                  <a:extLst>
                    <a:ext uri="{FF2B5EF4-FFF2-40B4-BE49-F238E27FC236}">
                      <a16:creationId xmlns:a16="http://schemas.microsoft.com/office/drawing/2014/main" id="{07C35A8C-CBE6-11A0-A36C-BD316EF4D40C}"/>
                    </a:ext>
                  </a:extLst>
                </p:cNvPr>
                <p:cNvSpPr/>
                <p:nvPr/>
              </p:nvSpPr>
              <p:spPr>
                <a:xfrm>
                  <a:off x="9756061" y="1706546"/>
                  <a:ext cx="43520" cy="347092"/>
                </a:xfrm>
                <a:custGeom>
                  <a:avLst/>
                  <a:gdLst>
                    <a:gd name="connsiteX0" fmla="*/ 21760 w 43520"/>
                    <a:gd name="connsiteY0" fmla="*/ 3379 h 347092"/>
                    <a:gd name="connsiteX1" fmla="*/ 19974 w 43520"/>
                    <a:gd name="connsiteY1" fmla="*/ 4742 h 347092"/>
                    <a:gd name="connsiteX2" fmla="*/ 0 w 43520"/>
                    <a:gd name="connsiteY2" fmla="*/ 53526 h 347092"/>
                    <a:gd name="connsiteX3" fmla="*/ 0 w 43520"/>
                    <a:gd name="connsiteY3" fmla="*/ 330205 h 347092"/>
                    <a:gd name="connsiteX4" fmla="*/ 12126 w 43520"/>
                    <a:gd name="connsiteY4" fmla="*/ 347077 h 347092"/>
                    <a:gd name="connsiteX5" fmla="*/ 21760 w 43520"/>
                    <a:gd name="connsiteY5" fmla="*/ 343083 h 347092"/>
                    <a:gd name="connsiteX6" fmla="*/ 43520 w 43520"/>
                    <a:gd name="connsiteY6" fmla="*/ 293781 h 347092"/>
                    <a:gd name="connsiteX7" fmla="*/ 43520 w 43520"/>
                    <a:gd name="connsiteY7" fmla="*/ 17103 h 347092"/>
                    <a:gd name="connsiteX8" fmla="*/ 21760 w 43520"/>
                    <a:gd name="connsiteY8" fmla="*/ 3379 h 3470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3520" h="347092">
                      <a:moveTo>
                        <a:pt x="21760" y="3379"/>
                      </a:moveTo>
                      <a:cubicBezTo>
                        <a:pt x="21149" y="3802"/>
                        <a:pt x="20585" y="4272"/>
                        <a:pt x="19974" y="4742"/>
                      </a:cubicBezTo>
                      <a:cubicBezTo>
                        <a:pt x="1880" y="18654"/>
                        <a:pt x="0" y="41918"/>
                        <a:pt x="0" y="53526"/>
                      </a:cubicBezTo>
                      <a:lnTo>
                        <a:pt x="0" y="330205"/>
                      </a:lnTo>
                      <a:cubicBezTo>
                        <a:pt x="0" y="339135"/>
                        <a:pt x="4183" y="347500"/>
                        <a:pt x="12126" y="347077"/>
                      </a:cubicBezTo>
                      <a:cubicBezTo>
                        <a:pt x="14899" y="346936"/>
                        <a:pt x="18094" y="345715"/>
                        <a:pt x="21760" y="343083"/>
                      </a:cubicBezTo>
                      <a:cubicBezTo>
                        <a:pt x="43520" y="327432"/>
                        <a:pt x="43520" y="305813"/>
                        <a:pt x="43520" y="293781"/>
                      </a:cubicBezTo>
                      <a:lnTo>
                        <a:pt x="43520" y="17103"/>
                      </a:lnTo>
                      <a:cubicBezTo>
                        <a:pt x="43520" y="5071"/>
                        <a:pt x="34826" y="-5691"/>
                        <a:pt x="21760" y="3379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786" name="Freeform: Shape 785">
                  <a:extLst>
                    <a:ext uri="{FF2B5EF4-FFF2-40B4-BE49-F238E27FC236}">
                      <a16:creationId xmlns:a16="http://schemas.microsoft.com/office/drawing/2014/main" id="{26DDAFEF-315A-E770-2A3B-6E4818D4A2A9}"/>
                    </a:ext>
                  </a:extLst>
                </p:cNvPr>
                <p:cNvSpPr/>
                <p:nvPr/>
              </p:nvSpPr>
              <p:spPr>
                <a:xfrm>
                  <a:off x="9768187" y="1706545"/>
                  <a:ext cx="31394" cy="347031"/>
                </a:xfrm>
                <a:custGeom>
                  <a:avLst/>
                  <a:gdLst>
                    <a:gd name="connsiteX0" fmla="*/ 9635 w 31394"/>
                    <a:gd name="connsiteY0" fmla="*/ 3380 h 347031"/>
                    <a:gd name="connsiteX1" fmla="*/ 7849 w 31394"/>
                    <a:gd name="connsiteY1" fmla="*/ 4743 h 347031"/>
                    <a:gd name="connsiteX2" fmla="*/ 20820 w 31394"/>
                    <a:gd name="connsiteY2" fmla="*/ 21803 h 347031"/>
                    <a:gd name="connsiteX3" fmla="*/ 20820 w 31394"/>
                    <a:gd name="connsiteY3" fmla="*/ 298482 h 347031"/>
                    <a:gd name="connsiteX4" fmla="*/ 0 w 31394"/>
                    <a:gd name="connsiteY4" fmla="*/ 347031 h 347031"/>
                    <a:gd name="connsiteX5" fmla="*/ 9635 w 31394"/>
                    <a:gd name="connsiteY5" fmla="*/ 343036 h 347031"/>
                    <a:gd name="connsiteX6" fmla="*/ 31395 w 31394"/>
                    <a:gd name="connsiteY6" fmla="*/ 293735 h 347031"/>
                    <a:gd name="connsiteX7" fmla="*/ 31395 w 31394"/>
                    <a:gd name="connsiteY7" fmla="*/ 17057 h 347031"/>
                    <a:gd name="connsiteX8" fmla="*/ 9635 w 31394"/>
                    <a:gd name="connsiteY8" fmla="*/ 3380 h 3470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394" h="347031">
                      <a:moveTo>
                        <a:pt x="9635" y="3380"/>
                      </a:moveTo>
                      <a:cubicBezTo>
                        <a:pt x="9024" y="3803"/>
                        <a:pt x="8460" y="4273"/>
                        <a:pt x="7849" y="4743"/>
                      </a:cubicBezTo>
                      <a:cubicBezTo>
                        <a:pt x="15885" y="4414"/>
                        <a:pt x="20820" y="12780"/>
                        <a:pt x="20820" y="21803"/>
                      </a:cubicBezTo>
                      <a:lnTo>
                        <a:pt x="20820" y="298482"/>
                      </a:lnTo>
                      <a:cubicBezTo>
                        <a:pt x="20820" y="310326"/>
                        <a:pt x="20773" y="331475"/>
                        <a:pt x="0" y="347031"/>
                      </a:cubicBezTo>
                      <a:cubicBezTo>
                        <a:pt x="2773" y="346890"/>
                        <a:pt x="5969" y="345668"/>
                        <a:pt x="9635" y="343036"/>
                      </a:cubicBezTo>
                      <a:cubicBezTo>
                        <a:pt x="31395" y="327386"/>
                        <a:pt x="31395" y="305767"/>
                        <a:pt x="31395" y="293735"/>
                      </a:cubicBezTo>
                      <a:lnTo>
                        <a:pt x="31395" y="17057"/>
                      </a:lnTo>
                      <a:cubicBezTo>
                        <a:pt x="31395" y="5072"/>
                        <a:pt x="22700" y="-5691"/>
                        <a:pt x="9635" y="3380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grpSp>
            <p:nvGrpSpPr>
              <p:cNvPr id="780" name="Graphic 111">
                <a:extLst>
                  <a:ext uri="{FF2B5EF4-FFF2-40B4-BE49-F238E27FC236}">
                    <a16:creationId xmlns:a16="http://schemas.microsoft.com/office/drawing/2014/main" id="{2608EDDF-4238-0856-57B1-65DB7FF2B11B}"/>
                  </a:ext>
                </a:extLst>
              </p:cNvPr>
              <p:cNvGrpSpPr/>
              <p:nvPr/>
            </p:nvGrpSpPr>
            <p:grpSpPr>
              <a:xfrm>
                <a:off x="9813775" y="1673665"/>
                <a:ext cx="39807" cy="317686"/>
                <a:chOff x="9813775" y="1673665"/>
                <a:chExt cx="39807" cy="317686"/>
              </a:xfrm>
              <a:grpFill/>
            </p:grpSpPr>
            <p:sp>
              <p:nvSpPr>
                <p:cNvPr id="781" name="Freeform: Shape 780">
                  <a:extLst>
                    <a:ext uri="{FF2B5EF4-FFF2-40B4-BE49-F238E27FC236}">
                      <a16:creationId xmlns:a16="http://schemas.microsoft.com/office/drawing/2014/main" id="{7E6DCFF8-CE74-9BE5-4F7F-69448379D33E}"/>
                    </a:ext>
                  </a:extLst>
                </p:cNvPr>
                <p:cNvSpPr/>
                <p:nvPr/>
              </p:nvSpPr>
              <p:spPr>
                <a:xfrm>
                  <a:off x="9813775" y="1673665"/>
                  <a:ext cx="39807" cy="317655"/>
                </a:xfrm>
                <a:custGeom>
                  <a:avLst/>
                  <a:gdLst>
                    <a:gd name="connsiteX0" fmla="*/ 19880 w 39807"/>
                    <a:gd name="connsiteY0" fmla="*/ 3080 h 317655"/>
                    <a:gd name="connsiteX1" fmla="*/ 18282 w 39807"/>
                    <a:gd name="connsiteY1" fmla="*/ 4302 h 317655"/>
                    <a:gd name="connsiteX2" fmla="*/ 0 w 39807"/>
                    <a:gd name="connsiteY2" fmla="*/ 48950 h 317655"/>
                    <a:gd name="connsiteX3" fmla="*/ 0 w 39807"/>
                    <a:gd name="connsiteY3" fmla="*/ 302224 h 317655"/>
                    <a:gd name="connsiteX4" fmla="*/ 11092 w 39807"/>
                    <a:gd name="connsiteY4" fmla="*/ 317639 h 317655"/>
                    <a:gd name="connsiteX5" fmla="*/ 19880 w 39807"/>
                    <a:gd name="connsiteY5" fmla="*/ 314020 h 317655"/>
                    <a:gd name="connsiteX6" fmla="*/ 39808 w 39807"/>
                    <a:gd name="connsiteY6" fmla="*/ 268902 h 317655"/>
                    <a:gd name="connsiteX7" fmla="*/ 39808 w 39807"/>
                    <a:gd name="connsiteY7" fmla="*/ 15628 h 317655"/>
                    <a:gd name="connsiteX8" fmla="*/ 19880 w 39807"/>
                    <a:gd name="connsiteY8" fmla="*/ 3080 h 3176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9807" h="317655">
                      <a:moveTo>
                        <a:pt x="19880" y="3080"/>
                      </a:moveTo>
                      <a:cubicBezTo>
                        <a:pt x="19316" y="3456"/>
                        <a:pt x="18799" y="3926"/>
                        <a:pt x="18282" y="4302"/>
                      </a:cubicBezTo>
                      <a:cubicBezTo>
                        <a:pt x="1692" y="17038"/>
                        <a:pt x="0" y="38328"/>
                        <a:pt x="0" y="48950"/>
                      </a:cubicBezTo>
                      <a:lnTo>
                        <a:pt x="0" y="302224"/>
                      </a:lnTo>
                      <a:cubicBezTo>
                        <a:pt x="0" y="310401"/>
                        <a:pt x="3854" y="318062"/>
                        <a:pt x="11092" y="317639"/>
                      </a:cubicBezTo>
                      <a:cubicBezTo>
                        <a:pt x="13629" y="317498"/>
                        <a:pt x="16543" y="316417"/>
                        <a:pt x="19880" y="314020"/>
                      </a:cubicBezTo>
                      <a:cubicBezTo>
                        <a:pt x="39808" y="299686"/>
                        <a:pt x="39808" y="279900"/>
                        <a:pt x="39808" y="268902"/>
                      </a:cubicBezTo>
                      <a:lnTo>
                        <a:pt x="39808" y="15628"/>
                      </a:lnTo>
                      <a:cubicBezTo>
                        <a:pt x="39808" y="4631"/>
                        <a:pt x="31818" y="-5192"/>
                        <a:pt x="19880" y="3080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782" name="Freeform: Shape 781">
                  <a:extLst>
                    <a:ext uri="{FF2B5EF4-FFF2-40B4-BE49-F238E27FC236}">
                      <a16:creationId xmlns:a16="http://schemas.microsoft.com/office/drawing/2014/main" id="{F05BA461-6640-47FC-7575-B426D7D3884A}"/>
                    </a:ext>
                  </a:extLst>
                </p:cNvPr>
                <p:cNvSpPr/>
                <p:nvPr/>
              </p:nvSpPr>
              <p:spPr>
                <a:xfrm>
                  <a:off x="9813775" y="1673665"/>
                  <a:ext cx="39807" cy="317655"/>
                </a:xfrm>
                <a:custGeom>
                  <a:avLst/>
                  <a:gdLst>
                    <a:gd name="connsiteX0" fmla="*/ 19880 w 39807"/>
                    <a:gd name="connsiteY0" fmla="*/ 3080 h 317655"/>
                    <a:gd name="connsiteX1" fmla="*/ 18282 w 39807"/>
                    <a:gd name="connsiteY1" fmla="*/ 4302 h 317655"/>
                    <a:gd name="connsiteX2" fmla="*/ 0 w 39807"/>
                    <a:gd name="connsiteY2" fmla="*/ 48950 h 317655"/>
                    <a:gd name="connsiteX3" fmla="*/ 0 w 39807"/>
                    <a:gd name="connsiteY3" fmla="*/ 302224 h 317655"/>
                    <a:gd name="connsiteX4" fmla="*/ 11092 w 39807"/>
                    <a:gd name="connsiteY4" fmla="*/ 317639 h 317655"/>
                    <a:gd name="connsiteX5" fmla="*/ 19880 w 39807"/>
                    <a:gd name="connsiteY5" fmla="*/ 314020 h 317655"/>
                    <a:gd name="connsiteX6" fmla="*/ 39808 w 39807"/>
                    <a:gd name="connsiteY6" fmla="*/ 268902 h 317655"/>
                    <a:gd name="connsiteX7" fmla="*/ 39808 w 39807"/>
                    <a:gd name="connsiteY7" fmla="*/ 15628 h 317655"/>
                    <a:gd name="connsiteX8" fmla="*/ 19880 w 39807"/>
                    <a:gd name="connsiteY8" fmla="*/ 3080 h 3176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9807" h="317655">
                      <a:moveTo>
                        <a:pt x="19880" y="3080"/>
                      </a:moveTo>
                      <a:cubicBezTo>
                        <a:pt x="19316" y="3456"/>
                        <a:pt x="18799" y="3926"/>
                        <a:pt x="18282" y="4302"/>
                      </a:cubicBezTo>
                      <a:cubicBezTo>
                        <a:pt x="1692" y="17038"/>
                        <a:pt x="0" y="38328"/>
                        <a:pt x="0" y="48950"/>
                      </a:cubicBezTo>
                      <a:lnTo>
                        <a:pt x="0" y="302224"/>
                      </a:lnTo>
                      <a:cubicBezTo>
                        <a:pt x="0" y="310401"/>
                        <a:pt x="3854" y="318062"/>
                        <a:pt x="11092" y="317639"/>
                      </a:cubicBezTo>
                      <a:cubicBezTo>
                        <a:pt x="13629" y="317498"/>
                        <a:pt x="16543" y="316417"/>
                        <a:pt x="19880" y="314020"/>
                      </a:cubicBezTo>
                      <a:cubicBezTo>
                        <a:pt x="39808" y="299686"/>
                        <a:pt x="39808" y="279900"/>
                        <a:pt x="39808" y="268902"/>
                      </a:cubicBezTo>
                      <a:lnTo>
                        <a:pt x="39808" y="15628"/>
                      </a:lnTo>
                      <a:cubicBezTo>
                        <a:pt x="39808" y="4631"/>
                        <a:pt x="31818" y="-5192"/>
                        <a:pt x="19880" y="3080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783" name="Freeform: Shape 782">
                  <a:extLst>
                    <a:ext uri="{FF2B5EF4-FFF2-40B4-BE49-F238E27FC236}">
                      <a16:creationId xmlns:a16="http://schemas.microsoft.com/office/drawing/2014/main" id="{E9B1E710-9583-660C-0FF0-61633022E9E1}"/>
                    </a:ext>
                  </a:extLst>
                </p:cNvPr>
                <p:cNvSpPr/>
                <p:nvPr/>
              </p:nvSpPr>
              <p:spPr>
                <a:xfrm>
                  <a:off x="9824867" y="1673665"/>
                  <a:ext cx="28715" cy="317686"/>
                </a:xfrm>
                <a:custGeom>
                  <a:avLst/>
                  <a:gdLst>
                    <a:gd name="connsiteX0" fmla="*/ 8789 w 28715"/>
                    <a:gd name="connsiteY0" fmla="*/ 3080 h 317686"/>
                    <a:gd name="connsiteX1" fmla="*/ 7191 w 28715"/>
                    <a:gd name="connsiteY1" fmla="*/ 4302 h 317686"/>
                    <a:gd name="connsiteX2" fmla="*/ 19081 w 28715"/>
                    <a:gd name="connsiteY2" fmla="*/ 19952 h 317686"/>
                    <a:gd name="connsiteX3" fmla="*/ 19081 w 28715"/>
                    <a:gd name="connsiteY3" fmla="*/ 273226 h 317686"/>
                    <a:gd name="connsiteX4" fmla="*/ 0 w 28715"/>
                    <a:gd name="connsiteY4" fmla="*/ 317686 h 317686"/>
                    <a:gd name="connsiteX5" fmla="*/ 8789 w 28715"/>
                    <a:gd name="connsiteY5" fmla="*/ 314067 h 317686"/>
                    <a:gd name="connsiteX6" fmla="*/ 28716 w 28715"/>
                    <a:gd name="connsiteY6" fmla="*/ 268949 h 317686"/>
                    <a:gd name="connsiteX7" fmla="*/ 28716 w 28715"/>
                    <a:gd name="connsiteY7" fmla="*/ 15628 h 317686"/>
                    <a:gd name="connsiteX8" fmla="*/ 8789 w 28715"/>
                    <a:gd name="connsiteY8" fmla="*/ 3080 h 317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8715" h="317686">
                      <a:moveTo>
                        <a:pt x="8789" y="3080"/>
                      </a:moveTo>
                      <a:cubicBezTo>
                        <a:pt x="8225" y="3456"/>
                        <a:pt x="7708" y="3926"/>
                        <a:pt x="7191" y="4302"/>
                      </a:cubicBezTo>
                      <a:cubicBezTo>
                        <a:pt x="14522" y="4020"/>
                        <a:pt x="19081" y="11633"/>
                        <a:pt x="19081" y="19952"/>
                      </a:cubicBezTo>
                      <a:lnTo>
                        <a:pt x="19081" y="273226"/>
                      </a:lnTo>
                      <a:cubicBezTo>
                        <a:pt x="19081" y="284035"/>
                        <a:pt x="19034" y="303399"/>
                        <a:pt x="0" y="317686"/>
                      </a:cubicBezTo>
                      <a:cubicBezTo>
                        <a:pt x="2538" y="317545"/>
                        <a:pt x="5452" y="316464"/>
                        <a:pt x="8789" y="314067"/>
                      </a:cubicBezTo>
                      <a:cubicBezTo>
                        <a:pt x="28716" y="299733"/>
                        <a:pt x="28716" y="279946"/>
                        <a:pt x="28716" y="268949"/>
                      </a:cubicBezTo>
                      <a:lnTo>
                        <a:pt x="28716" y="15628"/>
                      </a:lnTo>
                      <a:cubicBezTo>
                        <a:pt x="28716" y="4631"/>
                        <a:pt x="20726" y="-5192"/>
                        <a:pt x="8789" y="3080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</p:grpSp>
        <p:grpSp>
          <p:nvGrpSpPr>
            <p:cNvPr id="41" name="Graphic 111">
              <a:extLst>
                <a:ext uri="{FF2B5EF4-FFF2-40B4-BE49-F238E27FC236}">
                  <a16:creationId xmlns:a16="http://schemas.microsoft.com/office/drawing/2014/main" id="{E3FD8C06-3B88-AEEB-9EF0-C2B370C96FEA}"/>
                </a:ext>
              </a:extLst>
            </p:cNvPr>
            <p:cNvGrpSpPr/>
            <p:nvPr/>
          </p:nvGrpSpPr>
          <p:grpSpPr>
            <a:xfrm>
              <a:off x="9738954" y="1681162"/>
              <a:ext cx="69980" cy="381860"/>
              <a:chOff x="9738954" y="1681162"/>
              <a:chExt cx="69980" cy="381860"/>
            </a:xfrm>
            <a:grpFill/>
          </p:grpSpPr>
          <p:sp>
            <p:nvSpPr>
              <p:cNvPr id="746" name="Freeform: Shape 745">
                <a:extLst>
                  <a:ext uri="{FF2B5EF4-FFF2-40B4-BE49-F238E27FC236}">
                    <a16:creationId xmlns:a16="http://schemas.microsoft.com/office/drawing/2014/main" id="{5D0D5A8A-D7AE-468A-634C-FFA2AFC5D64D}"/>
                  </a:ext>
                </a:extLst>
              </p:cNvPr>
              <p:cNvSpPr/>
              <p:nvPr/>
            </p:nvSpPr>
            <p:spPr>
              <a:xfrm>
                <a:off x="9739377" y="2036281"/>
                <a:ext cx="21807" cy="26742"/>
              </a:xfrm>
              <a:custGeom>
                <a:avLst/>
                <a:gdLst>
                  <a:gd name="connsiteX0" fmla="*/ 19786 w 21807"/>
                  <a:gd name="connsiteY0" fmla="*/ 26742 h 26742"/>
                  <a:gd name="connsiteX1" fmla="*/ 0 w 21807"/>
                  <a:gd name="connsiteY1" fmla="*/ 1598 h 26742"/>
                  <a:gd name="connsiteX2" fmla="*/ 2021 w 21807"/>
                  <a:gd name="connsiteY2" fmla="*/ 0 h 26742"/>
                  <a:gd name="connsiteX3" fmla="*/ 21807 w 21807"/>
                  <a:gd name="connsiteY3" fmla="*/ 25144 h 26742"/>
                  <a:gd name="connsiteX4" fmla="*/ 19786 w 21807"/>
                  <a:gd name="connsiteY4" fmla="*/ 26742 h 26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807" h="26742">
                    <a:moveTo>
                      <a:pt x="19786" y="26742"/>
                    </a:moveTo>
                    <a:cubicBezTo>
                      <a:pt x="13206" y="18329"/>
                      <a:pt x="6627" y="9964"/>
                      <a:pt x="0" y="1598"/>
                    </a:cubicBezTo>
                    <a:lnTo>
                      <a:pt x="2021" y="0"/>
                    </a:lnTo>
                    <a:cubicBezTo>
                      <a:pt x="8648" y="8366"/>
                      <a:pt x="15227" y="16731"/>
                      <a:pt x="21807" y="25144"/>
                    </a:cubicBezTo>
                    <a:lnTo>
                      <a:pt x="19786" y="26742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7" name="Freeform: Shape 746">
                <a:extLst>
                  <a:ext uri="{FF2B5EF4-FFF2-40B4-BE49-F238E27FC236}">
                    <a16:creationId xmlns:a16="http://schemas.microsoft.com/office/drawing/2014/main" id="{544AF87E-66DA-C32B-B65D-952DAD26B5A1}"/>
                  </a:ext>
                </a:extLst>
              </p:cNvPr>
              <p:cNvSpPr/>
              <p:nvPr/>
            </p:nvSpPr>
            <p:spPr>
              <a:xfrm>
                <a:off x="9739330" y="2013675"/>
                <a:ext cx="34731" cy="45400"/>
              </a:xfrm>
              <a:custGeom>
                <a:avLst/>
                <a:gdLst>
                  <a:gd name="connsiteX0" fmla="*/ 32664 w 34731"/>
                  <a:gd name="connsiteY0" fmla="*/ 45400 h 45400"/>
                  <a:gd name="connsiteX1" fmla="*/ 0 w 34731"/>
                  <a:gd name="connsiteY1" fmla="*/ 1551 h 45400"/>
                  <a:gd name="connsiteX2" fmla="*/ 2068 w 34731"/>
                  <a:gd name="connsiteY2" fmla="*/ 0 h 45400"/>
                  <a:gd name="connsiteX3" fmla="*/ 34732 w 34731"/>
                  <a:gd name="connsiteY3" fmla="*/ 43849 h 45400"/>
                  <a:gd name="connsiteX4" fmla="*/ 32664 w 34731"/>
                  <a:gd name="connsiteY4" fmla="*/ 45400 h 45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731" h="45400">
                    <a:moveTo>
                      <a:pt x="32664" y="45400"/>
                    </a:moveTo>
                    <a:cubicBezTo>
                      <a:pt x="21760" y="30784"/>
                      <a:pt x="10857" y="16167"/>
                      <a:pt x="0" y="1551"/>
                    </a:cubicBezTo>
                    <a:lnTo>
                      <a:pt x="2068" y="0"/>
                    </a:lnTo>
                    <a:cubicBezTo>
                      <a:pt x="12925" y="14616"/>
                      <a:pt x="23828" y="29233"/>
                      <a:pt x="34732" y="43849"/>
                    </a:cubicBezTo>
                    <a:lnTo>
                      <a:pt x="32664" y="45400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8" name="Freeform: Shape 747">
                <a:extLst>
                  <a:ext uri="{FF2B5EF4-FFF2-40B4-BE49-F238E27FC236}">
                    <a16:creationId xmlns:a16="http://schemas.microsoft.com/office/drawing/2014/main" id="{6400B1BD-48A5-6A15-6E1D-7B935D5C52D0}"/>
                  </a:ext>
                </a:extLst>
              </p:cNvPr>
              <p:cNvSpPr/>
              <p:nvPr/>
            </p:nvSpPr>
            <p:spPr>
              <a:xfrm>
                <a:off x="9739283" y="1991022"/>
                <a:ext cx="47703" cy="61238"/>
              </a:xfrm>
              <a:custGeom>
                <a:avLst/>
                <a:gdLst>
                  <a:gd name="connsiteX0" fmla="*/ 45635 w 47703"/>
                  <a:gd name="connsiteY0" fmla="*/ 61239 h 61238"/>
                  <a:gd name="connsiteX1" fmla="*/ 0 w 47703"/>
                  <a:gd name="connsiteY1" fmla="*/ 1551 h 61238"/>
                  <a:gd name="connsiteX2" fmla="*/ 2068 w 47703"/>
                  <a:gd name="connsiteY2" fmla="*/ 0 h 61238"/>
                  <a:gd name="connsiteX3" fmla="*/ 47703 w 47703"/>
                  <a:gd name="connsiteY3" fmla="*/ 59688 h 61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703" h="61238">
                    <a:moveTo>
                      <a:pt x="45635" y="61239"/>
                    </a:moveTo>
                    <a:lnTo>
                      <a:pt x="0" y="1551"/>
                    </a:lnTo>
                    <a:lnTo>
                      <a:pt x="2068" y="0"/>
                    </a:lnTo>
                    <a:lnTo>
                      <a:pt x="47703" y="59688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9" name="Freeform: Shape 748">
                <a:extLst>
                  <a:ext uri="{FF2B5EF4-FFF2-40B4-BE49-F238E27FC236}">
                    <a16:creationId xmlns:a16="http://schemas.microsoft.com/office/drawing/2014/main" id="{F3804304-BF31-877C-7B6B-D64C7FE2E56B}"/>
                  </a:ext>
                </a:extLst>
              </p:cNvPr>
              <p:cNvSpPr/>
              <p:nvPr/>
            </p:nvSpPr>
            <p:spPr>
              <a:xfrm>
                <a:off x="9739189" y="1968369"/>
                <a:ext cx="59405" cy="76419"/>
              </a:xfrm>
              <a:custGeom>
                <a:avLst/>
                <a:gdLst>
                  <a:gd name="connsiteX0" fmla="*/ 57338 w 59405"/>
                  <a:gd name="connsiteY0" fmla="*/ 76419 h 76419"/>
                  <a:gd name="connsiteX1" fmla="*/ 0 w 59405"/>
                  <a:gd name="connsiteY1" fmla="*/ 1551 h 76419"/>
                  <a:gd name="connsiteX2" fmla="*/ 2068 w 59405"/>
                  <a:gd name="connsiteY2" fmla="*/ 0 h 76419"/>
                  <a:gd name="connsiteX3" fmla="*/ 59406 w 59405"/>
                  <a:gd name="connsiteY3" fmla="*/ 74868 h 76419"/>
                  <a:gd name="connsiteX4" fmla="*/ 57338 w 59405"/>
                  <a:gd name="connsiteY4" fmla="*/ 76419 h 76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405" h="76419">
                    <a:moveTo>
                      <a:pt x="57338" y="76419"/>
                    </a:moveTo>
                    <a:cubicBezTo>
                      <a:pt x="38257" y="51416"/>
                      <a:pt x="19175" y="26460"/>
                      <a:pt x="0" y="1551"/>
                    </a:cubicBezTo>
                    <a:lnTo>
                      <a:pt x="2068" y="0"/>
                    </a:lnTo>
                    <a:cubicBezTo>
                      <a:pt x="21243" y="24909"/>
                      <a:pt x="40324" y="49912"/>
                      <a:pt x="59406" y="74868"/>
                    </a:cubicBezTo>
                    <a:lnTo>
                      <a:pt x="57338" y="76419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0" name="Freeform: Shape 749">
                <a:extLst>
                  <a:ext uri="{FF2B5EF4-FFF2-40B4-BE49-F238E27FC236}">
                    <a16:creationId xmlns:a16="http://schemas.microsoft.com/office/drawing/2014/main" id="{AF8EE43A-9DD8-BFC9-0A8F-1B052D4C2B1B}"/>
                  </a:ext>
                </a:extLst>
              </p:cNvPr>
              <p:cNvSpPr/>
              <p:nvPr/>
            </p:nvSpPr>
            <p:spPr>
              <a:xfrm>
                <a:off x="9739142" y="1945575"/>
                <a:ext cx="69228" cy="88685"/>
              </a:xfrm>
              <a:custGeom>
                <a:avLst/>
                <a:gdLst>
                  <a:gd name="connsiteX0" fmla="*/ 67161 w 69228"/>
                  <a:gd name="connsiteY0" fmla="*/ 88686 h 88685"/>
                  <a:gd name="connsiteX1" fmla="*/ 0 w 69228"/>
                  <a:gd name="connsiteY1" fmla="*/ 1598 h 88685"/>
                  <a:gd name="connsiteX2" fmla="*/ 2021 w 69228"/>
                  <a:gd name="connsiteY2" fmla="*/ 0 h 88685"/>
                  <a:gd name="connsiteX3" fmla="*/ 69228 w 69228"/>
                  <a:gd name="connsiteY3" fmla="*/ 87088 h 88685"/>
                  <a:gd name="connsiteX4" fmla="*/ 67161 w 69228"/>
                  <a:gd name="connsiteY4" fmla="*/ 88686 h 88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9228" h="88685">
                    <a:moveTo>
                      <a:pt x="67161" y="88686"/>
                    </a:moveTo>
                    <a:cubicBezTo>
                      <a:pt x="42909" y="56915"/>
                      <a:pt x="20914" y="28434"/>
                      <a:pt x="0" y="1598"/>
                    </a:cubicBezTo>
                    <a:lnTo>
                      <a:pt x="2021" y="0"/>
                    </a:lnTo>
                    <a:cubicBezTo>
                      <a:pt x="22982" y="26836"/>
                      <a:pt x="44930" y="55317"/>
                      <a:pt x="69228" y="87088"/>
                    </a:cubicBezTo>
                    <a:lnTo>
                      <a:pt x="67161" y="88686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1" name="Freeform: Shape 750">
                <a:extLst>
                  <a:ext uri="{FF2B5EF4-FFF2-40B4-BE49-F238E27FC236}">
                    <a16:creationId xmlns:a16="http://schemas.microsoft.com/office/drawing/2014/main" id="{BE71FBC4-AB40-958F-36B8-BE0A7E9E8DDE}"/>
                  </a:ext>
                </a:extLst>
              </p:cNvPr>
              <p:cNvSpPr/>
              <p:nvPr/>
            </p:nvSpPr>
            <p:spPr>
              <a:xfrm>
                <a:off x="9740035" y="1924190"/>
                <a:ext cx="66502" cy="87463"/>
              </a:xfrm>
              <a:custGeom>
                <a:avLst/>
                <a:gdLst>
                  <a:gd name="connsiteX0" fmla="*/ 64435 w 66502"/>
                  <a:gd name="connsiteY0" fmla="*/ 87464 h 87463"/>
                  <a:gd name="connsiteX1" fmla="*/ 0 w 66502"/>
                  <a:gd name="connsiteY1" fmla="*/ 1551 h 87463"/>
                  <a:gd name="connsiteX2" fmla="*/ 2068 w 66502"/>
                  <a:gd name="connsiteY2" fmla="*/ 0 h 87463"/>
                  <a:gd name="connsiteX3" fmla="*/ 66502 w 66502"/>
                  <a:gd name="connsiteY3" fmla="*/ 85866 h 87463"/>
                  <a:gd name="connsiteX4" fmla="*/ 64435 w 66502"/>
                  <a:gd name="connsiteY4" fmla="*/ 87464 h 87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502" h="87463">
                    <a:moveTo>
                      <a:pt x="64435" y="87464"/>
                    </a:moveTo>
                    <a:cubicBezTo>
                      <a:pt x="41171" y="56868"/>
                      <a:pt x="20115" y="28763"/>
                      <a:pt x="0" y="1551"/>
                    </a:cubicBezTo>
                    <a:lnTo>
                      <a:pt x="2068" y="0"/>
                    </a:lnTo>
                    <a:cubicBezTo>
                      <a:pt x="22183" y="27212"/>
                      <a:pt x="43238" y="55270"/>
                      <a:pt x="66502" y="85866"/>
                    </a:cubicBezTo>
                    <a:lnTo>
                      <a:pt x="64435" y="87464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2" name="Freeform: Shape 751">
                <a:extLst>
                  <a:ext uri="{FF2B5EF4-FFF2-40B4-BE49-F238E27FC236}">
                    <a16:creationId xmlns:a16="http://schemas.microsoft.com/office/drawing/2014/main" id="{5E775C99-03AA-30A9-460E-B3B355446FE6}"/>
                  </a:ext>
                </a:extLst>
              </p:cNvPr>
              <p:cNvSpPr/>
              <p:nvPr/>
            </p:nvSpPr>
            <p:spPr>
              <a:xfrm>
                <a:off x="9739988" y="1901490"/>
                <a:ext cx="67301" cy="86523"/>
              </a:xfrm>
              <a:custGeom>
                <a:avLst/>
                <a:gdLst>
                  <a:gd name="connsiteX0" fmla="*/ 65187 w 67301"/>
                  <a:gd name="connsiteY0" fmla="*/ 86524 h 86523"/>
                  <a:gd name="connsiteX1" fmla="*/ 0 w 67301"/>
                  <a:gd name="connsiteY1" fmla="*/ 1598 h 86523"/>
                  <a:gd name="connsiteX2" fmla="*/ 2068 w 67301"/>
                  <a:gd name="connsiteY2" fmla="*/ 0 h 86523"/>
                  <a:gd name="connsiteX3" fmla="*/ 67301 w 67301"/>
                  <a:gd name="connsiteY3" fmla="*/ 84926 h 86523"/>
                  <a:gd name="connsiteX4" fmla="*/ 65187 w 67301"/>
                  <a:gd name="connsiteY4" fmla="*/ 86524 h 86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301" h="86523">
                    <a:moveTo>
                      <a:pt x="65187" y="86524"/>
                    </a:moveTo>
                    <a:cubicBezTo>
                      <a:pt x="41828" y="55928"/>
                      <a:pt x="20491" y="28152"/>
                      <a:pt x="0" y="1598"/>
                    </a:cubicBezTo>
                    <a:lnTo>
                      <a:pt x="2068" y="0"/>
                    </a:lnTo>
                    <a:cubicBezTo>
                      <a:pt x="22559" y="26507"/>
                      <a:pt x="43896" y="54283"/>
                      <a:pt x="67301" y="84926"/>
                    </a:cubicBezTo>
                    <a:lnTo>
                      <a:pt x="65187" y="86524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3" name="Freeform: Shape 752">
                <a:extLst>
                  <a:ext uri="{FF2B5EF4-FFF2-40B4-BE49-F238E27FC236}">
                    <a16:creationId xmlns:a16="http://schemas.microsoft.com/office/drawing/2014/main" id="{49826E9E-18A1-84D0-E43B-508996BF5D78}"/>
                  </a:ext>
                </a:extLst>
              </p:cNvPr>
              <p:cNvSpPr/>
              <p:nvPr/>
            </p:nvSpPr>
            <p:spPr>
              <a:xfrm>
                <a:off x="9739847" y="1878884"/>
                <a:ext cx="67442" cy="87181"/>
              </a:xfrm>
              <a:custGeom>
                <a:avLst/>
                <a:gdLst>
                  <a:gd name="connsiteX0" fmla="*/ 65374 w 67442"/>
                  <a:gd name="connsiteY0" fmla="*/ 87182 h 87181"/>
                  <a:gd name="connsiteX1" fmla="*/ 0 w 67442"/>
                  <a:gd name="connsiteY1" fmla="*/ 1551 h 87181"/>
                  <a:gd name="connsiteX2" fmla="*/ 2068 w 67442"/>
                  <a:gd name="connsiteY2" fmla="*/ 0 h 87181"/>
                  <a:gd name="connsiteX3" fmla="*/ 67442 w 67442"/>
                  <a:gd name="connsiteY3" fmla="*/ 85631 h 87181"/>
                  <a:gd name="connsiteX4" fmla="*/ 65374 w 67442"/>
                  <a:gd name="connsiteY4" fmla="*/ 87182 h 87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442" h="87181">
                    <a:moveTo>
                      <a:pt x="65374" y="87182"/>
                    </a:moveTo>
                    <a:cubicBezTo>
                      <a:pt x="43567" y="58654"/>
                      <a:pt x="21760" y="30126"/>
                      <a:pt x="0" y="1551"/>
                    </a:cubicBezTo>
                    <a:lnTo>
                      <a:pt x="2068" y="0"/>
                    </a:lnTo>
                    <a:cubicBezTo>
                      <a:pt x="23828" y="28575"/>
                      <a:pt x="45635" y="57103"/>
                      <a:pt x="67442" y="85631"/>
                    </a:cubicBezTo>
                    <a:lnTo>
                      <a:pt x="65374" y="87182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4" name="Freeform: Shape 753">
                <a:extLst>
                  <a:ext uri="{FF2B5EF4-FFF2-40B4-BE49-F238E27FC236}">
                    <a16:creationId xmlns:a16="http://schemas.microsoft.com/office/drawing/2014/main" id="{87072553-8EC4-C670-5326-20AFE4D3919A}"/>
                  </a:ext>
                </a:extLst>
              </p:cNvPr>
              <p:cNvSpPr/>
              <p:nvPr/>
            </p:nvSpPr>
            <p:spPr>
              <a:xfrm>
                <a:off x="9739847" y="1856231"/>
                <a:ext cx="67489" cy="86241"/>
              </a:xfrm>
              <a:custGeom>
                <a:avLst/>
                <a:gdLst>
                  <a:gd name="connsiteX0" fmla="*/ 65421 w 67489"/>
                  <a:gd name="connsiteY0" fmla="*/ 86242 h 86241"/>
                  <a:gd name="connsiteX1" fmla="*/ 49066 w 67489"/>
                  <a:gd name="connsiteY1" fmla="*/ 65093 h 86241"/>
                  <a:gd name="connsiteX2" fmla="*/ 0 w 67489"/>
                  <a:gd name="connsiteY2" fmla="*/ 1598 h 86241"/>
                  <a:gd name="connsiteX3" fmla="*/ 2068 w 67489"/>
                  <a:gd name="connsiteY3" fmla="*/ 0 h 86241"/>
                  <a:gd name="connsiteX4" fmla="*/ 51134 w 67489"/>
                  <a:gd name="connsiteY4" fmla="*/ 63495 h 86241"/>
                  <a:gd name="connsiteX5" fmla="*/ 67489 w 67489"/>
                  <a:gd name="connsiteY5" fmla="*/ 84644 h 86241"/>
                  <a:gd name="connsiteX6" fmla="*/ 65421 w 67489"/>
                  <a:gd name="connsiteY6" fmla="*/ 86242 h 86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7489" h="86241">
                    <a:moveTo>
                      <a:pt x="65421" y="86242"/>
                    </a:moveTo>
                    <a:lnTo>
                      <a:pt x="49066" y="65093"/>
                    </a:lnTo>
                    <a:cubicBezTo>
                      <a:pt x="32711" y="43943"/>
                      <a:pt x="16355" y="22794"/>
                      <a:pt x="0" y="1598"/>
                    </a:cubicBezTo>
                    <a:lnTo>
                      <a:pt x="2068" y="0"/>
                    </a:lnTo>
                    <a:cubicBezTo>
                      <a:pt x="18423" y="21149"/>
                      <a:pt x="34779" y="42345"/>
                      <a:pt x="51134" y="63495"/>
                    </a:cubicBezTo>
                    <a:lnTo>
                      <a:pt x="67489" y="84644"/>
                    </a:lnTo>
                    <a:lnTo>
                      <a:pt x="65421" y="86242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5" name="Freeform: Shape 754">
                <a:extLst>
                  <a:ext uri="{FF2B5EF4-FFF2-40B4-BE49-F238E27FC236}">
                    <a16:creationId xmlns:a16="http://schemas.microsoft.com/office/drawing/2014/main" id="{AD99B9FF-CB9F-8529-6368-D64871FF8101}"/>
                  </a:ext>
                </a:extLst>
              </p:cNvPr>
              <p:cNvSpPr/>
              <p:nvPr/>
            </p:nvSpPr>
            <p:spPr>
              <a:xfrm>
                <a:off x="9739847" y="1833672"/>
                <a:ext cx="67160" cy="88497"/>
              </a:xfrm>
              <a:custGeom>
                <a:avLst/>
                <a:gdLst>
                  <a:gd name="connsiteX0" fmla="*/ 65092 w 67160"/>
                  <a:gd name="connsiteY0" fmla="*/ 88498 h 88497"/>
                  <a:gd name="connsiteX1" fmla="*/ 0 w 67160"/>
                  <a:gd name="connsiteY1" fmla="*/ 1504 h 88497"/>
                  <a:gd name="connsiteX2" fmla="*/ 2068 w 67160"/>
                  <a:gd name="connsiteY2" fmla="*/ 0 h 88497"/>
                  <a:gd name="connsiteX3" fmla="*/ 67160 w 67160"/>
                  <a:gd name="connsiteY3" fmla="*/ 86947 h 88497"/>
                  <a:gd name="connsiteX4" fmla="*/ 65092 w 67160"/>
                  <a:gd name="connsiteY4" fmla="*/ 88498 h 88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160" h="88497">
                    <a:moveTo>
                      <a:pt x="65092" y="88498"/>
                    </a:moveTo>
                    <a:cubicBezTo>
                      <a:pt x="40418" y="56163"/>
                      <a:pt x="19081" y="27729"/>
                      <a:pt x="0" y="1504"/>
                    </a:cubicBezTo>
                    <a:lnTo>
                      <a:pt x="2068" y="0"/>
                    </a:lnTo>
                    <a:cubicBezTo>
                      <a:pt x="21196" y="26178"/>
                      <a:pt x="42439" y="54659"/>
                      <a:pt x="67160" y="86947"/>
                    </a:cubicBezTo>
                    <a:lnTo>
                      <a:pt x="65092" y="88498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6" name="Freeform: Shape 755">
                <a:extLst>
                  <a:ext uri="{FF2B5EF4-FFF2-40B4-BE49-F238E27FC236}">
                    <a16:creationId xmlns:a16="http://schemas.microsoft.com/office/drawing/2014/main" id="{4DD1BE6F-E2BC-0B48-DBBC-04E69EE2CF72}"/>
                  </a:ext>
                </a:extLst>
              </p:cNvPr>
              <p:cNvSpPr/>
              <p:nvPr/>
            </p:nvSpPr>
            <p:spPr>
              <a:xfrm>
                <a:off x="9739894" y="1811113"/>
                <a:ext cx="67489" cy="85348"/>
              </a:xfrm>
              <a:custGeom>
                <a:avLst/>
                <a:gdLst>
                  <a:gd name="connsiteX0" fmla="*/ 65469 w 67489"/>
                  <a:gd name="connsiteY0" fmla="*/ 85349 h 85348"/>
                  <a:gd name="connsiteX1" fmla="*/ 0 w 67489"/>
                  <a:gd name="connsiteY1" fmla="*/ 1598 h 85348"/>
                  <a:gd name="connsiteX2" fmla="*/ 2021 w 67489"/>
                  <a:gd name="connsiteY2" fmla="*/ 0 h 85348"/>
                  <a:gd name="connsiteX3" fmla="*/ 67490 w 67489"/>
                  <a:gd name="connsiteY3" fmla="*/ 83798 h 85348"/>
                  <a:gd name="connsiteX4" fmla="*/ 65469 w 67489"/>
                  <a:gd name="connsiteY4" fmla="*/ 85349 h 85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489" h="85348">
                    <a:moveTo>
                      <a:pt x="65469" y="85349"/>
                    </a:moveTo>
                    <a:cubicBezTo>
                      <a:pt x="42486" y="55552"/>
                      <a:pt x="21055" y="28152"/>
                      <a:pt x="0" y="1598"/>
                    </a:cubicBezTo>
                    <a:lnTo>
                      <a:pt x="2021" y="0"/>
                    </a:lnTo>
                    <a:cubicBezTo>
                      <a:pt x="23076" y="26601"/>
                      <a:pt x="44507" y="54001"/>
                      <a:pt x="67490" y="83798"/>
                    </a:cubicBezTo>
                    <a:lnTo>
                      <a:pt x="65469" y="85349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7" name="Freeform: Shape 756">
                <a:extLst>
                  <a:ext uri="{FF2B5EF4-FFF2-40B4-BE49-F238E27FC236}">
                    <a16:creationId xmlns:a16="http://schemas.microsoft.com/office/drawing/2014/main" id="{979DBD2B-5394-668A-D840-9499F3E618C2}"/>
                  </a:ext>
                </a:extLst>
              </p:cNvPr>
              <p:cNvSpPr/>
              <p:nvPr/>
            </p:nvSpPr>
            <p:spPr>
              <a:xfrm>
                <a:off x="9740035" y="1788695"/>
                <a:ext cx="67160" cy="87416"/>
              </a:xfrm>
              <a:custGeom>
                <a:avLst/>
                <a:gdLst>
                  <a:gd name="connsiteX0" fmla="*/ 65093 w 67160"/>
                  <a:gd name="connsiteY0" fmla="*/ 87417 h 87416"/>
                  <a:gd name="connsiteX1" fmla="*/ 0 w 67160"/>
                  <a:gd name="connsiteY1" fmla="*/ 1551 h 87416"/>
                  <a:gd name="connsiteX2" fmla="*/ 2068 w 67160"/>
                  <a:gd name="connsiteY2" fmla="*/ 0 h 87416"/>
                  <a:gd name="connsiteX3" fmla="*/ 67161 w 67160"/>
                  <a:gd name="connsiteY3" fmla="*/ 85866 h 87416"/>
                  <a:gd name="connsiteX4" fmla="*/ 65093 w 67160"/>
                  <a:gd name="connsiteY4" fmla="*/ 87417 h 87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160" h="87416">
                    <a:moveTo>
                      <a:pt x="65093" y="87417"/>
                    </a:moveTo>
                    <a:cubicBezTo>
                      <a:pt x="43379" y="58842"/>
                      <a:pt x="21666" y="30173"/>
                      <a:pt x="0" y="1551"/>
                    </a:cubicBezTo>
                    <a:lnTo>
                      <a:pt x="2068" y="0"/>
                    </a:lnTo>
                    <a:cubicBezTo>
                      <a:pt x="23734" y="28669"/>
                      <a:pt x="45447" y="57291"/>
                      <a:pt x="67161" y="85866"/>
                    </a:cubicBezTo>
                    <a:lnTo>
                      <a:pt x="65093" y="87417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8" name="Freeform: Shape 757">
                <a:extLst>
                  <a:ext uri="{FF2B5EF4-FFF2-40B4-BE49-F238E27FC236}">
                    <a16:creationId xmlns:a16="http://schemas.microsoft.com/office/drawing/2014/main" id="{AA11BAD9-13F7-9F45-F70D-0D04AB957A38}"/>
                  </a:ext>
                </a:extLst>
              </p:cNvPr>
              <p:cNvSpPr/>
              <p:nvPr/>
            </p:nvSpPr>
            <p:spPr>
              <a:xfrm>
                <a:off x="9739236" y="1765054"/>
                <a:ext cx="68476" cy="89061"/>
              </a:xfrm>
              <a:custGeom>
                <a:avLst/>
                <a:gdLst>
                  <a:gd name="connsiteX0" fmla="*/ 66409 w 68476"/>
                  <a:gd name="connsiteY0" fmla="*/ 89062 h 89061"/>
                  <a:gd name="connsiteX1" fmla="*/ 0 w 68476"/>
                  <a:gd name="connsiteY1" fmla="*/ 1551 h 89061"/>
                  <a:gd name="connsiteX2" fmla="*/ 2068 w 68476"/>
                  <a:gd name="connsiteY2" fmla="*/ 0 h 89061"/>
                  <a:gd name="connsiteX3" fmla="*/ 68476 w 68476"/>
                  <a:gd name="connsiteY3" fmla="*/ 87511 h 89061"/>
                  <a:gd name="connsiteX4" fmla="*/ 66409 w 68476"/>
                  <a:gd name="connsiteY4" fmla="*/ 89062 h 89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476" h="89061">
                    <a:moveTo>
                      <a:pt x="66409" y="89062"/>
                    </a:moveTo>
                    <a:cubicBezTo>
                      <a:pt x="41029" y="55787"/>
                      <a:pt x="19927" y="28011"/>
                      <a:pt x="0" y="1551"/>
                    </a:cubicBezTo>
                    <a:lnTo>
                      <a:pt x="2068" y="0"/>
                    </a:lnTo>
                    <a:cubicBezTo>
                      <a:pt x="21995" y="26460"/>
                      <a:pt x="43097" y="54236"/>
                      <a:pt x="68476" y="87511"/>
                    </a:cubicBezTo>
                    <a:lnTo>
                      <a:pt x="66409" y="89062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59" name="Freeform: Shape 758">
                <a:extLst>
                  <a:ext uri="{FF2B5EF4-FFF2-40B4-BE49-F238E27FC236}">
                    <a16:creationId xmlns:a16="http://schemas.microsoft.com/office/drawing/2014/main" id="{0FBC7DC7-B268-8305-98F3-F82483C2C5F5}"/>
                  </a:ext>
                </a:extLst>
              </p:cNvPr>
              <p:cNvSpPr/>
              <p:nvPr/>
            </p:nvSpPr>
            <p:spPr>
              <a:xfrm>
                <a:off x="9739471" y="1742777"/>
                <a:ext cx="67442" cy="86523"/>
              </a:xfrm>
              <a:custGeom>
                <a:avLst/>
                <a:gdLst>
                  <a:gd name="connsiteX0" fmla="*/ 65422 w 67442"/>
                  <a:gd name="connsiteY0" fmla="*/ 86524 h 86523"/>
                  <a:gd name="connsiteX1" fmla="*/ 0 w 67442"/>
                  <a:gd name="connsiteY1" fmla="*/ 1598 h 86523"/>
                  <a:gd name="connsiteX2" fmla="*/ 2021 w 67442"/>
                  <a:gd name="connsiteY2" fmla="*/ 0 h 86523"/>
                  <a:gd name="connsiteX3" fmla="*/ 67443 w 67442"/>
                  <a:gd name="connsiteY3" fmla="*/ 84926 h 86523"/>
                  <a:gd name="connsiteX4" fmla="*/ 65422 w 67442"/>
                  <a:gd name="connsiteY4" fmla="*/ 86524 h 86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442" h="86523">
                    <a:moveTo>
                      <a:pt x="65422" y="86524"/>
                    </a:moveTo>
                    <a:cubicBezTo>
                      <a:pt x="42392" y="56445"/>
                      <a:pt x="20961" y="28669"/>
                      <a:pt x="0" y="1598"/>
                    </a:cubicBezTo>
                    <a:lnTo>
                      <a:pt x="2021" y="0"/>
                    </a:lnTo>
                    <a:cubicBezTo>
                      <a:pt x="22982" y="27071"/>
                      <a:pt x="44413" y="54847"/>
                      <a:pt x="67443" y="84926"/>
                    </a:cubicBezTo>
                    <a:lnTo>
                      <a:pt x="65422" y="86524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0" name="Freeform: Shape 759">
                <a:extLst>
                  <a:ext uri="{FF2B5EF4-FFF2-40B4-BE49-F238E27FC236}">
                    <a16:creationId xmlns:a16="http://schemas.microsoft.com/office/drawing/2014/main" id="{EB732CE2-32C4-6551-3B89-158240A7EE4C}"/>
                  </a:ext>
                </a:extLst>
              </p:cNvPr>
              <p:cNvSpPr/>
              <p:nvPr/>
            </p:nvSpPr>
            <p:spPr>
              <a:xfrm>
                <a:off x="9739847" y="1720688"/>
                <a:ext cx="67395" cy="87369"/>
              </a:xfrm>
              <a:custGeom>
                <a:avLst/>
                <a:gdLst>
                  <a:gd name="connsiteX0" fmla="*/ 65328 w 67395"/>
                  <a:gd name="connsiteY0" fmla="*/ 87370 h 87369"/>
                  <a:gd name="connsiteX1" fmla="*/ 0 w 67395"/>
                  <a:gd name="connsiteY1" fmla="*/ 1551 h 87369"/>
                  <a:gd name="connsiteX2" fmla="*/ 2068 w 67395"/>
                  <a:gd name="connsiteY2" fmla="*/ 0 h 87369"/>
                  <a:gd name="connsiteX3" fmla="*/ 67395 w 67395"/>
                  <a:gd name="connsiteY3" fmla="*/ 85819 h 87369"/>
                  <a:gd name="connsiteX4" fmla="*/ 65328 w 67395"/>
                  <a:gd name="connsiteY4" fmla="*/ 87370 h 87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395" h="87369">
                    <a:moveTo>
                      <a:pt x="65328" y="87370"/>
                    </a:moveTo>
                    <a:cubicBezTo>
                      <a:pt x="43520" y="58795"/>
                      <a:pt x="21760" y="30173"/>
                      <a:pt x="0" y="1551"/>
                    </a:cubicBezTo>
                    <a:lnTo>
                      <a:pt x="2068" y="0"/>
                    </a:lnTo>
                    <a:cubicBezTo>
                      <a:pt x="23828" y="28622"/>
                      <a:pt x="45588" y="57244"/>
                      <a:pt x="67395" y="85819"/>
                    </a:cubicBezTo>
                    <a:lnTo>
                      <a:pt x="65328" y="87370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1" name="Freeform: Shape 760">
                <a:extLst>
                  <a:ext uri="{FF2B5EF4-FFF2-40B4-BE49-F238E27FC236}">
                    <a16:creationId xmlns:a16="http://schemas.microsoft.com/office/drawing/2014/main" id="{0C39B4A6-33A1-B22F-A6E7-ADBBEAE46207}"/>
                  </a:ext>
                </a:extLst>
              </p:cNvPr>
              <p:cNvSpPr/>
              <p:nvPr/>
            </p:nvSpPr>
            <p:spPr>
              <a:xfrm>
                <a:off x="9741351" y="1699962"/>
                <a:ext cx="63353" cy="80273"/>
              </a:xfrm>
              <a:custGeom>
                <a:avLst/>
                <a:gdLst>
                  <a:gd name="connsiteX0" fmla="*/ 61286 w 63353"/>
                  <a:gd name="connsiteY0" fmla="*/ 80273 h 80273"/>
                  <a:gd name="connsiteX1" fmla="*/ 0 w 63353"/>
                  <a:gd name="connsiteY1" fmla="*/ 1598 h 80273"/>
                  <a:gd name="connsiteX2" fmla="*/ 2021 w 63353"/>
                  <a:gd name="connsiteY2" fmla="*/ 0 h 80273"/>
                  <a:gd name="connsiteX3" fmla="*/ 63354 w 63353"/>
                  <a:gd name="connsiteY3" fmla="*/ 78675 h 80273"/>
                  <a:gd name="connsiteX4" fmla="*/ 61286 w 63353"/>
                  <a:gd name="connsiteY4" fmla="*/ 80273 h 802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353" h="80273">
                    <a:moveTo>
                      <a:pt x="61286" y="80273"/>
                    </a:moveTo>
                    <a:cubicBezTo>
                      <a:pt x="39620" y="52121"/>
                      <a:pt x="19598" y="26366"/>
                      <a:pt x="0" y="1598"/>
                    </a:cubicBezTo>
                    <a:lnTo>
                      <a:pt x="2021" y="0"/>
                    </a:lnTo>
                    <a:cubicBezTo>
                      <a:pt x="21619" y="24768"/>
                      <a:pt x="41687" y="50523"/>
                      <a:pt x="63354" y="78675"/>
                    </a:cubicBezTo>
                    <a:lnTo>
                      <a:pt x="61286" y="80273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2" name="Freeform: Shape 761">
                <a:extLst>
                  <a:ext uri="{FF2B5EF4-FFF2-40B4-BE49-F238E27FC236}">
                    <a16:creationId xmlns:a16="http://schemas.microsoft.com/office/drawing/2014/main" id="{87D26324-9CC4-2642-9478-3590A8103BC4}"/>
                  </a:ext>
                </a:extLst>
              </p:cNvPr>
              <p:cNvSpPr/>
              <p:nvPr/>
            </p:nvSpPr>
            <p:spPr>
              <a:xfrm>
                <a:off x="9755591" y="1696249"/>
                <a:ext cx="47421" cy="60815"/>
              </a:xfrm>
              <a:custGeom>
                <a:avLst/>
                <a:gdLst>
                  <a:gd name="connsiteX0" fmla="*/ 45353 w 47421"/>
                  <a:gd name="connsiteY0" fmla="*/ 60816 h 60815"/>
                  <a:gd name="connsiteX1" fmla="*/ 0 w 47421"/>
                  <a:gd name="connsiteY1" fmla="*/ 1551 h 60815"/>
                  <a:gd name="connsiteX2" fmla="*/ 2068 w 47421"/>
                  <a:gd name="connsiteY2" fmla="*/ 0 h 60815"/>
                  <a:gd name="connsiteX3" fmla="*/ 47421 w 47421"/>
                  <a:gd name="connsiteY3" fmla="*/ 59218 h 60815"/>
                  <a:gd name="connsiteX4" fmla="*/ 45353 w 47421"/>
                  <a:gd name="connsiteY4" fmla="*/ 60816 h 608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421" h="60815">
                    <a:moveTo>
                      <a:pt x="45353" y="60816"/>
                    </a:moveTo>
                    <a:cubicBezTo>
                      <a:pt x="30220" y="41076"/>
                      <a:pt x="15087" y="21337"/>
                      <a:pt x="0" y="1551"/>
                    </a:cubicBezTo>
                    <a:lnTo>
                      <a:pt x="2068" y="0"/>
                    </a:lnTo>
                    <a:cubicBezTo>
                      <a:pt x="17154" y="19786"/>
                      <a:pt x="32288" y="39526"/>
                      <a:pt x="47421" y="59218"/>
                    </a:cubicBezTo>
                    <a:lnTo>
                      <a:pt x="45353" y="60816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3" name="Freeform: Shape 762">
                <a:extLst>
                  <a:ext uri="{FF2B5EF4-FFF2-40B4-BE49-F238E27FC236}">
                    <a16:creationId xmlns:a16="http://schemas.microsoft.com/office/drawing/2014/main" id="{433C2F6F-4028-D2D7-E93A-5414C97D5A9B}"/>
                  </a:ext>
                </a:extLst>
              </p:cNvPr>
              <p:cNvSpPr/>
              <p:nvPr/>
            </p:nvSpPr>
            <p:spPr>
              <a:xfrm>
                <a:off x="9768234" y="1689387"/>
                <a:ext cx="33509" cy="42486"/>
              </a:xfrm>
              <a:custGeom>
                <a:avLst/>
                <a:gdLst>
                  <a:gd name="connsiteX0" fmla="*/ 31442 w 33509"/>
                  <a:gd name="connsiteY0" fmla="*/ 42486 h 42486"/>
                  <a:gd name="connsiteX1" fmla="*/ 0 w 33509"/>
                  <a:gd name="connsiteY1" fmla="*/ 1598 h 42486"/>
                  <a:gd name="connsiteX2" fmla="*/ 2068 w 33509"/>
                  <a:gd name="connsiteY2" fmla="*/ 0 h 42486"/>
                  <a:gd name="connsiteX3" fmla="*/ 33510 w 33509"/>
                  <a:gd name="connsiteY3" fmla="*/ 40888 h 42486"/>
                  <a:gd name="connsiteX4" fmla="*/ 31442 w 33509"/>
                  <a:gd name="connsiteY4" fmla="*/ 42486 h 424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509" h="42486">
                    <a:moveTo>
                      <a:pt x="31442" y="42486"/>
                    </a:moveTo>
                    <a:cubicBezTo>
                      <a:pt x="21008" y="28857"/>
                      <a:pt x="10528" y="15227"/>
                      <a:pt x="0" y="1598"/>
                    </a:cubicBezTo>
                    <a:lnTo>
                      <a:pt x="2068" y="0"/>
                    </a:lnTo>
                    <a:cubicBezTo>
                      <a:pt x="12549" y="13630"/>
                      <a:pt x="23029" y="27259"/>
                      <a:pt x="33510" y="40888"/>
                    </a:cubicBezTo>
                    <a:lnTo>
                      <a:pt x="31442" y="42486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4" name="Freeform: Shape 763">
                <a:extLst>
                  <a:ext uri="{FF2B5EF4-FFF2-40B4-BE49-F238E27FC236}">
                    <a16:creationId xmlns:a16="http://schemas.microsoft.com/office/drawing/2014/main" id="{8C75305A-4DF3-8C77-E288-E0D731CE7BEB}"/>
                  </a:ext>
                </a:extLst>
              </p:cNvPr>
              <p:cNvSpPr/>
              <p:nvPr/>
            </p:nvSpPr>
            <p:spPr>
              <a:xfrm>
                <a:off x="9780218" y="1681726"/>
                <a:ext cx="17530" cy="22230"/>
              </a:xfrm>
              <a:custGeom>
                <a:avLst/>
                <a:gdLst>
                  <a:gd name="connsiteX0" fmla="*/ 15462 w 17530"/>
                  <a:gd name="connsiteY0" fmla="*/ 22230 h 22230"/>
                  <a:gd name="connsiteX1" fmla="*/ 0 w 17530"/>
                  <a:gd name="connsiteY1" fmla="*/ 1551 h 22230"/>
                  <a:gd name="connsiteX2" fmla="*/ 2068 w 17530"/>
                  <a:gd name="connsiteY2" fmla="*/ 0 h 22230"/>
                  <a:gd name="connsiteX3" fmla="*/ 17530 w 17530"/>
                  <a:gd name="connsiteY3" fmla="*/ 20679 h 22230"/>
                  <a:gd name="connsiteX4" fmla="*/ 15462 w 17530"/>
                  <a:gd name="connsiteY4" fmla="*/ 22230 h 22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30" h="22230">
                    <a:moveTo>
                      <a:pt x="15462" y="22230"/>
                    </a:moveTo>
                    <a:cubicBezTo>
                      <a:pt x="10293" y="15368"/>
                      <a:pt x="5170" y="8460"/>
                      <a:pt x="0" y="1551"/>
                    </a:cubicBezTo>
                    <a:lnTo>
                      <a:pt x="2068" y="0"/>
                    </a:lnTo>
                    <a:cubicBezTo>
                      <a:pt x="7238" y="6909"/>
                      <a:pt x="12361" y="13770"/>
                      <a:pt x="17530" y="20679"/>
                    </a:cubicBezTo>
                    <a:lnTo>
                      <a:pt x="15462" y="22230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5" name="Freeform: Shape 764">
                <a:extLst>
                  <a:ext uri="{FF2B5EF4-FFF2-40B4-BE49-F238E27FC236}">
                    <a16:creationId xmlns:a16="http://schemas.microsoft.com/office/drawing/2014/main" id="{1452E9A8-1C73-9DB3-0DE8-6D6C7D9C640A}"/>
                  </a:ext>
                </a:extLst>
              </p:cNvPr>
              <p:cNvSpPr/>
              <p:nvPr/>
            </p:nvSpPr>
            <p:spPr>
              <a:xfrm>
                <a:off x="9739095" y="1691126"/>
                <a:ext cx="25708" cy="50946"/>
              </a:xfrm>
              <a:custGeom>
                <a:avLst/>
                <a:gdLst>
                  <a:gd name="connsiteX0" fmla="*/ 2350 w 25708"/>
                  <a:gd name="connsiteY0" fmla="*/ 50946 h 50946"/>
                  <a:gd name="connsiteX1" fmla="*/ 0 w 25708"/>
                  <a:gd name="connsiteY1" fmla="*/ 49865 h 50946"/>
                  <a:gd name="connsiteX2" fmla="*/ 23358 w 25708"/>
                  <a:gd name="connsiteY2" fmla="*/ 0 h 50946"/>
                  <a:gd name="connsiteX3" fmla="*/ 25708 w 25708"/>
                  <a:gd name="connsiteY3" fmla="*/ 1081 h 50946"/>
                  <a:gd name="connsiteX4" fmla="*/ 2350 w 25708"/>
                  <a:gd name="connsiteY4" fmla="*/ 50946 h 50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708" h="50946">
                    <a:moveTo>
                      <a:pt x="2350" y="50946"/>
                    </a:moveTo>
                    <a:lnTo>
                      <a:pt x="0" y="49865"/>
                    </a:lnTo>
                    <a:cubicBezTo>
                      <a:pt x="7802" y="33228"/>
                      <a:pt x="15556" y="16637"/>
                      <a:pt x="23358" y="0"/>
                    </a:cubicBezTo>
                    <a:lnTo>
                      <a:pt x="25708" y="1081"/>
                    </a:lnTo>
                    <a:cubicBezTo>
                      <a:pt x="17906" y="17671"/>
                      <a:pt x="10152" y="34309"/>
                      <a:pt x="2350" y="50946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6" name="Freeform: Shape 765">
                <a:extLst>
                  <a:ext uri="{FF2B5EF4-FFF2-40B4-BE49-F238E27FC236}">
                    <a16:creationId xmlns:a16="http://schemas.microsoft.com/office/drawing/2014/main" id="{69302B0C-707D-1721-9F7D-F138AC6D1A64}"/>
                  </a:ext>
                </a:extLst>
              </p:cNvPr>
              <p:cNvSpPr/>
              <p:nvPr/>
            </p:nvSpPr>
            <p:spPr>
              <a:xfrm>
                <a:off x="9739518" y="1681162"/>
                <a:ext cx="45353" cy="92398"/>
              </a:xfrm>
              <a:custGeom>
                <a:avLst/>
                <a:gdLst>
                  <a:gd name="connsiteX0" fmla="*/ 2350 w 45353"/>
                  <a:gd name="connsiteY0" fmla="*/ 92399 h 92398"/>
                  <a:gd name="connsiteX1" fmla="*/ 0 w 45353"/>
                  <a:gd name="connsiteY1" fmla="*/ 91318 h 92398"/>
                  <a:gd name="connsiteX2" fmla="*/ 43003 w 45353"/>
                  <a:gd name="connsiteY2" fmla="*/ 0 h 92398"/>
                  <a:gd name="connsiteX3" fmla="*/ 45353 w 45353"/>
                  <a:gd name="connsiteY3" fmla="*/ 1081 h 92398"/>
                  <a:gd name="connsiteX4" fmla="*/ 2350 w 45353"/>
                  <a:gd name="connsiteY4" fmla="*/ 92399 h 9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353" h="92398">
                    <a:moveTo>
                      <a:pt x="2350" y="92399"/>
                    </a:moveTo>
                    <a:lnTo>
                      <a:pt x="0" y="91318"/>
                    </a:lnTo>
                    <a:cubicBezTo>
                      <a:pt x="14334" y="60863"/>
                      <a:pt x="28669" y="30455"/>
                      <a:pt x="43003" y="0"/>
                    </a:cubicBezTo>
                    <a:lnTo>
                      <a:pt x="45353" y="1081"/>
                    </a:lnTo>
                    <a:cubicBezTo>
                      <a:pt x="31019" y="31489"/>
                      <a:pt x="16684" y="61944"/>
                      <a:pt x="2350" y="92399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7" name="Freeform: Shape 766">
                <a:extLst>
                  <a:ext uri="{FF2B5EF4-FFF2-40B4-BE49-F238E27FC236}">
                    <a16:creationId xmlns:a16="http://schemas.microsoft.com/office/drawing/2014/main" id="{C4696B0E-88CF-4F03-B16A-680C9FF54928}"/>
                  </a:ext>
                </a:extLst>
              </p:cNvPr>
              <p:cNvSpPr/>
              <p:nvPr/>
            </p:nvSpPr>
            <p:spPr>
              <a:xfrm>
                <a:off x="9739518" y="1682196"/>
                <a:ext cx="59170" cy="123793"/>
              </a:xfrm>
              <a:custGeom>
                <a:avLst/>
                <a:gdLst>
                  <a:gd name="connsiteX0" fmla="*/ 2350 w 59170"/>
                  <a:gd name="connsiteY0" fmla="*/ 123793 h 123793"/>
                  <a:gd name="connsiteX1" fmla="*/ 0 w 59170"/>
                  <a:gd name="connsiteY1" fmla="*/ 122712 h 123793"/>
                  <a:gd name="connsiteX2" fmla="*/ 56821 w 59170"/>
                  <a:gd name="connsiteY2" fmla="*/ 0 h 123793"/>
                  <a:gd name="connsiteX3" fmla="*/ 59171 w 59170"/>
                  <a:gd name="connsiteY3" fmla="*/ 1081 h 123793"/>
                  <a:gd name="connsiteX4" fmla="*/ 2350 w 59170"/>
                  <a:gd name="connsiteY4" fmla="*/ 123793 h 123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170" h="123793">
                    <a:moveTo>
                      <a:pt x="2350" y="123793"/>
                    </a:moveTo>
                    <a:lnTo>
                      <a:pt x="0" y="122712"/>
                    </a:lnTo>
                    <a:cubicBezTo>
                      <a:pt x="17107" y="85020"/>
                      <a:pt x="35672" y="44883"/>
                      <a:pt x="56821" y="0"/>
                    </a:cubicBezTo>
                    <a:lnTo>
                      <a:pt x="59171" y="1081"/>
                    </a:lnTo>
                    <a:cubicBezTo>
                      <a:pt x="38022" y="46011"/>
                      <a:pt x="19457" y="86101"/>
                      <a:pt x="2350" y="123793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8" name="Freeform: Shape 767">
                <a:extLst>
                  <a:ext uri="{FF2B5EF4-FFF2-40B4-BE49-F238E27FC236}">
                    <a16:creationId xmlns:a16="http://schemas.microsoft.com/office/drawing/2014/main" id="{04B5BF4B-C3B4-AEF5-5A48-759BAC765D79}"/>
                  </a:ext>
                </a:extLst>
              </p:cNvPr>
              <p:cNvSpPr/>
              <p:nvPr/>
            </p:nvSpPr>
            <p:spPr>
              <a:xfrm>
                <a:off x="9739095" y="1710912"/>
                <a:ext cx="60768" cy="128399"/>
              </a:xfrm>
              <a:custGeom>
                <a:avLst/>
                <a:gdLst>
                  <a:gd name="connsiteX0" fmla="*/ 2350 w 60768"/>
                  <a:gd name="connsiteY0" fmla="*/ 128399 h 128399"/>
                  <a:gd name="connsiteX1" fmla="*/ 0 w 60768"/>
                  <a:gd name="connsiteY1" fmla="*/ 127318 h 128399"/>
                  <a:gd name="connsiteX2" fmla="*/ 58419 w 60768"/>
                  <a:gd name="connsiteY2" fmla="*/ 0 h 128399"/>
                  <a:gd name="connsiteX3" fmla="*/ 60769 w 60768"/>
                  <a:gd name="connsiteY3" fmla="*/ 1081 h 128399"/>
                  <a:gd name="connsiteX4" fmla="*/ 2350 w 60768"/>
                  <a:gd name="connsiteY4" fmla="*/ 128399 h 128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68" h="128399">
                    <a:moveTo>
                      <a:pt x="2350" y="128399"/>
                    </a:moveTo>
                    <a:lnTo>
                      <a:pt x="0" y="127318"/>
                    </a:lnTo>
                    <a:cubicBezTo>
                      <a:pt x="18799" y="86054"/>
                      <a:pt x="38492" y="43238"/>
                      <a:pt x="58419" y="0"/>
                    </a:cubicBezTo>
                    <a:lnTo>
                      <a:pt x="60769" y="1081"/>
                    </a:lnTo>
                    <a:cubicBezTo>
                      <a:pt x="40841" y="44319"/>
                      <a:pt x="21196" y="87135"/>
                      <a:pt x="2350" y="128399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69" name="Freeform: Shape 768">
                <a:extLst>
                  <a:ext uri="{FF2B5EF4-FFF2-40B4-BE49-F238E27FC236}">
                    <a16:creationId xmlns:a16="http://schemas.microsoft.com/office/drawing/2014/main" id="{68E706A3-69D9-D1A5-DD3C-C0453F3D73DD}"/>
                  </a:ext>
                </a:extLst>
              </p:cNvPr>
              <p:cNvSpPr/>
              <p:nvPr/>
            </p:nvSpPr>
            <p:spPr>
              <a:xfrm>
                <a:off x="9739048" y="1740333"/>
                <a:ext cx="62507" cy="131595"/>
              </a:xfrm>
              <a:custGeom>
                <a:avLst/>
                <a:gdLst>
                  <a:gd name="connsiteX0" fmla="*/ 2350 w 62507"/>
                  <a:gd name="connsiteY0" fmla="*/ 131595 h 131595"/>
                  <a:gd name="connsiteX1" fmla="*/ 0 w 62507"/>
                  <a:gd name="connsiteY1" fmla="*/ 130514 h 131595"/>
                  <a:gd name="connsiteX2" fmla="*/ 60158 w 62507"/>
                  <a:gd name="connsiteY2" fmla="*/ 0 h 131595"/>
                  <a:gd name="connsiteX3" fmla="*/ 62508 w 62507"/>
                  <a:gd name="connsiteY3" fmla="*/ 1081 h 131595"/>
                  <a:gd name="connsiteX4" fmla="*/ 2350 w 62507"/>
                  <a:gd name="connsiteY4" fmla="*/ 13159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507" h="131595">
                    <a:moveTo>
                      <a:pt x="2350" y="131595"/>
                    </a:moveTo>
                    <a:lnTo>
                      <a:pt x="0" y="130514"/>
                    </a:lnTo>
                    <a:cubicBezTo>
                      <a:pt x="19128" y="88827"/>
                      <a:pt x="38774" y="46152"/>
                      <a:pt x="60158" y="0"/>
                    </a:cubicBezTo>
                    <a:lnTo>
                      <a:pt x="62508" y="1081"/>
                    </a:lnTo>
                    <a:cubicBezTo>
                      <a:pt x="41123" y="47186"/>
                      <a:pt x="21431" y="89908"/>
                      <a:pt x="2350" y="131595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0" name="Freeform: Shape 769">
                <a:extLst>
                  <a:ext uri="{FF2B5EF4-FFF2-40B4-BE49-F238E27FC236}">
                    <a16:creationId xmlns:a16="http://schemas.microsoft.com/office/drawing/2014/main" id="{AE631F4C-470B-FC01-1A87-6C6D751C0CF3}"/>
                  </a:ext>
                </a:extLst>
              </p:cNvPr>
              <p:cNvSpPr/>
              <p:nvPr/>
            </p:nvSpPr>
            <p:spPr>
              <a:xfrm>
                <a:off x="9739283" y="1769801"/>
                <a:ext cx="64716" cy="133945"/>
              </a:xfrm>
              <a:custGeom>
                <a:avLst/>
                <a:gdLst>
                  <a:gd name="connsiteX0" fmla="*/ 2350 w 64716"/>
                  <a:gd name="connsiteY0" fmla="*/ 133945 h 133945"/>
                  <a:gd name="connsiteX1" fmla="*/ 0 w 64716"/>
                  <a:gd name="connsiteY1" fmla="*/ 132864 h 133945"/>
                  <a:gd name="connsiteX2" fmla="*/ 62367 w 64716"/>
                  <a:gd name="connsiteY2" fmla="*/ 0 h 133945"/>
                  <a:gd name="connsiteX3" fmla="*/ 64717 w 64716"/>
                  <a:gd name="connsiteY3" fmla="*/ 1128 h 133945"/>
                  <a:gd name="connsiteX4" fmla="*/ 2350 w 64716"/>
                  <a:gd name="connsiteY4" fmla="*/ 133945 h 1339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16" h="133945">
                    <a:moveTo>
                      <a:pt x="2350" y="133945"/>
                    </a:moveTo>
                    <a:lnTo>
                      <a:pt x="0" y="132864"/>
                    </a:lnTo>
                    <a:cubicBezTo>
                      <a:pt x="17859" y="94091"/>
                      <a:pt x="37693" y="51839"/>
                      <a:pt x="62367" y="0"/>
                    </a:cubicBezTo>
                    <a:lnTo>
                      <a:pt x="64717" y="1128"/>
                    </a:lnTo>
                    <a:cubicBezTo>
                      <a:pt x="40043" y="52967"/>
                      <a:pt x="20209" y="95171"/>
                      <a:pt x="2350" y="133945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1" name="Freeform: Shape 770">
                <a:extLst>
                  <a:ext uri="{FF2B5EF4-FFF2-40B4-BE49-F238E27FC236}">
                    <a16:creationId xmlns:a16="http://schemas.microsoft.com/office/drawing/2014/main" id="{DD9FF276-70DB-351D-B763-6F84EB38E91A}"/>
                  </a:ext>
                </a:extLst>
              </p:cNvPr>
              <p:cNvSpPr/>
              <p:nvPr/>
            </p:nvSpPr>
            <p:spPr>
              <a:xfrm>
                <a:off x="9739377" y="1797013"/>
                <a:ext cx="67771" cy="139020"/>
              </a:xfrm>
              <a:custGeom>
                <a:avLst/>
                <a:gdLst>
                  <a:gd name="connsiteX0" fmla="*/ 2350 w 67771"/>
                  <a:gd name="connsiteY0" fmla="*/ 139021 h 139020"/>
                  <a:gd name="connsiteX1" fmla="*/ 0 w 67771"/>
                  <a:gd name="connsiteY1" fmla="*/ 137893 h 139020"/>
                  <a:gd name="connsiteX2" fmla="*/ 65421 w 67771"/>
                  <a:gd name="connsiteY2" fmla="*/ 0 h 139020"/>
                  <a:gd name="connsiteX3" fmla="*/ 67771 w 67771"/>
                  <a:gd name="connsiteY3" fmla="*/ 1081 h 139020"/>
                  <a:gd name="connsiteX4" fmla="*/ 2350 w 67771"/>
                  <a:gd name="connsiteY4" fmla="*/ 139021 h 139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771" h="139020">
                    <a:moveTo>
                      <a:pt x="2350" y="139021"/>
                    </a:moveTo>
                    <a:lnTo>
                      <a:pt x="0" y="137893"/>
                    </a:lnTo>
                    <a:cubicBezTo>
                      <a:pt x="20632" y="94983"/>
                      <a:pt x="42016" y="49865"/>
                      <a:pt x="65421" y="0"/>
                    </a:cubicBezTo>
                    <a:lnTo>
                      <a:pt x="67771" y="1081"/>
                    </a:lnTo>
                    <a:cubicBezTo>
                      <a:pt x="44366" y="50946"/>
                      <a:pt x="22935" y="96064"/>
                      <a:pt x="2350" y="139021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2" name="Freeform: Shape 771">
                <a:extLst>
                  <a:ext uri="{FF2B5EF4-FFF2-40B4-BE49-F238E27FC236}">
                    <a16:creationId xmlns:a16="http://schemas.microsoft.com/office/drawing/2014/main" id="{99FE3EB7-C246-E5AA-5FA8-6AA4F3B0031C}"/>
                  </a:ext>
                </a:extLst>
              </p:cNvPr>
              <p:cNvSpPr/>
              <p:nvPr/>
            </p:nvSpPr>
            <p:spPr>
              <a:xfrm>
                <a:off x="9739424" y="1829301"/>
                <a:ext cx="68006" cy="139114"/>
              </a:xfrm>
              <a:custGeom>
                <a:avLst/>
                <a:gdLst>
                  <a:gd name="connsiteX0" fmla="*/ 2303 w 68006"/>
                  <a:gd name="connsiteY0" fmla="*/ 139115 h 139114"/>
                  <a:gd name="connsiteX1" fmla="*/ 0 w 68006"/>
                  <a:gd name="connsiteY1" fmla="*/ 137987 h 139114"/>
                  <a:gd name="connsiteX2" fmla="*/ 65657 w 68006"/>
                  <a:gd name="connsiteY2" fmla="*/ 0 h 139114"/>
                  <a:gd name="connsiteX3" fmla="*/ 68006 w 68006"/>
                  <a:gd name="connsiteY3" fmla="*/ 1081 h 139114"/>
                  <a:gd name="connsiteX4" fmla="*/ 2303 w 68006"/>
                  <a:gd name="connsiteY4" fmla="*/ 139115 h 1391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006" h="139114">
                    <a:moveTo>
                      <a:pt x="2303" y="139115"/>
                    </a:moveTo>
                    <a:lnTo>
                      <a:pt x="0" y="137987"/>
                    </a:lnTo>
                    <a:cubicBezTo>
                      <a:pt x="20961" y="94513"/>
                      <a:pt x="42439" y="49348"/>
                      <a:pt x="65657" y="0"/>
                    </a:cubicBezTo>
                    <a:lnTo>
                      <a:pt x="68006" y="1081"/>
                    </a:lnTo>
                    <a:cubicBezTo>
                      <a:pt x="44742" y="50476"/>
                      <a:pt x="23264" y="95594"/>
                      <a:pt x="2303" y="139115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3" name="Freeform: Shape 772">
                <a:extLst>
                  <a:ext uri="{FF2B5EF4-FFF2-40B4-BE49-F238E27FC236}">
                    <a16:creationId xmlns:a16="http://schemas.microsoft.com/office/drawing/2014/main" id="{E9001A78-8A50-0F96-4598-41C3F07D9B2B}"/>
                  </a:ext>
                </a:extLst>
              </p:cNvPr>
              <p:cNvSpPr/>
              <p:nvPr/>
            </p:nvSpPr>
            <p:spPr>
              <a:xfrm>
                <a:off x="9738954" y="1853928"/>
                <a:ext cx="69275" cy="147809"/>
              </a:xfrm>
              <a:custGeom>
                <a:avLst/>
                <a:gdLst>
                  <a:gd name="connsiteX0" fmla="*/ 2350 w 69275"/>
                  <a:gd name="connsiteY0" fmla="*/ 147810 h 147809"/>
                  <a:gd name="connsiteX1" fmla="*/ 0 w 69275"/>
                  <a:gd name="connsiteY1" fmla="*/ 146776 h 147809"/>
                  <a:gd name="connsiteX2" fmla="*/ 66925 w 69275"/>
                  <a:gd name="connsiteY2" fmla="*/ 0 h 147809"/>
                  <a:gd name="connsiteX3" fmla="*/ 69275 w 69275"/>
                  <a:gd name="connsiteY3" fmla="*/ 1081 h 147809"/>
                  <a:gd name="connsiteX4" fmla="*/ 2350 w 69275"/>
                  <a:gd name="connsiteY4" fmla="*/ 147810 h 147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9275" h="147809">
                    <a:moveTo>
                      <a:pt x="2350" y="147810"/>
                    </a:moveTo>
                    <a:lnTo>
                      <a:pt x="0" y="146776"/>
                    </a:lnTo>
                    <a:cubicBezTo>
                      <a:pt x="19316" y="103208"/>
                      <a:pt x="40559" y="56586"/>
                      <a:pt x="66925" y="0"/>
                    </a:cubicBezTo>
                    <a:lnTo>
                      <a:pt x="69275" y="1081"/>
                    </a:lnTo>
                    <a:cubicBezTo>
                      <a:pt x="42909" y="57620"/>
                      <a:pt x="21666" y="104242"/>
                      <a:pt x="2350" y="147810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4" name="Freeform: Shape 773">
                <a:extLst>
                  <a:ext uri="{FF2B5EF4-FFF2-40B4-BE49-F238E27FC236}">
                    <a16:creationId xmlns:a16="http://schemas.microsoft.com/office/drawing/2014/main" id="{415721F1-4E3B-BC19-5C6B-EC8D801EAEC5}"/>
                  </a:ext>
                </a:extLst>
              </p:cNvPr>
              <p:cNvSpPr/>
              <p:nvPr/>
            </p:nvSpPr>
            <p:spPr>
              <a:xfrm>
                <a:off x="9739283" y="1888096"/>
                <a:ext cx="69651" cy="145365"/>
              </a:xfrm>
              <a:custGeom>
                <a:avLst/>
                <a:gdLst>
                  <a:gd name="connsiteX0" fmla="*/ 2350 w 69651"/>
                  <a:gd name="connsiteY0" fmla="*/ 145366 h 145365"/>
                  <a:gd name="connsiteX1" fmla="*/ 0 w 69651"/>
                  <a:gd name="connsiteY1" fmla="*/ 144285 h 145365"/>
                  <a:gd name="connsiteX2" fmla="*/ 67302 w 69651"/>
                  <a:gd name="connsiteY2" fmla="*/ 0 h 145365"/>
                  <a:gd name="connsiteX3" fmla="*/ 69651 w 69651"/>
                  <a:gd name="connsiteY3" fmla="*/ 1081 h 145365"/>
                  <a:gd name="connsiteX4" fmla="*/ 2350 w 69651"/>
                  <a:gd name="connsiteY4" fmla="*/ 145366 h 145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9651" h="145365">
                    <a:moveTo>
                      <a:pt x="2350" y="145366"/>
                    </a:moveTo>
                    <a:lnTo>
                      <a:pt x="0" y="144285"/>
                    </a:lnTo>
                    <a:cubicBezTo>
                      <a:pt x="21290" y="98837"/>
                      <a:pt x="43332" y="51651"/>
                      <a:pt x="67302" y="0"/>
                    </a:cubicBezTo>
                    <a:lnTo>
                      <a:pt x="69651" y="1081"/>
                    </a:lnTo>
                    <a:cubicBezTo>
                      <a:pt x="45682" y="52732"/>
                      <a:pt x="23640" y="99918"/>
                      <a:pt x="2350" y="145366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5" name="Freeform: Shape 774">
                <a:extLst>
                  <a:ext uri="{FF2B5EF4-FFF2-40B4-BE49-F238E27FC236}">
                    <a16:creationId xmlns:a16="http://schemas.microsoft.com/office/drawing/2014/main" id="{32443574-0811-A4B8-43C5-FBCD659B02BD}"/>
                  </a:ext>
                </a:extLst>
              </p:cNvPr>
              <p:cNvSpPr/>
              <p:nvPr/>
            </p:nvSpPr>
            <p:spPr>
              <a:xfrm>
                <a:off x="9743419" y="1926775"/>
                <a:ext cx="64387" cy="130702"/>
              </a:xfrm>
              <a:custGeom>
                <a:avLst/>
                <a:gdLst>
                  <a:gd name="connsiteX0" fmla="*/ 2303 w 64387"/>
                  <a:gd name="connsiteY0" fmla="*/ 130702 h 130702"/>
                  <a:gd name="connsiteX1" fmla="*/ 0 w 64387"/>
                  <a:gd name="connsiteY1" fmla="*/ 129574 h 130702"/>
                  <a:gd name="connsiteX2" fmla="*/ 62038 w 64387"/>
                  <a:gd name="connsiteY2" fmla="*/ 0 h 130702"/>
                  <a:gd name="connsiteX3" fmla="*/ 64388 w 64387"/>
                  <a:gd name="connsiteY3" fmla="*/ 1081 h 130702"/>
                  <a:gd name="connsiteX4" fmla="*/ 2303 w 64387"/>
                  <a:gd name="connsiteY4" fmla="*/ 130702 h 130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387" h="130702">
                    <a:moveTo>
                      <a:pt x="2303" y="130702"/>
                    </a:moveTo>
                    <a:lnTo>
                      <a:pt x="0" y="129574"/>
                    </a:lnTo>
                    <a:cubicBezTo>
                      <a:pt x="20115" y="88028"/>
                      <a:pt x="40419" y="45635"/>
                      <a:pt x="62038" y="0"/>
                    </a:cubicBezTo>
                    <a:lnTo>
                      <a:pt x="64388" y="1081"/>
                    </a:lnTo>
                    <a:cubicBezTo>
                      <a:pt x="42768" y="46716"/>
                      <a:pt x="22465" y="89109"/>
                      <a:pt x="2303" y="130702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6" name="Freeform: Shape 775">
                <a:extLst>
                  <a:ext uri="{FF2B5EF4-FFF2-40B4-BE49-F238E27FC236}">
                    <a16:creationId xmlns:a16="http://schemas.microsoft.com/office/drawing/2014/main" id="{CA70F04E-AB28-95C4-474A-DE2FBB6810BF}"/>
                  </a:ext>
                </a:extLst>
              </p:cNvPr>
              <p:cNvSpPr/>
              <p:nvPr/>
            </p:nvSpPr>
            <p:spPr>
              <a:xfrm>
                <a:off x="9756578" y="1952718"/>
                <a:ext cx="51416" cy="107814"/>
              </a:xfrm>
              <a:custGeom>
                <a:avLst/>
                <a:gdLst>
                  <a:gd name="connsiteX0" fmla="*/ 2350 w 51416"/>
                  <a:gd name="connsiteY0" fmla="*/ 107814 h 107814"/>
                  <a:gd name="connsiteX1" fmla="*/ 0 w 51416"/>
                  <a:gd name="connsiteY1" fmla="*/ 106733 h 107814"/>
                  <a:gd name="connsiteX2" fmla="*/ 49066 w 51416"/>
                  <a:gd name="connsiteY2" fmla="*/ 0 h 107814"/>
                  <a:gd name="connsiteX3" fmla="*/ 51416 w 51416"/>
                  <a:gd name="connsiteY3" fmla="*/ 1081 h 107814"/>
                  <a:gd name="connsiteX4" fmla="*/ 2350 w 51416"/>
                  <a:gd name="connsiteY4" fmla="*/ 107814 h 107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416" h="107814">
                    <a:moveTo>
                      <a:pt x="2350" y="107814"/>
                    </a:moveTo>
                    <a:lnTo>
                      <a:pt x="0" y="106733"/>
                    </a:lnTo>
                    <a:cubicBezTo>
                      <a:pt x="16308" y="71108"/>
                      <a:pt x="32664" y="35531"/>
                      <a:pt x="49066" y="0"/>
                    </a:cubicBezTo>
                    <a:lnTo>
                      <a:pt x="51416" y="1081"/>
                    </a:lnTo>
                    <a:cubicBezTo>
                      <a:pt x="35014" y="36659"/>
                      <a:pt x="18658" y="72236"/>
                      <a:pt x="2350" y="107814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7" name="Freeform: Shape 776">
                <a:extLst>
                  <a:ext uri="{FF2B5EF4-FFF2-40B4-BE49-F238E27FC236}">
                    <a16:creationId xmlns:a16="http://schemas.microsoft.com/office/drawing/2014/main" id="{E87942B0-49A7-5F57-80A8-E1A52E03A2D4}"/>
                  </a:ext>
                </a:extLst>
              </p:cNvPr>
              <p:cNvSpPr/>
              <p:nvPr/>
            </p:nvSpPr>
            <p:spPr>
              <a:xfrm>
                <a:off x="9771759" y="1987638"/>
                <a:ext cx="35295" cy="72471"/>
              </a:xfrm>
              <a:custGeom>
                <a:avLst/>
                <a:gdLst>
                  <a:gd name="connsiteX0" fmla="*/ 2350 w 35295"/>
                  <a:gd name="connsiteY0" fmla="*/ 72471 h 72471"/>
                  <a:gd name="connsiteX1" fmla="*/ 0 w 35295"/>
                  <a:gd name="connsiteY1" fmla="*/ 71390 h 72471"/>
                  <a:gd name="connsiteX2" fmla="*/ 32946 w 35295"/>
                  <a:gd name="connsiteY2" fmla="*/ 0 h 72471"/>
                  <a:gd name="connsiteX3" fmla="*/ 35296 w 35295"/>
                  <a:gd name="connsiteY3" fmla="*/ 1081 h 72471"/>
                  <a:gd name="connsiteX4" fmla="*/ 2350 w 35295"/>
                  <a:gd name="connsiteY4" fmla="*/ 72471 h 72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295" h="72471">
                    <a:moveTo>
                      <a:pt x="2350" y="72471"/>
                    </a:moveTo>
                    <a:lnTo>
                      <a:pt x="0" y="71390"/>
                    </a:lnTo>
                    <a:cubicBezTo>
                      <a:pt x="10951" y="47562"/>
                      <a:pt x="21948" y="23781"/>
                      <a:pt x="32946" y="0"/>
                    </a:cubicBezTo>
                    <a:lnTo>
                      <a:pt x="35296" y="1081"/>
                    </a:lnTo>
                    <a:cubicBezTo>
                      <a:pt x="24298" y="24862"/>
                      <a:pt x="13347" y="48643"/>
                      <a:pt x="2350" y="72471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78" name="Freeform: Shape 777">
                <a:extLst>
                  <a:ext uri="{FF2B5EF4-FFF2-40B4-BE49-F238E27FC236}">
                    <a16:creationId xmlns:a16="http://schemas.microsoft.com/office/drawing/2014/main" id="{4A192FEE-558A-C2C0-E4A3-990CE4FF79A2}"/>
                  </a:ext>
                </a:extLst>
              </p:cNvPr>
              <p:cNvSpPr/>
              <p:nvPr/>
            </p:nvSpPr>
            <p:spPr>
              <a:xfrm>
                <a:off x="9794741" y="2021007"/>
                <a:ext cx="13441" cy="24721"/>
              </a:xfrm>
              <a:custGeom>
                <a:avLst/>
                <a:gdLst>
                  <a:gd name="connsiteX0" fmla="*/ 2350 w 13441"/>
                  <a:gd name="connsiteY0" fmla="*/ 24721 h 24721"/>
                  <a:gd name="connsiteX1" fmla="*/ 0 w 13441"/>
                  <a:gd name="connsiteY1" fmla="*/ 23593 h 24721"/>
                  <a:gd name="connsiteX2" fmla="*/ 11092 w 13441"/>
                  <a:gd name="connsiteY2" fmla="*/ 0 h 24721"/>
                  <a:gd name="connsiteX3" fmla="*/ 13441 w 13441"/>
                  <a:gd name="connsiteY3" fmla="*/ 1128 h 24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41" h="24721">
                    <a:moveTo>
                      <a:pt x="2350" y="24721"/>
                    </a:moveTo>
                    <a:lnTo>
                      <a:pt x="0" y="23593"/>
                    </a:lnTo>
                    <a:lnTo>
                      <a:pt x="11092" y="0"/>
                    </a:lnTo>
                    <a:lnTo>
                      <a:pt x="13441" y="1128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2" name="Graphic 111">
              <a:extLst>
                <a:ext uri="{FF2B5EF4-FFF2-40B4-BE49-F238E27FC236}">
                  <a16:creationId xmlns:a16="http://schemas.microsoft.com/office/drawing/2014/main" id="{54DC5BE4-13FA-7960-949F-69347F67F58A}"/>
                </a:ext>
              </a:extLst>
            </p:cNvPr>
            <p:cNvGrpSpPr/>
            <p:nvPr/>
          </p:nvGrpSpPr>
          <p:grpSpPr>
            <a:xfrm>
              <a:off x="9804939" y="1646196"/>
              <a:ext cx="63104" cy="352345"/>
              <a:chOff x="9804939" y="1646196"/>
              <a:chExt cx="63104" cy="352345"/>
            </a:xfrm>
            <a:grpFill/>
          </p:grpSpPr>
          <p:sp>
            <p:nvSpPr>
              <p:cNvPr id="717" name="Freeform: Shape 716">
                <a:extLst>
                  <a:ext uri="{FF2B5EF4-FFF2-40B4-BE49-F238E27FC236}">
                    <a16:creationId xmlns:a16="http://schemas.microsoft.com/office/drawing/2014/main" id="{4DF06B97-25AC-6EA6-7586-C16C50CFACDD}"/>
                  </a:ext>
                </a:extLst>
              </p:cNvPr>
              <p:cNvSpPr/>
              <p:nvPr/>
            </p:nvSpPr>
            <p:spPr>
              <a:xfrm>
                <a:off x="9809216" y="1969685"/>
                <a:ext cx="21854" cy="27494"/>
              </a:xfrm>
              <a:custGeom>
                <a:avLst/>
                <a:gdLst>
                  <a:gd name="connsiteX0" fmla="*/ 19833 w 21854"/>
                  <a:gd name="connsiteY0" fmla="*/ 27494 h 27494"/>
                  <a:gd name="connsiteX1" fmla="*/ 0 w 21854"/>
                  <a:gd name="connsiteY1" fmla="*/ 1598 h 27494"/>
                  <a:gd name="connsiteX2" fmla="*/ 2021 w 21854"/>
                  <a:gd name="connsiteY2" fmla="*/ 0 h 27494"/>
                  <a:gd name="connsiteX3" fmla="*/ 21854 w 21854"/>
                  <a:gd name="connsiteY3" fmla="*/ 25943 h 27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854" h="27494">
                    <a:moveTo>
                      <a:pt x="19833" y="27494"/>
                    </a:moveTo>
                    <a:lnTo>
                      <a:pt x="0" y="1598"/>
                    </a:lnTo>
                    <a:lnTo>
                      <a:pt x="2021" y="0"/>
                    </a:lnTo>
                    <a:lnTo>
                      <a:pt x="21854" y="25943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8" name="Freeform: Shape 717">
                <a:extLst>
                  <a:ext uri="{FF2B5EF4-FFF2-40B4-BE49-F238E27FC236}">
                    <a16:creationId xmlns:a16="http://schemas.microsoft.com/office/drawing/2014/main" id="{E8B8597F-ADBB-7903-C0FB-4250EDF4CF6F}"/>
                  </a:ext>
                </a:extLst>
              </p:cNvPr>
              <p:cNvSpPr/>
              <p:nvPr/>
            </p:nvSpPr>
            <p:spPr>
              <a:xfrm>
                <a:off x="9809216" y="1945951"/>
                <a:ext cx="35718" cy="45212"/>
              </a:xfrm>
              <a:custGeom>
                <a:avLst/>
                <a:gdLst>
                  <a:gd name="connsiteX0" fmla="*/ 33698 w 35718"/>
                  <a:gd name="connsiteY0" fmla="*/ 45212 h 45212"/>
                  <a:gd name="connsiteX1" fmla="*/ 0 w 35718"/>
                  <a:gd name="connsiteY1" fmla="*/ 1598 h 45212"/>
                  <a:gd name="connsiteX2" fmla="*/ 2021 w 35718"/>
                  <a:gd name="connsiteY2" fmla="*/ 0 h 45212"/>
                  <a:gd name="connsiteX3" fmla="*/ 35719 w 35718"/>
                  <a:gd name="connsiteY3" fmla="*/ 43614 h 45212"/>
                  <a:gd name="connsiteX4" fmla="*/ 33698 w 35718"/>
                  <a:gd name="connsiteY4" fmla="*/ 45212 h 45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718" h="45212">
                    <a:moveTo>
                      <a:pt x="33698" y="45212"/>
                    </a:moveTo>
                    <a:cubicBezTo>
                      <a:pt x="22465" y="30690"/>
                      <a:pt x="11233" y="16120"/>
                      <a:pt x="0" y="1598"/>
                    </a:cubicBezTo>
                    <a:lnTo>
                      <a:pt x="2021" y="0"/>
                    </a:lnTo>
                    <a:cubicBezTo>
                      <a:pt x="13254" y="14523"/>
                      <a:pt x="24486" y="29045"/>
                      <a:pt x="35719" y="43614"/>
                    </a:cubicBezTo>
                    <a:lnTo>
                      <a:pt x="33698" y="45212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19" name="Freeform: Shape 718">
                <a:extLst>
                  <a:ext uri="{FF2B5EF4-FFF2-40B4-BE49-F238E27FC236}">
                    <a16:creationId xmlns:a16="http://schemas.microsoft.com/office/drawing/2014/main" id="{65389EF8-A55E-2A59-E7B1-DC4B340DA4C0}"/>
                  </a:ext>
                </a:extLst>
              </p:cNvPr>
              <p:cNvSpPr/>
              <p:nvPr/>
            </p:nvSpPr>
            <p:spPr>
              <a:xfrm>
                <a:off x="9806913" y="1923157"/>
                <a:ext cx="46904" cy="59781"/>
              </a:xfrm>
              <a:custGeom>
                <a:avLst/>
                <a:gdLst>
                  <a:gd name="connsiteX0" fmla="*/ 44836 w 46904"/>
                  <a:gd name="connsiteY0" fmla="*/ 59782 h 59781"/>
                  <a:gd name="connsiteX1" fmla="*/ 0 w 46904"/>
                  <a:gd name="connsiteY1" fmla="*/ 1551 h 59781"/>
                  <a:gd name="connsiteX2" fmla="*/ 2068 w 46904"/>
                  <a:gd name="connsiteY2" fmla="*/ 0 h 59781"/>
                  <a:gd name="connsiteX3" fmla="*/ 46904 w 46904"/>
                  <a:gd name="connsiteY3" fmla="*/ 58231 h 59781"/>
                  <a:gd name="connsiteX4" fmla="*/ 44836 w 46904"/>
                  <a:gd name="connsiteY4" fmla="*/ 59782 h 59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904" h="59781">
                    <a:moveTo>
                      <a:pt x="44836" y="59782"/>
                    </a:moveTo>
                    <a:cubicBezTo>
                      <a:pt x="30690" y="41499"/>
                      <a:pt x="15415" y="21760"/>
                      <a:pt x="0" y="1551"/>
                    </a:cubicBezTo>
                    <a:lnTo>
                      <a:pt x="2068" y="0"/>
                    </a:lnTo>
                    <a:cubicBezTo>
                      <a:pt x="17530" y="20209"/>
                      <a:pt x="32758" y="39901"/>
                      <a:pt x="46904" y="58231"/>
                    </a:cubicBezTo>
                    <a:lnTo>
                      <a:pt x="44836" y="59782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0" name="Freeform: Shape 719">
                <a:extLst>
                  <a:ext uri="{FF2B5EF4-FFF2-40B4-BE49-F238E27FC236}">
                    <a16:creationId xmlns:a16="http://schemas.microsoft.com/office/drawing/2014/main" id="{D0948E45-409B-4338-F5BB-AC684CBC0817}"/>
                  </a:ext>
                </a:extLst>
              </p:cNvPr>
              <p:cNvSpPr/>
              <p:nvPr/>
            </p:nvSpPr>
            <p:spPr>
              <a:xfrm>
                <a:off x="9809310" y="1899986"/>
                <a:ext cx="52966" cy="68100"/>
              </a:xfrm>
              <a:custGeom>
                <a:avLst/>
                <a:gdLst>
                  <a:gd name="connsiteX0" fmla="*/ 50899 w 52966"/>
                  <a:gd name="connsiteY0" fmla="*/ 68100 h 68100"/>
                  <a:gd name="connsiteX1" fmla="*/ 0 w 52966"/>
                  <a:gd name="connsiteY1" fmla="*/ 1598 h 68100"/>
                  <a:gd name="connsiteX2" fmla="*/ 2068 w 52966"/>
                  <a:gd name="connsiteY2" fmla="*/ 0 h 68100"/>
                  <a:gd name="connsiteX3" fmla="*/ 52967 w 52966"/>
                  <a:gd name="connsiteY3" fmla="*/ 66550 h 68100"/>
                  <a:gd name="connsiteX4" fmla="*/ 50899 w 52966"/>
                  <a:gd name="connsiteY4" fmla="*/ 68100 h 6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966" h="68100">
                    <a:moveTo>
                      <a:pt x="50899" y="68100"/>
                    </a:moveTo>
                    <a:cubicBezTo>
                      <a:pt x="32429" y="43802"/>
                      <a:pt x="15744" y="22042"/>
                      <a:pt x="0" y="1598"/>
                    </a:cubicBezTo>
                    <a:lnTo>
                      <a:pt x="2068" y="0"/>
                    </a:lnTo>
                    <a:cubicBezTo>
                      <a:pt x="17859" y="20444"/>
                      <a:pt x="34497" y="42204"/>
                      <a:pt x="52967" y="66550"/>
                    </a:cubicBezTo>
                    <a:lnTo>
                      <a:pt x="50899" y="68100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1" name="Freeform: Shape 720">
                <a:extLst>
                  <a:ext uri="{FF2B5EF4-FFF2-40B4-BE49-F238E27FC236}">
                    <a16:creationId xmlns:a16="http://schemas.microsoft.com/office/drawing/2014/main" id="{A25F224C-F5CB-B0F7-BF46-80B122AE25B3}"/>
                  </a:ext>
                </a:extLst>
              </p:cNvPr>
              <p:cNvSpPr/>
              <p:nvPr/>
            </p:nvSpPr>
            <p:spPr>
              <a:xfrm>
                <a:off x="9809028" y="1879777"/>
                <a:ext cx="57478" cy="74304"/>
              </a:xfrm>
              <a:custGeom>
                <a:avLst/>
                <a:gdLst>
                  <a:gd name="connsiteX0" fmla="*/ 55411 w 57478"/>
                  <a:gd name="connsiteY0" fmla="*/ 74304 h 74304"/>
                  <a:gd name="connsiteX1" fmla="*/ 0 w 57478"/>
                  <a:gd name="connsiteY1" fmla="*/ 1551 h 74304"/>
                  <a:gd name="connsiteX2" fmla="*/ 2068 w 57478"/>
                  <a:gd name="connsiteY2" fmla="*/ 0 h 74304"/>
                  <a:gd name="connsiteX3" fmla="*/ 57479 w 57478"/>
                  <a:gd name="connsiteY3" fmla="*/ 72753 h 74304"/>
                  <a:gd name="connsiteX4" fmla="*/ 55411 w 57478"/>
                  <a:gd name="connsiteY4" fmla="*/ 74304 h 7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478" h="74304">
                    <a:moveTo>
                      <a:pt x="55411" y="74304"/>
                    </a:moveTo>
                    <a:cubicBezTo>
                      <a:pt x="36941" y="50053"/>
                      <a:pt x="18470" y="25802"/>
                      <a:pt x="0" y="1551"/>
                    </a:cubicBezTo>
                    <a:lnTo>
                      <a:pt x="2068" y="0"/>
                    </a:lnTo>
                    <a:cubicBezTo>
                      <a:pt x="20491" y="24251"/>
                      <a:pt x="38961" y="48502"/>
                      <a:pt x="57479" y="72753"/>
                    </a:cubicBezTo>
                    <a:lnTo>
                      <a:pt x="55411" y="74304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2" name="Freeform: Shape 721">
                <a:extLst>
                  <a:ext uri="{FF2B5EF4-FFF2-40B4-BE49-F238E27FC236}">
                    <a16:creationId xmlns:a16="http://schemas.microsoft.com/office/drawing/2014/main" id="{50BD8A6A-FF66-17F4-B981-EC32F427BB92}"/>
                  </a:ext>
                </a:extLst>
              </p:cNvPr>
              <p:cNvSpPr/>
              <p:nvPr/>
            </p:nvSpPr>
            <p:spPr>
              <a:xfrm>
                <a:off x="9807618" y="1855103"/>
                <a:ext cx="58982" cy="75996"/>
              </a:xfrm>
              <a:custGeom>
                <a:avLst/>
                <a:gdLst>
                  <a:gd name="connsiteX0" fmla="*/ 56915 w 58982"/>
                  <a:gd name="connsiteY0" fmla="*/ 75996 h 75996"/>
                  <a:gd name="connsiteX1" fmla="*/ 0 w 58982"/>
                  <a:gd name="connsiteY1" fmla="*/ 1551 h 75996"/>
                  <a:gd name="connsiteX2" fmla="*/ 2068 w 58982"/>
                  <a:gd name="connsiteY2" fmla="*/ 0 h 75996"/>
                  <a:gd name="connsiteX3" fmla="*/ 58983 w 58982"/>
                  <a:gd name="connsiteY3" fmla="*/ 74445 h 75996"/>
                  <a:gd name="connsiteX4" fmla="*/ 56915 w 58982"/>
                  <a:gd name="connsiteY4" fmla="*/ 75996 h 75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982" h="75996">
                    <a:moveTo>
                      <a:pt x="56915" y="75996"/>
                    </a:moveTo>
                    <a:cubicBezTo>
                      <a:pt x="37928" y="51181"/>
                      <a:pt x="18940" y="26413"/>
                      <a:pt x="0" y="1551"/>
                    </a:cubicBezTo>
                    <a:lnTo>
                      <a:pt x="2068" y="0"/>
                    </a:lnTo>
                    <a:cubicBezTo>
                      <a:pt x="21008" y="24815"/>
                      <a:pt x="39996" y="49630"/>
                      <a:pt x="58983" y="74445"/>
                    </a:cubicBezTo>
                    <a:lnTo>
                      <a:pt x="56915" y="75996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3" name="Freeform: Shape 722">
                <a:extLst>
                  <a:ext uri="{FF2B5EF4-FFF2-40B4-BE49-F238E27FC236}">
                    <a16:creationId xmlns:a16="http://schemas.microsoft.com/office/drawing/2014/main" id="{796E379B-E9BA-C1C2-E491-2FEC0334AA3D}"/>
                  </a:ext>
                </a:extLst>
              </p:cNvPr>
              <p:cNvSpPr/>
              <p:nvPr/>
            </p:nvSpPr>
            <p:spPr>
              <a:xfrm>
                <a:off x="9808840" y="1832920"/>
                <a:ext cx="57243" cy="73881"/>
              </a:xfrm>
              <a:custGeom>
                <a:avLst/>
                <a:gdLst>
                  <a:gd name="connsiteX0" fmla="*/ 55176 w 57243"/>
                  <a:gd name="connsiteY0" fmla="*/ 73881 h 73881"/>
                  <a:gd name="connsiteX1" fmla="*/ 0 w 57243"/>
                  <a:gd name="connsiteY1" fmla="*/ 1551 h 73881"/>
                  <a:gd name="connsiteX2" fmla="*/ 2068 w 57243"/>
                  <a:gd name="connsiteY2" fmla="*/ 0 h 73881"/>
                  <a:gd name="connsiteX3" fmla="*/ 57244 w 57243"/>
                  <a:gd name="connsiteY3" fmla="*/ 72330 h 73881"/>
                  <a:gd name="connsiteX4" fmla="*/ 55176 w 57243"/>
                  <a:gd name="connsiteY4" fmla="*/ 73881 h 73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243" h="73881">
                    <a:moveTo>
                      <a:pt x="55176" y="73881"/>
                    </a:moveTo>
                    <a:cubicBezTo>
                      <a:pt x="36800" y="49771"/>
                      <a:pt x="18423" y="25614"/>
                      <a:pt x="0" y="1551"/>
                    </a:cubicBezTo>
                    <a:lnTo>
                      <a:pt x="2068" y="0"/>
                    </a:lnTo>
                    <a:cubicBezTo>
                      <a:pt x="20491" y="24063"/>
                      <a:pt x="38868" y="48220"/>
                      <a:pt x="57244" y="72330"/>
                    </a:cubicBezTo>
                    <a:lnTo>
                      <a:pt x="55176" y="73881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4" name="Freeform: Shape 723">
                <a:extLst>
                  <a:ext uri="{FF2B5EF4-FFF2-40B4-BE49-F238E27FC236}">
                    <a16:creationId xmlns:a16="http://schemas.microsoft.com/office/drawing/2014/main" id="{F0664AEC-A951-AE41-B61D-3DE8CC4A20F3}"/>
                  </a:ext>
                </a:extLst>
              </p:cNvPr>
              <p:cNvSpPr/>
              <p:nvPr/>
            </p:nvSpPr>
            <p:spPr>
              <a:xfrm>
                <a:off x="9809122" y="1811724"/>
                <a:ext cx="57572" cy="74304"/>
              </a:xfrm>
              <a:custGeom>
                <a:avLst/>
                <a:gdLst>
                  <a:gd name="connsiteX0" fmla="*/ 55505 w 57572"/>
                  <a:gd name="connsiteY0" fmla="*/ 74304 h 74304"/>
                  <a:gd name="connsiteX1" fmla="*/ 0 w 57572"/>
                  <a:gd name="connsiteY1" fmla="*/ 1551 h 74304"/>
                  <a:gd name="connsiteX2" fmla="*/ 2068 w 57572"/>
                  <a:gd name="connsiteY2" fmla="*/ 0 h 74304"/>
                  <a:gd name="connsiteX3" fmla="*/ 57573 w 57572"/>
                  <a:gd name="connsiteY3" fmla="*/ 72753 h 74304"/>
                  <a:gd name="connsiteX4" fmla="*/ 55505 w 57572"/>
                  <a:gd name="connsiteY4" fmla="*/ 74304 h 7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572" h="74304">
                    <a:moveTo>
                      <a:pt x="55505" y="74304"/>
                    </a:moveTo>
                    <a:cubicBezTo>
                      <a:pt x="36988" y="50053"/>
                      <a:pt x="18470" y="25802"/>
                      <a:pt x="0" y="1551"/>
                    </a:cubicBezTo>
                    <a:lnTo>
                      <a:pt x="2068" y="0"/>
                    </a:lnTo>
                    <a:cubicBezTo>
                      <a:pt x="20585" y="24251"/>
                      <a:pt x="39056" y="48502"/>
                      <a:pt x="57573" y="72753"/>
                    </a:cubicBezTo>
                    <a:lnTo>
                      <a:pt x="55505" y="74304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5" name="Freeform: Shape 724">
                <a:extLst>
                  <a:ext uri="{FF2B5EF4-FFF2-40B4-BE49-F238E27FC236}">
                    <a16:creationId xmlns:a16="http://schemas.microsoft.com/office/drawing/2014/main" id="{E56CAE85-CA7E-2458-DB34-18956DBB7495}"/>
                  </a:ext>
                </a:extLst>
              </p:cNvPr>
              <p:cNvSpPr/>
              <p:nvPr/>
            </p:nvSpPr>
            <p:spPr>
              <a:xfrm>
                <a:off x="9808511" y="1786345"/>
                <a:ext cx="58465" cy="75855"/>
              </a:xfrm>
              <a:custGeom>
                <a:avLst/>
                <a:gdLst>
                  <a:gd name="connsiteX0" fmla="*/ 56398 w 58465"/>
                  <a:gd name="connsiteY0" fmla="*/ 75855 h 75855"/>
                  <a:gd name="connsiteX1" fmla="*/ 0 w 58465"/>
                  <a:gd name="connsiteY1" fmla="*/ 1551 h 75855"/>
                  <a:gd name="connsiteX2" fmla="*/ 2068 w 58465"/>
                  <a:gd name="connsiteY2" fmla="*/ 0 h 75855"/>
                  <a:gd name="connsiteX3" fmla="*/ 58466 w 58465"/>
                  <a:gd name="connsiteY3" fmla="*/ 74351 h 75855"/>
                  <a:gd name="connsiteX4" fmla="*/ 56398 w 58465"/>
                  <a:gd name="connsiteY4" fmla="*/ 75855 h 75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465" h="75855">
                    <a:moveTo>
                      <a:pt x="56398" y="75855"/>
                    </a:moveTo>
                    <a:cubicBezTo>
                      <a:pt x="36095" y="48831"/>
                      <a:pt x="17624" y="24533"/>
                      <a:pt x="0" y="1551"/>
                    </a:cubicBezTo>
                    <a:lnTo>
                      <a:pt x="2068" y="0"/>
                    </a:lnTo>
                    <a:cubicBezTo>
                      <a:pt x="19692" y="23029"/>
                      <a:pt x="38163" y="47327"/>
                      <a:pt x="58466" y="74351"/>
                    </a:cubicBezTo>
                    <a:lnTo>
                      <a:pt x="56398" y="75855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6" name="Freeform: Shape 725">
                <a:extLst>
                  <a:ext uri="{FF2B5EF4-FFF2-40B4-BE49-F238E27FC236}">
                    <a16:creationId xmlns:a16="http://schemas.microsoft.com/office/drawing/2014/main" id="{5DC8E158-A402-8E28-111B-6C2746855086}"/>
                  </a:ext>
                </a:extLst>
              </p:cNvPr>
              <p:cNvSpPr/>
              <p:nvPr/>
            </p:nvSpPr>
            <p:spPr>
              <a:xfrm>
                <a:off x="9810814" y="1768344"/>
                <a:ext cx="55551" cy="70920"/>
              </a:xfrm>
              <a:custGeom>
                <a:avLst/>
                <a:gdLst>
                  <a:gd name="connsiteX0" fmla="*/ 53484 w 55551"/>
                  <a:gd name="connsiteY0" fmla="*/ 70920 h 70920"/>
                  <a:gd name="connsiteX1" fmla="*/ 0 w 55551"/>
                  <a:gd name="connsiteY1" fmla="*/ 1551 h 70920"/>
                  <a:gd name="connsiteX2" fmla="*/ 2068 w 55551"/>
                  <a:gd name="connsiteY2" fmla="*/ 0 h 70920"/>
                  <a:gd name="connsiteX3" fmla="*/ 55552 w 55551"/>
                  <a:gd name="connsiteY3" fmla="*/ 69369 h 70920"/>
                  <a:gd name="connsiteX4" fmla="*/ 53484 w 55551"/>
                  <a:gd name="connsiteY4" fmla="*/ 70920 h 709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551" h="70920">
                    <a:moveTo>
                      <a:pt x="53484" y="70920"/>
                    </a:moveTo>
                    <a:cubicBezTo>
                      <a:pt x="35625" y="47797"/>
                      <a:pt x="17812" y="24674"/>
                      <a:pt x="0" y="1551"/>
                    </a:cubicBezTo>
                    <a:lnTo>
                      <a:pt x="2068" y="0"/>
                    </a:lnTo>
                    <a:cubicBezTo>
                      <a:pt x="19880" y="23170"/>
                      <a:pt x="37693" y="46246"/>
                      <a:pt x="55552" y="69369"/>
                    </a:cubicBezTo>
                    <a:lnTo>
                      <a:pt x="53484" y="70920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7" name="Freeform: Shape 726">
                <a:extLst>
                  <a:ext uri="{FF2B5EF4-FFF2-40B4-BE49-F238E27FC236}">
                    <a16:creationId xmlns:a16="http://schemas.microsoft.com/office/drawing/2014/main" id="{B4DD32BB-4C12-F4A2-80EF-402DF5464877}"/>
                  </a:ext>
                </a:extLst>
              </p:cNvPr>
              <p:cNvSpPr/>
              <p:nvPr/>
            </p:nvSpPr>
            <p:spPr>
              <a:xfrm>
                <a:off x="9809451" y="1743106"/>
                <a:ext cx="58418" cy="76137"/>
              </a:xfrm>
              <a:custGeom>
                <a:avLst/>
                <a:gdLst>
                  <a:gd name="connsiteX0" fmla="*/ 56351 w 58418"/>
                  <a:gd name="connsiteY0" fmla="*/ 76137 h 76137"/>
                  <a:gd name="connsiteX1" fmla="*/ 0 w 58418"/>
                  <a:gd name="connsiteY1" fmla="*/ 1551 h 76137"/>
                  <a:gd name="connsiteX2" fmla="*/ 2068 w 58418"/>
                  <a:gd name="connsiteY2" fmla="*/ 0 h 76137"/>
                  <a:gd name="connsiteX3" fmla="*/ 58419 w 58418"/>
                  <a:gd name="connsiteY3" fmla="*/ 74586 h 76137"/>
                  <a:gd name="connsiteX4" fmla="*/ 56351 w 58418"/>
                  <a:gd name="connsiteY4" fmla="*/ 76137 h 76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418" h="76137">
                    <a:moveTo>
                      <a:pt x="56351" y="76137"/>
                    </a:moveTo>
                    <a:cubicBezTo>
                      <a:pt x="39008" y="52920"/>
                      <a:pt x="20585" y="28528"/>
                      <a:pt x="0" y="1551"/>
                    </a:cubicBezTo>
                    <a:lnTo>
                      <a:pt x="2068" y="0"/>
                    </a:lnTo>
                    <a:cubicBezTo>
                      <a:pt x="22653" y="26977"/>
                      <a:pt x="41076" y="51369"/>
                      <a:pt x="58419" y="74586"/>
                    </a:cubicBezTo>
                    <a:lnTo>
                      <a:pt x="56351" y="76137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8" name="Freeform: Shape 727">
                <a:extLst>
                  <a:ext uri="{FF2B5EF4-FFF2-40B4-BE49-F238E27FC236}">
                    <a16:creationId xmlns:a16="http://schemas.microsoft.com/office/drawing/2014/main" id="{91D58A42-6632-8AF8-CFC5-268859DA4FDB}"/>
                  </a:ext>
                </a:extLst>
              </p:cNvPr>
              <p:cNvSpPr/>
              <p:nvPr/>
            </p:nvSpPr>
            <p:spPr>
              <a:xfrm>
                <a:off x="9809216" y="1720453"/>
                <a:ext cx="58559" cy="76137"/>
              </a:xfrm>
              <a:custGeom>
                <a:avLst/>
                <a:gdLst>
                  <a:gd name="connsiteX0" fmla="*/ 56539 w 58559"/>
                  <a:gd name="connsiteY0" fmla="*/ 76137 h 76137"/>
                  <a:gd name="connsiteX1" fmla="*/ 0 w 58559"/>
                  <a:gd name="connsiteY1" fmla="*/ 1551 h 76137"/>
                  <a:gd name="connsiteX2" fmla="*/ 2068 w 58559"/>
                  <a:gd name="connsiteY2" fmla="*/ 0 h 76137"/>
                  <a:gd name="connsiteX3" fmla="*/ 58560 w 58559"/>
                  <a:gd name="connsiteY3" fmla="*/ 74539 h 76137"/>
                  <a:gd name="connsiteX4" fmla="*/ 56539 w 58559"/>
                  <a:gd name="connsiteY4" fmla="*/ 76137 h 76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559" h="76137">
                    <a:moveTo>
                      <a:pt x="56539" y="76137"/>
                    </a:moveTo>
                    <a:cubicBezTo>
                      <a:pt x="39479" y="53907"/>
                      <a:pt x="21525" y="30220"/>
                      <a:pt x="0" y="1551"/>
                    </a:cubicBezTo>
                    <a:lnTo>
                      <a:pt x="2068" y="0"/>
                    </a:lnTo>
                    <a:cubicBezTo>
                      <a:pt x="23593" y="28622"/>
                      <a:pt x="41546" y="52309"/>
                      <a:pt x="58560" y="74539"/>
                    </a:cubicBezTo>
                    <a:lnTo>
                      <a:pt x="56539" y="76137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29" name="Freeform: Shape 728">
                <a:extLst>
                  <a:ext uri="{FF2B5EF4-FFF2-40B4-BE49-F238E27FC236}">
                    <a16:creationId xmlns:a16="http://schemas.microsoft.com/office/drawing/2014/main" id="{7450003F-7B03-F3B8-2A99-8B097831A3D5}"/>
                  </a:ext>
                </a:extLst>
              </p:cNvPr>
              <p:cNvSpPr/>
              <p:nvPr/>
            </p:nvSpPr>
            <p:spPr>
              <a:xfrm>
                <a:off x="9809122" y="1697941"/>
                <a:ext cx="58653" cy="75996"/>
              </a:xfrm>
              <a:custGeom>
                <a:avLst/>
                <a:gdLst>
                  <a:gd name="connsiteX0" fmla="*/ 56539 w 58653"/>
                  <a:gd name="connsiteY0" fmla="*/ 75996 h 75996"/>
                  <a:gd name="connsiteX1" fmla="*/ 0 w 58653"/>
                  <a:gd name="connsiteY1" fmla="*/ 1551 h 75996"/>
                  <a:gd name="connsiteX2" fmla="*/ 2068 w 58653"/>
                  <a:gd name="connsiteY2" fmla="*/ 0 h 75996"/>
                  <a:gd name="connsiteX3" fmla="*/ 58654 w 58653"/>
                  <a:gd name="connsiteY3" fmla="*/ 74445 h 75996"/>
                  <a:gd name="connsiteX4" fmla="*/ 56539 w 58653"/>
                  <a:gd name="connsiteY4" fmla="*/ 75996 h 75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653" h="75996">
                    <a:moveTo>
                      <a:pt x="56539" y="75996"/>
                    </a:moveTo>
                    <a:cubicBezTo>
                      <a:pt x="38774" y="52403"/>
                      <a:pt x="20256" y="28058"/>
                      <a:pt x="0" y="1551"/>
                    </a:cubicBezTo>
                    <a:lnTo>
                      <a:pt x="2068" y="0"/>
                    </a:lnTo>
                    <a:cubicBezTo>
                      <a:pt x="22324" y="26507"/>
                      <a:pt x="40841" y="50852"/>
                      <a:pt x="58654" y="74445"/>
                    </a:cubicBezTo>
                    <a:lnTo>
                      <a:pt x="56539" y="75996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0" name="Freeform: Shape 729">
                <a:extLst>
                  <a:ext uri="{FF2B5EF4-FFF2-40B4-BE49-F238E27FC236}">
                    <a16:creationId xmlns:a16="http://schemas.microsoft.com/office/drawing/2014/main" id="{ABCE540D-654A-A8CA-6CC7-6C4A7FA941F1}"/>
                  </a:ext>
                </a:extLst>
              </p:cNvPr>
              <p:cNvSpPr/>
              <p:nvPr/>
            </p:nvSpPr>
            <p:spPr>
              <a:xfrm>
                <a:off x="9804939" y="1669084"/>
                <a:ext cx="62836" cy="82246"/>
              </a:xfrm>
              <a:custGeom>
                <a:avLst/>
                <a:gdLst>
                  <a:gd name="connsiteX0" fmla="*/ 60722 w 62836"/>
                  <a:gd name="connsiteY0" fmla="*/ 82247 h 82246"/>
                  <a:gd name="connsiteX1" fmla="*/ 0 w 62836"/>
                  <a:gd name="connsiteY1" fmla="*/ 1551 h 82246"/>
                  <a:gd name="connsiteX2" fmla="*/ 2068 w 62836"/>
                  <a:gd name="connsiteY2" fmla="*/ 0 h 82246"/>
                  <a:gd name="connsiteX3" fmla="*/ 62837 w 62836"/>
                  <a:gd name="connsiteY3" fmla="*/ 80743 h 82246"/>
                  <a:gd name="connsiteX4" fmla="*/ 60722 w 62836"/>
                  <a:gd name="connsiteY4" fmla="*/ 82247 h 82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836" h="82246">
                    <a:moveTo>
                      <a:pt x="60722" y="82247"/>
                    </a:moveTo>
                    <a:cubicBezTo>
                      <a:pt x="42157" y="57150"/>
                      <a:pt x="22324" y="30784"/>
                      <a:pt x="0" y="1551"/>
                    </a:cubicBezTo>
                    <a:lnTo>
                      <a:pt x="2068" y="0"/>
                    </a:lnTo>
                    <a:cubicBezTo>
                      <a:pt x="24392" y="29233"/>
                      <a:pt x="44272" y="55646"/>
                      <a:pt x="62837" y="80743"/>
                    </a:cubicBezTo>
                    <a:lnTo>
                      <a:pt x="60722" y="82247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1" name="Freeform: Shape 730">
                <a:extLst>
                  <a:ext uri="{FF2B5EF4-FFF2-40B4-BE49-F238E27FC236}">
                    <a16:creationId xmlns:a16="http://schemas.microsoft.com/office/drawing/2014/main" id="{363C83C2-EF82-FA65-83AD-CD66607A622F}"/>
                  </a:ext>
                </a:extLst>
              </p:cNvPr>
              <p:cNvSpPr/>
              <p:nvPr/>
            </p:nvSpPr>
            <p:spPr>
              <a:xfrm>
                <a:off x="9815561" y="1664243"/>
                <a:ext cx="52121" cy="64575"/>
              </a:xfrm>
              <a:custGeom>
                <a:avLst/>
                <a:gdLst>
                  <a:gd name="connsiteX0" fmla="*/ 50147 w 52121"/>
                  <a:gd name="connsiteY0" fmla="*/ 64576 h 64575"/>
                  <a:gd name="connsiteX1" fmla="*/ 0 w 52121"/>
                  <a:gd name="connsiteY1" fmla="*/ 1598 h 64575"/>
                  <a:gd name="connsiteX2" fmla="*/ 2021 w 52121"/>
                  <a:gd name="connsiteY2" fmla="*/ 0 h 64575"/>
                  <a:gd name="connsiteX3" fmla="*/ 52121 w 52121"/>
                  <a:gd name="connsiteY3" fmla="*/ 62884 h 64575"/>
                  <a:gd name="connsiteX4" fmla="*/ 50147 w 52121"/>
                  <a:gd name="connsiteY4" fmla="*/ 64576 h 64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121" h="64575">
                    <a:moveTo>
                      <a:pt x="50147" y="64576"/>
                    </a:moveTo>
                    <a:cubicBezTo>
                      <a:pt x="34826" y="45964"/>
                      <a:pt x="18423" y="25379"/>
                      <a:pt x="0" y="1598"/>
                    </a:cubicBezTo>
                    <a:lnTo>
                      <a:pt x="2021" y="0"/>
                    </a:lnTo>
                    <a:cubicBezTo>
                      <a:pt x="20397" y="23734"/>
                      <a:pt x="36800" y="44319"/>
                      <a:pt x="52121" y="62884"/>
                    </a:cubicBezTo>
                    <a:lnTo>
                      <a:pt x="50147" y="64576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2" name="Freeform: Shape 731">
                <a:extLst>
                  <a:ext uri="{FF2B5EF4-FFF2-40B4-BE49-F238E27FC236}">
                    <a16:creationId xmlns:a16="http://schemas.microsoft.com/office/drawing/2014/main" id="{9C32B7D1-FF1C-C489-F09E-795F08635F08}"/>
                  </a:ext>
                </a:extLst>
              </p:cNvPr>
              <p:cNvSpPr/>
              <p:nvPr/>
            </p:nvSpPr>
            <p:spPr>
              <a:xfrm>
                <a:off x="9831540" y="1660107"/>
                <a:ext cx="36329" cy="46199"/>
              </a:xfrm>
              <a:custGeom>
                <a:avLst/>
                <a:gdLst>
                  <a:gd name="connsiteX0" fmla="*/ 34262 w 36329"/>
                  <a:gd name="connsiteY0" fmla="*/ 46199 h 46199"/>
                  <a:gd name="connsiteX1" fmla="*/ 0 w 36329"/>
                  <a:gd name="connsiteY1" fmla="*/ 1551 h 46199"/>
                  <a:gd name="connsiteX2" fmla="*/ 2068 w 36329"/>
                  <a:gd name="connsiteY2" fmla="*/ 0 h 46199"/>
                  <a:gd name="connsiteX3" fmla="*/ 36330 w 36329"/>
                  <a:gd name="connsiteY3" fmla="*/ 44648 h 46199"/>
                  <a:gd name="connsiteX4" fmla="*/ 34262 w 36329"/>
                  <a:gd name="connsiteY4" fmla="*/ 46199 h 46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29" h="46199">
                    <a:moveTo>
                      <a:pt x="34262" y="46199"/>
                    </a:moveTo>
                    <a:cubicBezTo>
                      <a:pt x="23217" y="31959"/>
                      <a:pt x="12032" y="17389"/>
                      <a:pt x="0" y="1551"/>
                    </a:cubicBezTo>
                    <a:lnTo>
                      <a:pt x="2068" y="0"/>
                    </a:lnTo>
                    <a:cubicBezTo>
                      <a:pt x="14099" y="15838"/>
                      <a:pt x="25285" y="30408"/>
                      <a:pt x="36330" y="44648"/>
                    </a:cubicBezTo>
                    <a:lnTo>
                      <a:pt x="34262" y="46199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3" name="Freeform: Shape 732">
                <a:extLst>
                  <a:ext uri="{FF2B5EF4-FFF2-40B4-BE49-F238E27FC236}">
                    <a16:creationId xmlns:a16="http://schemas.microsoft.com/office/drawing/2014/main" id="{30ADC5BC-9D97-7EF0-8ECA-7B03C1A232C0}"/>
                  </a:ext>
                </a:extLst>
              </p:cNvPr>
              <p:cNvSpPr/>
              <p:nvPr/>
            </p:nvSpPr>
            <p:spPr>
              <a:xfrm rot="-2235776">
                <a:off x="9853999" y="1648306"/>
                <a:ext cx="2585" cy="38728"/>
              </a:xfrm>
              <a:custGeom>
                <a:avLst/>
                <a:gdLst>
                  <a:gd name="connsiteX0" fmla="*/ 0 w 2585"/>
                  <a:gd name="connsiteY0" fmla="*/ 0 h 38728"/>
                  <a:gd name="connsiteX1" fmla="*/ 2585 w 2585"/>
                  <a:gd name="connsiteY1" fmla="*/ 0 h 38728"/>
                  <a:gd name="connsiteX2" fmla="*/ 2585 w 2585"/>
                  <a:gd name="connsiteY2" fmla="*/ 38728 h 38728"/>
                  <a:gd name="connsiteX3" fmla="*/ 0 w 2585"/>
                  <a:gd name="connsiteY3" fmla="*/ 38728 h 38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85" h="38728">
                    <a:moveTo>
                      <a:pt x="0" y="0"/>
                    </a:moveTo>
                    <a:lnTo>
                      <a:pt x="2585" y="0"/>
                    </a:lnTo>
                    <a:lnTo>
                      <a:pt x="2585" y="38728"/>
                    </a:lnTo>
                    <a:lnTo>
                      <a:pt x="0" y="38728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4" name="Freeform: Shape 733">
                <a:extLst>
                  <a:ext uri="{FF2B5EF4-FFF2-40B4-BE49-F238E27FC236}">
                    <a16:creationId xmlns:a16="http://schemas.microsoft.com/office/drawing/2014/main" id="{98E1A607-C661-A06A-93F0-1F88A21889E1}"/>
                  </a:ext>
                </a:extLst>
              </p:cNvPr>
              <p:cNvSpPr/>
              <p:nvPr/>
            </p:nvSpPr>
            <p:spPr>
              <a:xfrm rot="-3909890">
                <a:off x="9802068" y="1674788"/>
                <a:ext cx="26036" cy="2584"/>
              </a:xfrm>
              <a:custGeom>
                <a:avLst/>
                <a:gdLst>
                  <a:gd name="connsiteX0" fmla="*/ 0 w 26036"/>
                  <a:gd name="connsiteY0" fmla="*/ 0 h 2584"/>
                  <a:gd name="connsiteX1" fmla="*/ 26036 w 26036"/>
                  <a:gd name="connsiteY1" fmla="*/ 0 h 2584"/>
                  <a:gd name="connsiteX2" fmla="*/ 26036 w 26036"/>
                  <a:gd name="connsiteY2" fmla="*/ 2585 h 2584"/>
                  <a:gd name="connsiteX3" fmla="*/ 0 w 26036"/>
                  <a:gd name="connsiteY3" fmla="*/ 2585 h 2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036" h="2584">
                    <a:moveTo>
                      <a:pt x="0" y="0"/>
                    </a:moveTo>
                    <a:lnTo>
                      <a:pt x="26036" y="0"/>
                    </a:lnTo>
                    <a:lnTo>
                      <a:pt x="26036" y="2585"/>
                    </a:lnTo>
                    <a:lnTo>
                      <a:pt x="0" y="2585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5" name="Freeform: Shape 734">
                <a:extLst>
                  <a:ext uri="{FF2B5EF4-FFF2-40B4-BE49-F238E27FC236}">
                    <a16:creationId xmlns:a16="http://schemas.microsoft.com/office/drawing/2014/main" id="{F930D954-EECD-19D2-FDB5-CA17A5AC46B9}"/>
                  </a:ext>
                </a:extLst>
              </p:cNvPr>
              <p:cNvSpPr/>
              <p:nvPr/>
            </p:nvSpPr>
            <p:spPr>
              <a:xfrm>
                <a:off x="9808746" y="1654467"/>
                <a:ext cx="32616" cy="66220"/>
              </a:xfrm>
              <a:custGeom>
                <a:avLst/>
                <a:gdLst>
                  <a:gd name="connsiteX0" fmla="*/ 2350 w 32616"/>
                  <a:gd name="connsiteY0" fmla="*/ 66221 h 66220"/>
                  <a:gd name="connsiteX1" fmla="*/ 0 w 32616"/>
                  <a:gd name="connsiteY1" fmla="*/ 65140 h 66220"/>
                  <a:gd name="connsiteX2" fmla="*/ 30267 w 32616"/>
                  <a:gd name="connsiteY2" fmla="*/ 0 h 66220"/>
                  <a:gd name="connsiteX3" fmla="*/ 32617 w 32616"/>
                  <a:gd name="connsiteY3" fmla="*/ 1081 h 66220"/>
                  <a:gd name="connsiteX4" fmla="*/ 2350 w 32616"/>
                  <a:gd name="connsiteY4" fmla="*/ 66221 h 66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616" h="66220">
                    <a:moveTo>
                      <a:pt x="2350" y="66221"/>
                    </a:moveTo>
                    <a:lnTo>
                      <a:pt x="0" y="65140"/>
                    </a:lnTo>
                    <a:cubicBezTo>
                      <a:pt x="10058" y="43426"/>
                      <a:pt x="20162" y="21713"/>
                      <a:pt x="30267" y="0"/>
                    </a:cubicBezTo>
                    <a:lnTo>
                      <a:pt x="32617" y="1081"/>
                    </a:lnTo>
                    <a:cubicBezTo>
                      <a:pt x="22512" y="22794"/>
                      <a:pt x="12455" y="44507"/>
                      <a:pt x="2350" y="66221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6" name="Freeform: Shape 735">
                <a:extLst>
                  <a:ext uri="{FF2B5EF4-FFF2-40B4-BE49-F238E27FC236}">
                    <a16:creationId xmlns:a16="http://schemas.microsoft.com/office/drawing/2014/main" id="{813591BF-E859-1081-1B01-E87E309D6B33}"/>
                  </a:ext>
                </a:extLst>
              </p:cNvPr>
              <p:cNvSpPr/>
              <p:nvPr/>
            </p:nvSpPr>
            <p:spPr>
              <a:xfrm>
                <a:off x="9810062" y="1646196"/>
                <a:ext cx="53014" cy="107061"/>
              </a:xfrm>
              <a:custGeom>
                <a:avLst/>
                <a:gdLst>
                  <a:gd name="connsiteX0" fmla="*/ 2350 w 53014"/>
                  <a:gd name="connsiteY0" fmla="*/ 107062 h 107061"/>
                  <a:gd name="connsiteX1" fmla="*/ 0 w 53014"/>
                  <a:gd name="connsiteY1" fmla="*/ 105934 h 107061"/>
                  <a:gd name="connsiteX2" fmla="*/ 33134 w 53014"/>
                  <a:gd name="connsiteY2" fmla="*/ 36659 h 107061"/>
                  <a:gd name="connsiteX3" fmla="*/ 50664 w 53014"/>
                  <a:gd name="connsiteY3" fmla="*/ 0 h 107061"/>
                  <a:gd name="connsiteX4" fmla="*/ 53014 w 53014"/>
                  <a:gd name="connsiteY4" fmla="*/ 1128 h 107061"/>
                  <a:gd name="connsiteX5" fmla="*/ 35484 w 53014"/>
                  <a:gd name="connsiteY5" fmla="*/ 37787 h 107061"/>
                  <a:gd name="connsiteX6" fmla="*/ 2350 w 53014"/>
                  <a:gd name="connsiteY6" fmla="*/ 107062 h 107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3014" h="107061">
                    <a:moveTo>
                      <a:pt x="2350" y="107062"/>
                    </a:moveTo>
                    <a:lnTo>
                      <a:pt x="0" y="105934"/>
                    </a:lnTo>
                    <a:cubicBezTo>
                      <a:pt x="10998" y="82858"/>
                      <a:pt x="22089" y="59735"/>
                      <a:pt x="33134" y="36659"/>
                    </a:cubicBezTo>
                    <a:lnTo>
                      <a:pt x="50664" y="0"/>
                    </a:lnTo>
                    <a:lnTo>
                      <a:pt x="53014" y="1128"/>
                    </a:lnTo>
                    <a:lnTo>
                      <a:pt x="35484" y="37787"/>
                    </a:lnTo>
                    <a:cubicBezTo>
                      <a:pt x="24439" y="60910"/>
                      <a:pt x="13348" y="83986"/>
                      <a:pt x="2350" y="107062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7" name="Freeform: Shape 736">
                <a:extLst>
                  <a:ext uri="{FF2B5EF4-FFF2-40B4-BE49-F238E27FC236}">
                    <a16:creationId xmlns:a16="http://schemas.microsoft.com/office/drawing/2014/main" id="{D2EDE1AA-CCEF-BA5F-10A3-E0ABA91403FB}"/>
                  </a:ext>
                </a:extLst>
              </p:cNvPr>
              <p:cNvSpPr/>
              <p:nvPr/>
            </p:nvSpPr>
            <p:spPr>
              <a:xfrm>
                <a:off x="9808934" y="1667439"/>
                <a:ext cx="58559" cy="121819"/>
              </a:xfrm>
              <a:custGeom>
                <a:avLst/>
                <a:gdLst>
                  <a:gd name="connsiteX0" fmla="*/ 2350 w 58559"/>
                  <a:gd name="connsiteY0" fmla="*/ 121819 h 121819"/>
                  <a:gd name="connsiteX1" fmla="*/ 0 w 58559"/>
                  <a:gd name="connsiteY1" fmla="*/ 120739 h 121819"/>
                  <a:gd name="connsiteX2" fmla="*/ 56210 w 58559"/>
                  <a:gd name="connsiteY2" fmla="*/ 0 h 121819"/>
                  <a:gd name="connsiteX3" fmla="*/ 58560 w 58559"/>
                  <a:gd name="connsiteY3" fmla="*/ 1081 h 121819"/>
                  <a:gd name="connsiteX4" fmla="*/ 2350 w 58559"/>
                  <a:gd name="connsiteY4" fmla="*/ 121819 h 121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559" h="121819">
                    <a:moveTo>
                      <a:pt x="2350" y="121819"/>
                    </a:moveTo>
                    <a:lnTo>
                      <a:pt x="0" y="120739"/>
                    </a:lnTo>
                    <a:cubicBezTo>
                      <a:pt x="17013" y="84409"/>
                      <a:pt x="35437" y="44883"/>
                      <a:pt x="56210" y="0"/>
                    </a:cubicBezTo>
                    <a:lnTo>
                      <a:pt x="58560" y="1081"/>
                    </a:lnTo>
                    <a:cubicBezTo>
                      <a:pt x="37740" y="46011"/>
                      <a:pt x="19363" y="85490"/>
                      <a:pt x="2350" y="121819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8" name="Freeform: Shape 737">
                <a:extLst>
                  <a:ext uri="{FF2B5EF4-FFF2-40B4-BE49-F238E27FC236}">
                    <a16:creationId xmlns:a16="http://schemas.microsoft.com/office/drawing/2014/main" id="{D588280C-B8C0-D55C-BDE3-3A705700DDB9}"/>
                  </a:ext>
                </a:extLst>
              </p:cNvPr>
              <p:cNvSpPr/>
              <p:nvPr/>
            </p:nvSpPr>
            <p:spPr>
              <a:xfrm>
                <a:off x="9809216" y="1699680"/>
                <a:ext cx="58747" cy="121866"/>
              </a:xfrm>
              <a:custGeom>
                <a:avLst/>
                <a:gdLst>
                  <a:gd name="connsiteX0" fmla="*/ 2350 w 58747"/>
                  <a:gd name="connsiteY0" fmla="*/ 121866 h 121866"/>
                  <a:gd name="connsiteX1" fmla="*/ 0 w 58747"/>
                  <a:gd name="connsiteY1" fmla="*/ 120785 h 121866"/>
                  <a:gd name="connsiteX2" fmla="*/ 56398 w 58747"/>
                  <a:gd name="connsiteY2" fmla="*/ 0 h 121866"/>
                  <a:gd name="connsiteX3" fmla="*/ 58748 w 58747"/>
                  <a:gd name="connsiteY3" fmla="*/ 1081 h 121866"/>
                  <a:gd name="connsiteX4" fmla="*/ 2350 w 58747"/>
                  <a:gd name="connsiteY4" fmla="*/ 121866 h 121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747" h="121866">
                    <a:moveTo>
                      <a:pt x="2350" y="121866"/>
                    </a:moveTo>
                    <a:lnTo>
                      <a:pt x="0" y="120785"/>
                    </a:lnTo>
                    <a:cubicBezTo>
                      <a:pt x="17389" y="83845"/>
                      <a:pt x="35813" y="44319"/>
                      <a:pt x="56398" y="0"/>
                    </a:cubicBezTo>
                    <a:lnTo>
                      <a:pt x="58748" y="1081"/>
                    </a:lnTo>
                    <a:cubicBezTo>
                      <a:pt x="38163" y="45447"/>
                      <a:pt x="19739" y="84973"/>
                      <a:pt x="2350" y="121866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39" name="Freeform: Shape 738">
                <a:extLst>
                  <a:ext uri="{FF2B5EF4-FFF2-40B4-BE49-F238E27FC236}">
                    <a16:creationId xmlns:a16="http://schemas.microsoft.com/office/drawing/2014/main" id="{7D2F5DA8-B247-29F8-1BFC-2132F075D864}"/>
                  </a:ext>
                </a:extLst>
              </p:cNvPr>
              <p:cNvSpPr/>
              <p:nvPr/>
            </p:nvSpPr>
            <p:spPr>
              <a:xfrm>
                <a:off x="9808605" y="1728349"/>
                <a:ext cx="58559" cy="120785"/>
              </a:xfrm>
              <a:custGeom>
                <a:avLst/>
                <a:gdLst>
                  <a:gd name="connsiteX0" fmla="*/ 2350 w 58559"/>
                  <a:gd name="connsiteY0" fmla="*/ 120785 h 120785"/>
                  <a:gd name="connsiteX1" fmla="*/ 0 w 58559"/>
                  <a:gd name="connsiteY1" fmla="*/ 119704 h 120785"/>
                  <a:gd name="connsiteX2" fmla="*/ 49724 w 58559"/>
                  <a:gd name="connsiteY2" fmla="*/ 13770 h 120785"/>
                  <a:gd name="connsiteX3" fmla="*/ 56210 w 58559"/>
                  <a:gd name="connsiteY3" fmla="*/ 0 h 120785"/>
                  <a:gd name="connsiteX4" fmla="*/ 58560 w 58559"/>
                  <a:gd name="connsiteY4" fmla="*/ 1081 h 120785"/>
                  <a:gd name="connsiteX5" fmla="*/ 52074 w 58559"/>
                  <a:gd name="connsiteY5" fmla="*/ 14851 h 120785"/>
                  <a:gd name="connsiteX6" fmla="*/ 2350 w 58559"/>
                  <a:gd name="connsiteY6" fmla="*/ 120785 h 120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8559" h="120785">
                    <a:moveTo>
                      <a:pt x="2350" y="120785"/>
                    </a:moveTo>
                    <a:lnTo>
                      <a:pt x="0" y="119704"/>
                    </a:lnTo>
                    <a:cubicBezTo>
                      <a:pt x="16496" y="84362"/>
                      <a:pt x="33369" y="48455"/>
                      <a:pt x="49724" y="13770"/>
                    </a:cubicBezTo>
                    <a:lnTo>
                      <a:pt x="56210" y="0"/>
                    </a:lnTo>
                    <a:lnTo>
                      <a:pt x="58560" y="1081"/>
                    </a:lnTo>
                    <a:lnTo>
                      <a:pt x="52074" y="14851"/>
                    </a:lnTo>
                    <a:cubicBezTo>
                      <a:pt x="35719" y="49536"/>
                      <a:pt x="18846" y="85443"/>
                      <a:pt x="2350" y="120785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0" name="Freeform: Shape 739">
                <a:extLst>
                  <a:ext uri="{FF2B5EF4-FFF2-40B4-BE49-F238E27FC236}">
                    <a16:creationId xmlns:a16="http://schemas.microsoft.com/office/drawing/2014/main" id="{EEEB614F-CB62-AF0C-33EF-C326F519D58A}"/>
                  </a:ext>
                </a:extLst>
              </p:cNvPr>
              <p:cNvSpPr/>
              <p:nvPr/>
            </p:nvSpPr>
            <p:spPr>
              <a:xfrm>
                <a:off x="9807994" y="1761341"/>
                <a:ext cx="59781" cy="124874"/>
              </a:xfrm>
              <a:custGeom>
                <a:avLst/>
                <a:gdLst>
                  <a:gd name="connsiteX0" fmla="*/ 2350 w 59781"/>
                  <a:gd name="connsiteY0" fmla="*/ 124874 h 124874"/>
                  <a:gd name="connsiteX1" fmla="*/ 0 w 59781"/>
                  <a:gd name="connsiteY1" fmla="*/ 123793 h 124874"/>
                  <a:gd name="connsiteX2" fmla="*/ 57432 w 59781"/>
                  <a:gd name="connsiteY2" fmla="*/ 0 h 124874"/>
                  <a:gd name="connsiteX3" fmla="*/ 59782 w 59781"/>
                  <a:gd name="connsiteY3" fmla="*/ 1081 h 124874"/>
                  <a:gd name="connsiteX4" fmla="*/ 2350 w 59781"/>
                  <a:gd name="connsiteY4" fmla="*/ 124874 h 12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781" h="124874">
                    <a:moveTo>
                      <a:pt x="2350" y="124874"/>
                    </a:moveTo>
                    <a:lnTo>
                      <a:pt x="0" y="123793"/>
                    </a:lnTo>
                    <a:cubicBezTo>
                      <a:pt x="19175" y="82529"/>
                      <a:pt x="38304" y="41264"/>
                      <a:pt x="57432" y="0"/>
                    </a:cubicBezTo>
                    <a:lnTo>
                      <a:pt x="59782" y="1081"/>
                    </a:lnTo>
                    <a:cubicBezTo>
                      <a:pt x="40653" y="42345"/>
                      <a:pt x="21478" y="83610"/>
                      <a:pt x="2350" y="124874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1" name="Freeform: Shape 740">
                <a:extLst>
                  <a:ext uri="{FF2B5EF4-FFF2-40B4-BE49-F238E27FC236}">
                    <a16:creationId xmlns:a16="http://schemas.microsoft.com/office/drawing/2014/main" id="{09A3F14A-A1C6-15B1-70A0-14BFB418BED9}"/>
                  </a:ext>
                </a:extLst>
              </p:cNvPr>
              <p:cNvSpPr/>
              <p:nvPr/>
            </p:nvSpPr>
            <p:spPr>
              <a:xfrm>
                <a:off x="9806866" y="1799645"/>
                <a:ext cx="60627" cy="125250"/>
              </a:xfrm>
              <a:custGeom>
                <a:avLst/>
                <a:gdLst>
                  <a:gd name="connsiteX0" fmla="*/ 2350 w 60627"/>
                  <a:gd name="connsiteY0" fmla="*/ 125250 h 125250"/>
                  <a:gd name="connsiteX1" fmla="*/ 0 w 60627"/>
                  <a:gd name="connsiteY1" fmla="*/ 124169 h 125250"/>
                  <a:gd name="connsiteX2" fmla="*/ 58278 w 60627"/>
                  <a:gd name="connsiteY2" fmla="*/ 0 h 125250"/>
                  <a:gd name="connsiteX3" fmla="*/ 60628 w 60627"/>
                  <a:gd name="connsiteY3" fmla="*/ 1081 h 125250"/>
                  <a:gd name="connsiteX4" fmla="*/ 2350 w 60627"/>
                  <a:gd name="connsiteY4" fmla="*/ 125250 h 12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627" h="125250">
                    <a:moveTo>
                      <a:pt x="2350" y="125250"/>
                    </a:moveTo>
                    <a:lnTo>
                      <a:pt x="0" y="124169"/>
                    </a:lnTo>
                    <a:cubicBezTo>
                      <a:pt x="18564" y="84973"/>
                      <a:pt x="37646" y="44319"/>
                      <a:pt x="58278" y="0"/>
                    </a:cubicBezTo>
                    <a:lnTo>
                      <a:pt x="60628" y="1081"/>
                    </a:lnTo>
                    <a:cubicBezTo>
                      <a:pt x="39949" y="45400"/>
                      <a:pt x="20914" y="86054"/>
                      <a:pt x="2350" y="125250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2" name="Freeform: Shape 741">
                <a:extLst>
                  <a:ext uri="{FF2B5EF4-FFF2-40B4-BE49-F238E27FC236}">
                    <a16:creationId xmlns:a16="http://schemas.microsoft.com/office/drawing/2014/main" id="{8256CF26-A302-CE16-3981-34110B04D6E8}"/>
                  </a:ext>
                </a:extLst>
              </p:cNvPr>
              <p:cNvSpPr/>
              <p:nvPr/>
            </p:nvSpPr>
            <p:spPr>
              <a:xfrm>
                <a:off x="9808370" y="1825353"/>
                <a:ext cx="58512" cy="122524"/>
              </a:xfrm>
              <a:custGeom>
                <a:avLst/>
                <a:gdLst>
                  <a:gd name="connsiteX0" fmla="*/ 2350 w 58512"/>
                  <a:gd name="connsiteY0" fmla="*/ 122524 h 122524"/>
                  <a:gd name="connsiteX1" fmla="*/ 0 w 58512"/>
                  <a:gd name="connsiteY1" fmla="*/ 121443 h 122524"/>
                  <a:gd name="connsiteX2" fmla="*/ 56163 w 58512"/>
                  <a:gd name="connsiteY2" fmla="*/ 0 h 122524"/>
                  <a:gd name="connsiteX3" fmla="*/ 58513 w 58512"/>
                  <a:gd name="connsiteY3" fmla="*/ 1081 h 122524"/>
                  <a:gd name="connsiteX4" fmla="*/ 2350 w 58512"/>
                  <a:gd name="connsiteY4" fmla="*/ 122524 h 122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512" h="122524">
                    <a:moveTo>
                      <a:pt x="2350" y="122524"/>
                    </a:moveTo>
                    <a:lnTo>
                      <a:pt x="0" y="121443"/>
                    </a:lnTo>
                    <a:cubicBezTo>
                      <a:pt x="18658" y="80931"/>
                      <a:pt x="37411" y="40465"/>
                      <a:pt x="56163" y="0"/>
                    </a:cubicBezTo>
                    <a:lnTo>
                      <a:pt x="58513" y="1081"/>
                    </a:lnTo>
                    <a:cubicBezTo>
                      <a:pt x="39760" y="41546"/>
                      <a:pt x="21008" y="82012"/>
                      <a:pt x="2350" y="122524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3" name="Freeform: Shape 742">
                <a:extLst>
                  <a:ext uri="{FF2B5EF4-FFF2-40B4-BE49-F238E27FC236}">
                    <a16:creationId xmlns:a16="http://schemas.microsoft.com/office/drawing/2014/main" id="{F829F9C4-BF53-05ED-87FD-0E604A60505E}"/>
                  </a:ext>
                </a:extLst>
              </p:cNvPr>
              <p:cNvSpPr/>
              <p:nvPr/>
            </p:nvSpPr>
            <p:spPr>
              <a:xfrm>
                <a:off x="9808840" y="1856842"/>
                <a:ext cx="58888" cy="122947"/>
              </a:xfrm>
              <a:custGeom>
                <a:avLst/>
                <a:gdLst>
                  <a:gd name="connsiteX0" fmla="*/ 2350 w 58888"/>
                  <a:gd name="connsiteY0" fmla="*/ 122947 h 122947"/>
                  <a:gd name="connsiteX1" fmla="*/ 0 w 58888"/>
                  <a:gd name="connsiteY1" fmla="*/ 121866 h 122947"/>
                  <a:gd name="connsiteX2" fmla="*/ 56539 w 58888"/>
                  <a:gd name="connsiteY2" fmla="*/ 0 h 122947"/>
                  <a:gd name="connsiteX3" fmla="*/ 58889 w 58888"/>
                  <a:gd name="connsiteY3" fmla="*/ 1081 h 122947"/>
                  <a:gd name="connsiteX4" fmla="*/ 2350 w 58888"/>
                  <a:gd name="connsiteY4" fmla="*/ 122947 h 1229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888" h="122947">
                    <a:moveTo>
                      <a:pt x="2350" y="122947"/>
                    </a:moveTo>
                    <a:lnTo>
                      <a:pt x="0" y="121866"/>
                    </a:lnTo>
                    <a:cubicBezTo>
                      <a:pt x="18799" y="81213"/>
                      <a:pt x="37646" y="40606"/>
                      <a:pt x="56539" y="0"/>
                    </a:cubicBezTo>
                    <a:lnTo>
                      <a:pt x="58889" y="1081"/>
                    </a:lnTo>
                    <a:cubicBezTo>
                      <a:pt x="39995" y="41687"/>
                      <a:pt x="21149" y="82294"/>
                      <a:pt x="2350" y="122947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4" name="Freeform: Shape 743">
                <a:extLst>
                  <a:ext uri="{FF2B5EF4-FFF2-40B4-BE49-F238E27FC236}">
                    <a16:creationId xmlns:a16="http://schemas.microsoft.com/office/drawing/2014/main" id="{D2FC71B8-874F-D102-7063-D4BB3EE19D13}"/>
                  </a:ext>
                </a:extLst>
              </p:cNvPr>
              <p:cNvSpPr/>
              <p:nvPr/>
            </p:nvSpPr>
            <p:spPr>
              <a:xfrm>
                <a:off x="9816924" y="1894159"/>
                <a:ext cx="50758" cy="104383"/>
              </a:xfrm>
              <a:custGeom>
                <a:avLst/>
                <a:gdLst>
                  <a:gd name="connsiteX0" fmla="*/ 2350 w 50758"/>
                  <a:gd name="connsiteY0" fmla="*/ 104383 h 104383"/>
                  <a:gd name="connsiteX1" fmla="*/ 0 w 50758"/>
                  <a:gd name="connsiteY1" fmla="*/ 103302 h 104383"/>
                  <a:gd name="connsiteX2" fmla="*/ 48408 w 50758"/>
                  <a:gd name="connsiteY2" fmla="*/ 0 h 104383"/>
                  <a:gd name="connsiteX3" fmla="*/ 50758 w 50758"/>
                  <a:gd name="connsiteY3" fmla="*/ 1081 h 104383"/>
                  <a:gd name="connsiteX4" fmla="*/ 2350 w 50758"/>
                  <a:gd name="connsiteY4" fmla="*/ 104383 h 104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0758" h="104383">
                    <a:moveTo>
                      <a:pt x="2350" y="104383"/>
                    </a:moveTo>
                    <a:lnTo>
                      <a:pt x="0" y="103302"/>
                    </a:lnTo>
                    <a:cubicBezTo>
                      <a:pt x="16167" y="68899"/>
                      <a:pt x="32288" y="34450"/>
                      <a:pt x="48408" y="0"/>
                    </a:cubicBezTo>
                    <a:lnTo>
                      <a:pt x="50758" y="1081"/>
                    </a:lnTo>
                    <a:cubicBezTo>
                      <a:pt x="34638" y="35531"/>
                      <a:pt x="18517" y="69933"/>
                      <a:pt x="2350" y="104383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45" name="Freeform: Shape 744">
                <a:extLst>
                  <a:ext uri="{FF2B5EF4-FFF2-40B4-BE49-F238E27FC236}">
                    <a16:creationId xmlns:a16="http://schemas.microsoft.com/office/drawing/2014/main" id="{8CC2BAD1-A480-F505-0520-A9D516F05FAD}"/>
                  </a:ext>
                </a:extLst>
              </p:cNvPr>
              <p:cNvSpPr/>
              <p:nvPr/>
            </p:nvSpPr>
            <p:spPr>
              <a:xfrm>
                <a:off x="9831963" y="1924895"/>
                <a:ext cx="35577" cy="70732"/>
              </a:xfrm>
              <a:custGeom>
                <a:avLst/>
                <a:gdLst>
                  <a:gd name="connsiteX0" fmla="*/ 2303 w 35577"/>
                  <a:gd name="connsiteY0" fmla="*/ 70732 h 70732"/>
                  <a:gd name="connsiteX1" fmla="*/ 0 w 35577"/>
                  <a:gd name="connsiteY1" fmla="*/ 69604 h 70732"/>
                  <a:gd name="connsiteX2" fmla="*/ 33228 w 35577"/>
                  <a:gd name="connsiteY2" fmla="*/ 0 h 70732"/>
                  <a:gd name="connsiteX3" fmla="*/ 35578 w 35577"/>
                  <a:gd name="connsiteY3" fmla="*/ 1081 h 70732"/>
                  <a:gd name="connsiteX4" fmla="*/ 2303 w 35577"/>
                  <a:gd name="connsiteY4" fmla="*/ 70732 h 70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577" h="70732">
                    <a:moveTo>
                      <a:pt x="2303" y="70732"/>
                    </a:moveTo>
                    <a:lnTo>
                      <a:pt x="0" y="69604"/>
                    </a:lnTo>
                    <a:cubicBezTo>
                      <a:pt x="9964" y="49019"/>
                      <a:pt x="21713" y="24674"/>
                      <a:pt x="33228" y="0"/>
                    </a:cubicBezTo>
                    <a:lnTo>
                      <a:pt x="35578" y="1081"/>
                    </a:lnTo>
                    <a:cubicBezTo>
                      <a:pt x="24063" y="25802"/>
                      <a:pt x="12314" y="50147"/>
                      <a:pt x="2303" y="70732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3" name="Graphic 111">
              <a:extLst>
                <a:ext uri="{FF2B5EF4-FFF2-40B4-BE49-F238E27FC236}">
                  <a16:creationId xmlns:a16="http://schemas.microsoft.com/office/drawing/2014/main" id="{05F9D8FE-D44B-217B-FD13-FBDFA2BA7C74}"/>
                </a:ext>
              </a:extLst>
            </p:cNvPr>
            <p:cNvGrpSpPr/>
            <p:nvPr/>
          </p:nvGrpSpPr>
          <p:grpSpPr>
            <a:xfrm>
              <a:off x="8368485" y="1520381"/>
              <a:ext cx="626862" cy="445778"/>
              <a:chOff x="8368485" y="1520381"/>
              <a:chExt cx="626862" cy="445778"/>
            </a:xfrm>
            <a:grpFill/>
          </p:grpSpPr>
          <p:grpSp>
            <p:nvGrpSpPr>
              <p:cNvPr id="646" name="Graphic 111">
                <a:extLst>
                  <a:ext uri="{FF2B5EF4-FFF2-40B4-BE49-F238E27FC236}">
                    <a16:creationId xmlns:a16="http://schemas.microsoft.com/office/drawing/2014/main" id="{702C53A1-0965-1F8F-0C81-563D82903373}"/>
                  </a:ext>
                </a:extLst>
              </p:cNvPr>
              <p:cNvGrpSpPr/>
              <p:nvPr/>
            </p:nvGrpSpPr>
            <p:grpSpPr>
              <a:xfrm>
                <a:off x="8368485" y="1520381"/>
                <a:ext cx="626862" cy="445778"/>
                <a:chOff x="8368485" y="1520381"/>
                <a:chExt cx="626862" cy="445778"/>
              </a:xfrm>
              <a:grpFill/>
            </p:grpSpPr>
            <p:sp>
              <p:nvSpPr>
                <p:cNvPr id="700" name="Freeform: Shape 699">
                  <a:extLst>
                    <a:ext uri="{FF2B5EF4-FFF2-40B4-BE49-F238E27FC236}">
                      <a16:creationId xmlns:a16="http://schemas.microsoft.com/office/drawing/2014/main" id="{4A300A9D-AD9F-5409-B507-E619E62C61B1}"/>
                    </a:ext>
                  </a:extLst>
                </p:cNvPr>
                <p:cNvSpPr/>
                <p:nvPr/>
              </p:nvSpPr>
              <p:spPr>
                <a:xfrm>
                  <a:off x="8368485" y="1783572"/>
                  <a:ext cx="399532" cy="182588"/>
                </a:xfrm>
                <a:custGeom>
                  <a:avLst/>
                  <a:gdLst>
                    <a:gd name="connsiteX0" fmla="*/ 0 w 399532"/>
                    <a:gd name="connsiteY0" fmla="*/ 0 h 182588"/>
                    <a:gd name="connsiteX1" fmla="*/ 0 w 399532"/>
                    <a:gd name="connsiteY1" fmla="*/ 38163 h 182588"/>
                    <a:gd name="connsiteX2" fmla="*/ 399532 w 399532"/>
                    <a:gd name="connsiteY2" fmla="*/ 182588 h 182588"/>
                    <a:gd name="connsiteX3" fmla="*/ 398827 w 399532"/>
                    <a:gd name="connsiteY3" fmla="*/ 8131 h 182588"/>
                    <a:gd name="connsiteX4" fmla="*/ 398310 w 399532"/>
                    <a:gd name="connsiteY4" fmla="*/ 8037 h 1825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9532" h="182588">
                      <a:moveTo>
                        <a:pt x="0" y="0"/>
                      </a:moveTo>
                      <a:lnTo>
                        <a:pt x="0" y="38163"/>
                      </a:lnTo>
                      <a:lnTo>
                        <a:pt x="399532" y="182588"/>
                      </a:lnTo>
                      <a:lnTo>
                        <a:pt x="398827" y="8131"/>
                      </a:lnTo>
                      <a:lnTo>
                        <a:pt x="398310" y="803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701" name="Freeform: Shape 700">
                  <a:extLst>
                    <a:ext uri="{FF2B5EF4-FFF2-40B4-BE49-F238E27FC236}">
                      <a16:creationId xmlns:a16="http://schemas.microsoft.com/office/drawing/2014/main" id="{7AE08B2D-327B-BA5B-5F07-936E3795F9F1}"/>
                    </a:ext>
                  </a:extLst>
                </p:cNvPr>
                <p:cNvSpPr/>
                <p:nvPr/>
              </p:nvSpPr>
              <p:spPr>
                <a:xfrm>
                  <a:off x="8368485" y="1783572"/>
                  <a:ext cx="399532" cy="182588"/>
                </a:xfrm>
                <a:custGeom>
                  <a:avLst/>
                  <a:gdLst>
                    <a:gd name="connsiteX0" fmla="*/ 0 w 399532"/>
                    <a:gd name="connsiteY0" fmla="*/ 0 h 182588"/>
                    <a:gd name="connsiteX1" fmla="*/ 0 w 399532"/>
                    <a:gd name="connsiteY1" fmla="*/ 38163 h 182588"/>
                    <a:gd name="connsiteX2" fmla="*/ 399532 w 399532"/>
                    <a:gd name="connsiteY2" fmla="*/ 182588 h 182588"/>
                    <a:gd name="connsiteX3" fmla="*/ 398827 w 399532"/>
                    <a:gd name="connsiteY3" fmla="*/ 8131 h 182588"/>
                    <a:gd name="connsiteX4" fmla="*/ 398310 w 399532"/>
                    <a:gd name="connsiteY4" fmla="*/ 8037 h 1825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9532" h="182588">
                      <a:moveTo>
                        <a:pt x="0" y="0"/>
                      </a:moveTo>
                      <a:lnTo>
                        <a:pt x="0" y="38163"/>
                      </a:lnTo>
                      <a:lnTo>
                        <a:pt x="399532" y="182588"/>
                      </a:lnTo>
                      <a:lnTo>
                        <a:pt x="398827" y="8131"/>
                      </a:lnTo>
                      <a:lnTo>
                        <a:pt x="398310" y="803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grpSp>
              <p:nvGrpSpPr>
                <p:cNvPr id="702" name="Graphic 111">
                  <a:extLst>
                    <a:ext uri="{FF2B5EF4-FFF2-40B4-BE49-F238E27FC236}">
                      <a16:creationId xmlns:a16="http://schemas.microsoft.com/office/drawing/2014/main" id="{20A165CD-1F78-5490-925E-4F1266263205}"/>
                    </a:ext>
                  </a:extLst>
                </p:cNvPr>
                <p:cNvGrpSpPr/>
                <p:nvPr/>
              </p:nvGrpSpPr>
              <p:grpSpPr>
                <a:xfrm>
                  <a:off x="8368485" y="1520381"/>
                  <a:ext cx="626862" cy="271320"/>
                  <a:chOff x="8368485" y="1520381"/>
                  <a:chExt cx="626862" cy="271320"/>
                </a:xfrm>
                <a:grpFill/>
              </p:grpSpPr>
              <p:sp>
                <p:nvSpPr>
                  <p:cNvPr id="714" name="Freeform: Shape 713">
                    <a:extLst>
                      <a:ext uri="{FF2B5EF4-FFF2-40B4-BE49-F238E27FC236}">
                        <a16:creationId xmlns:a16="http://schemas.microsoft.com/office/drawing/2014/main" id="{551872A7-0BEA-5759-FEAE-48198C4FEFD5}"/>
                      </a:ext>
                    </a:extLst>
                  </p:cNvPr>
                  <p:cNvSpPr/>
                  <p:nvPr/>
                </p:nvSpPr>
                <p:spPr>
                  <a:xfrm>
                    <a:off x="8368485" y="1524000"/>
                    <a:ext cx="492870" cy="261263"/>
                  </a:xfrm>
                  <a:custGeom>
                    <a:avLst/>
                    <a:gdLst>
                      <a:gd name="connsiteX0" fmla="*/ 492871 w 492870"/>
                      <a:gd name="connsiteY0" fmla="*/ 0 h 261263"/>
                      <a:gd name="connsiteX1" fmla="*/ 425898 w 492870"/>
                      <a:gd name="connsiteY1" fmla="*/ 1833 h 261263"/>
                      <a:gd name="connsiteX2" fmla="*/ 0 w 492870"/>
                      <a:gd name="connsiteY2" fmla="*/ 259571 h 261263"/>
                      <a:gd name="connsiteX3" fmla="*/ 83516 w 492870"/>
                      <a:gd name="connsiteY3" fmla="*/ 261263 h 261263"/>
                      <a:gd name="connsiteX4" fmla="*/ 81495 w 492870"/>
                      <a:gd name="connsiteY4" fmla="*/ 259571 h 261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2870" h="261263">
                        <a:moveTo>
                          <a:pt x="492871" y="0"/>
                        </a:moveTo>
                        <a:lnTo>
                          <a:pt x="425898" y="1833"/>
                        </a:lnTo>
                        <a:lnTo>
                          <a:pt x="0" y="259571"/>
                        </a:lnTo>
                        <a:lnTo>
                          <a:pt x="83516" y="261263"/>
                        </a:lnTo>
                        <a:lnTo>
                          <a:pt x="81495" y="259571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715" name="Freeform: Shape 714">
                    <a:extLst>
                      <a:ext uri="{FF2B5EF4-FFF2-40B4-BE49-F238E27FC236}">
                        <a16:creationId xmlns:a16="http://schemas.microsoft.com/office/drawing/2014/main" id="{E618D285-B149-4DC3-1F0D-E2A58DC83679}"/>
                      </a:ext>
                    </a:extLst>
                  </p:cNvPr>
                  <p:cNvSpPr/>
                  <p:nvPr/>
                </p:nvSpPr>
                <p:spPr>
                  <a:xfrm>
                    <a:off x="8449980" y="1520381"/>
                    <a:ext cx="545367" cy="271320"/>
                  </a:xfrm>
                  <a:custGeom>
                    <a:avLst/>
                    <a:gdLst>
                      <a:gd name="connsiteX0" fmla="*/ 545368 w 545367"/>
                      <a:gd name="connsiteY0" fmla="*/ 0 h 271320"/>
                      <a:gd name="connsiteX1" fmla="*/ 411376 w 545367"/>
                      <a:gd name="connsiteY1" fmla="*/ 3619 h 271320"/>
                      <a:gd name="connsiteX2" fmla="*/ 0 w 545367"/>
                      <a:gd name="connsiteY2" fmla="*/ 263190 h 271320"/>
                      <a:gd name="connsiteX3" fmla="*/ 2021 w 545367"/>
                      <a:gd name="connsiteY3" fmla="*/ 264882 h 271320"/>
                      <a:gd name="connsiteX4" fmla="*/ 316815 w 545367"/>
                      <a:gd name="connsiteY4" fmla="*/ 271227 h 271320"/>
                      <a:gd name="connsiteX5" fmla="*/ 317332 w 545367"/>
                      <a:gd name="connsiteY5" fmla="*/ 271321 h 271320"/>
                      <a:gd name="connsiteX6" fmla="*/ 316815 w 545367"/>
                      <a:gd name="connsiteY6" fmla="*/ 151569 h 271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45367" h="271320">
                        <a:moveTo>
                          <a:pt x="545368" y="0"/>
                        </a:moveTo>
                        <a:lnTo>
                          <a:pt x="411376" y="3619"/>
                        </a:lnTo>
                        <a:lnTo>
                          <a:pt x="0" y="263190"/>
                        </a:lnTo>
                        <a:lnTo>
                          <a:pt x="2021" y="264882"/>
                        </a:lnTo>
                        <a:lnTo>
                          <a:pt x="316815" y="271227"/>
                        </a:lnTo>
                        <a:lnTo>
                          <a:pt x="317332" y="271321"/>
                        </a:lnTo>
                        <a:lnTo>
                          <a:pt x="316815" y="151569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716" name="Freeform: Shape 715">
                    <a:extLst>
                      <a:ext uri="{FF2B5EF4-FFF2-40B4-BE49-F238E27FC236}">
                        <a16:creationId xmlns:a16="http://schemas.microsoft.com/office/drawing/2014/main" id="{EA4193F6-781F-E0A6-77F2-426444516DE4}"/>
                      </a:ext>
                    </a:extLst>
                  </p:cNvPr>
                  <p:cNvSpPr/>
                  <p:nvPr/>
                </p:nvSpPr>
                <p:spPr>
                  <a:xfrm>
                    <a:off x="8442883" y="1524000"/>
                    <a:ext cx="423078" cy="261545"/>
                  </a:xfrm>
                  <a:custGeom>
                    <a:avLst/>
                    <a:gdLst>
                      <a:gd name="connsiteX0" fmla="*/ 8319 w 423078"/>
                      <a:gd name="connsiteY0" fmla="*/ 261545 h 261545"/>
                      <a:gd name="connsiteX1" fmla="*/ 0 w 423078"/>
                      <a:gd name="connsiteY1" fmla="*/ 261263 h 261545"/>
                      <a:gd name="connsiteX2" fmla="*/ 413867 w 423078"/>
                      <a:gd name="connsiteY2" fmla="*/ 141 h 261545"/>
                      <a:gd name="connsiteX3" fmla="*/ 423078 w 423078"/>
                      <a:gd name="connsiteY3" fmla="*/ 0 h 261545"/>
                      <a:gd name="connsiteX4" fmla="*/ 419741 w 423078"/>
                      <a:gd name="connsiteY4" fmla="*/ 1974 h 2615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3078" h="261545">
                        <a:moveTo>
                          <a:pt x="8319" y="261545"/>
                        </a:moveTo>
                        <a:lnTo>
                          <a:pt x="0" y="261263"/>
                        </a:lnTo>
                        <a:lnTo>
                          <a:pt x="413867" y="141"/>
                        </a:lnTo>
                        <a:lnTo>
                          <a:pt x="423078" y="0"/>
                        </a:lnTo>
                        <a:lnTo>
                          <a:pt x="419741" y="1974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</p:grpSp>
            <p:sp>
              <p:nvSpPr>
                <p:cNvPr id="703" name="Freeform: Shape 702">
                  <a:extLst>
                    <a:ext uri="{FF2B5EF4-FFF2-40B4-BE49-F238E27FC236}">
                      <a16:creationId xmlns:a16="http://schemas.microsoft.com/office/drawing/2014/main" id="{9729ADD0-BA85-E2E6-C86E-316DA677959D}"/>
                    </a:ext>
                  </a:extLst>
                </p:cNvPr>
                <p:cNvSpPr/>
                <p:nvPr/>
              </p:nvSpPr>
              <p:spPr>
                <a:xfrm>
                  <a:off x="8368485" y="1523877"/>
                  <a:ext cx="539280" cy="261245"/>
                </a:xfrm>
                <a:custGeom>
                  <a:avLst/>
                  <a:gdLst>
                    <a:gd name="connsiteX0" fmla="*/ 522574 w 539280"/>
                    <a:gd name="connsiteY0" fmla="*/ 47921 h 261245"/>
                    <a:gd name="connsiteX1" fmla="*/ 492871 w 539280"/>
                    <a:gd name="connsiteY1" fmla="*/ 124 h 261245"/>
                    <a:gd name="connsiteX2" fmla="*/ 425898 w 539280"/>
                    <a:gd name="connsiteY2" fmla="*/ 1957 h 261245"/>
                    <a:gd name="connsiteX3" fmla="*/ 0 w 539280"/>
                    <a:gd name="connsiteY3" fmla="*/ 259695 h 261245"/>
                    <a:gd name="connsiteX4" fmla="*/ 75996 w 539280"/>
                    <a:gd name="connsiteY4" fmla="*/ 261246 h 261245"/>
                    <a:gd name="connsiteX5" fmla="*/ 257926 w 539280"/>
                    <a:gd name="connsiteY5" fmla="*/ 211475 h 261245"/>
                    <a:gd name="connsiteX6" fmla="*/ 522574 w 539280"/>
                    <a:gd name="connsiteY6" fmla="*/ 47921 h 2612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9280" h="261245">
                      <a:moveTo>
                        <a:pt x="522574" y="47921"/>
                      </a:moveTo>
                      <a:cubicBezTo>
                        <a:pt x="557822" y="22918"/>
                        <a:pt x="532208" y="782"/>
                        <a:pt x="492871" y="124"/>
                      </a:cubicBezTo>
                      <a:cubicBezTo>
                        <a:pt x="453533" y="-581"/>
                        <a:pt x="425898" y="1957"/>
                        <a:pt x="425898" y="1957"/>
                      </a:cubicBezTo>
                      <a:lnTo>
                        <a:pt x="0" y="259695"/>
                      </a:lnTo>
                      <a:lnTo>
                        <a:pt x="75996" y="261246"/>
                      </a:lnTo>
                      <a:cubicBezTo>
                        <a:pt x="141888" y="259037"/>
                        <a:pt x="189732" y="252551"/>
                        <a:pt x="257926" y="211475"/>
                      </a:cubicBezTo>
                      <a:cubicBezTo>
                        <a:pt x="350654" y="155594"/>
                        <a:pt x="487325" y="72971"/>
                        <a:pt x="522574" y="47921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grpSp>
              <p:nvGrpSpPr>
                <p:cNvPr id="704" name="Graphic 111">
                  <a:extLst>
                    <a:ext uri="{FF2B5EF4-FFF2-40B4-BE49-F238E27FC236}">
                      <a16:creationId xmlns:a16="http://schemas.microsoft.com/office/drawing/2014/main" id="{BE34A66A-5703-EFAF-10FF-A21D807EE014}"/>
                    </a:ext>
                  </a:extLst>
                </p:cNvPr>
                <p:cNvGrpSpPr/>
                <p:nvPr/>
              </p:nvGrpSpPr>
              <p:grpSpPr>
                <a:xfrm>
                  <a:off x="8554645" y="1553844"/>
                  <a:ext cx="437365" cy="202797"/>
                  <a:chOff x="8554645" y="1553844"/>
                  <a:chExt cx="437365" cy="202797"/>
                </a:xfrm>
                <a:grpFill/>
              </p:grpSpPr>
              <p:sp>
                <p:nvSpPr>
                  <p:cNvPr id="705" name="Freeform: Shape 704">
                    <a:extLst>
                      <a:ext uri="{FF2B5EF4-FFF2-40B4-BE49-F238E27FC236}">
                        <a16:creationId xmlns:a16="http://schemas.microsoft.com/office/drawing/2014/main" id="{DEBFEC79-76B2-6035-D1CC-B7F004F17C18}"/>
                      </a:ext>
                    </a:extLst>
                  </p:cNvPr>
                  <p:cNvSpPr/>
                  <p:nvPr/>
                </p:nvSpPr>
                <p:spPr>
                  <a:xfrm>
                    <a:off x="8626411" y="1553844"/>
                    <a:ext cx="346894" cy="132676"/>
                  </a:xfrm>
                  <a:custGeom>
                    <a:avLst/>
                    <a:gdLst>
                      <a:gd name="connsiteX0" fmla="*/ 165246 w 346894"/>
                      <a:gd name="connsiteY0" fmla="*/ 132676 h 132676"/>
                      <a:gd name="connsiteX1" fmla="*/ 346894 w 346894"/>
                      <a:gd name="connsiteY1" fmla="*/ 7849 h 132676"/>
                      <a:gd name="connsiteX2" fmla="*/ 203408 w 346894"/>
                      <a:gd name="connsiteY2" fmla="*/ 0 h 132676"/>
                      <a:gd name="connsiteX3" fmla="*/ 0 w 346894"/>
                      <a:gd name="connsiteY3" fmla="*/ 127929 h 1326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46894" h="132676">
                        <a:moveTo>
                          <a:pt x="165246" y="132676"/>
                        </a:moveTo>
                        <a:lnTo>
                          <a:pt x="346894" y="7849"/>
                        </a:lnTo>
                        <a:lnTo>
                          <a:pt x="203408" y="0"/>
                        </a:lnTo>
                        <a:lnTo>
                          <a:pt x="0" y="127929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706" name="Freeform: Shape 705">
                    <a:extLst>
                      <a:ext uri="{FF2B5EF4-FFF2-40B4-BE49-F238E27FC236}">
                        <a16:creationId xmlns:a16="http://schemas.microsoft.com/office/drawing/2014/main" id="{8EE1E098-6341-16EF-C599-D603DA40FE74}"/>
                      </a:ext>
                    </a:extLst>
                  </p:cNvPr>
                  <p:cNvSpPr/>
                  <p:nvPr/>
                </p:nvSpPr>
                <p:spPr>
                  <a:xfrm>
                    <a:off x="8626411" y="1553844"/>
                    <a:ext cx="346894" cy="132676"/>
                  </a:xfrm>
                  <a:custGeom>
                    <a:avLst/>
                    <a:gdLst>
                      <a:gd name="connsiteX0" fmla="*/ 165246 w 346894"/>
                      <a:gd name="connsiteY0" fmla="*/ 132676 h 132676"/>
                      <a:gd name="connsiteX1" fmla="*/ 346894 w 346894"/>
                      <a:gd name="connsiteY1" fmla="*/ 7849 h 132676"/>
                      <a:gd name="connsiteX2" fmla="*/ 203408 w 346894"/>
                      <a:gd name="connsiteY2" fmla="*/ 0 h 132676"/>
                      <a:gd name="connsiteX3" fmla="*/ 0 w 346894"/>
                      <a:gd name="connsiteY3" fmla="*/ 127929 h 1326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46894" h="132676">
                        <a:moveTo>
                          <a:pt x="165246" y="132676"/>
                        </a:moveTo>
                        <a:lnTo>
                          <a:pt x="346894" y="7849"/>
                        </a:lnTo>
                        <a:lnTo>
                          <a:pt x="203408" y="0"/>
                        </a:lnTo>
                        <a:lnTo>
                          <a:pt x="0" y="127929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707" name="Freeform: Shape 706">
                    <a:extLst>
                      <a:ext uri="{FF2B5EF4-FFF2-40B4-BE49-F238E27FC236}">
                        <a16:creationId xmlns:a16="http://schemas.microsoft.com/office/drawing/2014/main" id="{E4621A2F-A63C-ACA0-CA05-F557E3EFB68E}"/>
                      </a:ext>
                    </a:extLst>
                  </p:cNvPr>
                  <p:cNvSpPr/>
                  <p:nvPr/>
                </p:nvSpPr>
                <p:spPr>
                  <a:xfrm>
                    <a:off x="8554645" y="1681773"/>
                    <a:ext cx="237012" cy="74868"/>
                  </a:xfrm>
                  <a:custGeom>
                    <a:avLst/>
                    <a:gdLst>
                      <a:gd name="connsiteX0" fmla="*/ 71766 w 237012"/>
                      <a:gd name="connsiteY0" fmla="*/ 0 h 74868"/>
                      <a:gd name="connsiteX1" fmla="*/ 0 w 237012"/>
                      <a:gd name="connsiteY1" fmla="*/ 67349 h 74868"/>
                      <a:gd name="connsiteX2" fmla="*/ 235461 w 237012"/>
                      <a:gd name="connsiteY2" fmla="*/ 74868 h 74868"/>
                      <a:gd name="connsiteX3" fmla="*/ 237012 w 237012"/>
                      <a:gd name="connsiteY3" fmla="*/ 4747 h 748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7012" h="74868">
                        <a:moveTo>
                          <a:pt x="71766" y="0"/>
                        </a:moveTo>
                        <a:lnTo>
                          <a:pt x="0" y="67349"/>
                        </a:lnTo>
                        <a:lnTo>
                          <a:pt x="235461" y="74868"/>
                        </a:lnTo>
                        <a:lnTo>
                          <a:pt x="237012" y="4747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708" name="Freeform: Shape 707">
                    <a:extLst>
                      <a:ext uri="{FF2B5EF4-FFF2-40B4-BE49-F238E27FC236}">
                        <a16:creationId xmlns:a16="http://schemas.microsoft.com/office/drawing/2014/main" id="{B8C80B8E-9EC5-AE68-0ED8-E2332EE3F020}"/>
                      </a:ext>
                    </a:extLst>
                  </p:cNvPr>
                  <p:cNvSpPr/>
                  <p:nvPr/>
                </p:nvSpPr>
                <p:spPr>
                  <a:xfrm>
                    <a:off x="8554645" y="1681773"/>
                    <a:ext cx="237012" cy="74868"/>
                  </a:xfrm>
                  <a:custGeom>
                    <a:avLst/>
                    <a:gdLst>
                      <a:gd name="connsiteX0" fmla="*/ 71766 w 237012"/>
                      <a:gd name="connsiteY0" fmla="*/ 0 h 74868"/>
                      <a:gd name="connsiteX1" fmla="*/ 0 w 237012"/>
                      <a:gd name="connsiteY1" fmla="*/ 67349 h 74868"/>
                      <a:gd name="connsiteX2" fmla="*/ 235461 w 237012"/>
                      <a:gd name="connsiteY2" fmla="*/ 74868 h 74868"/>
                      <a:gd name="connsiteX3" fmla="*/ 237012 w 237012"/>
                      <a:gd name="connsiteY3" fmla="*/ 4747 h 748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7012" h="74868">
                        <a:moveTo>
                          <a:pt x="71766" y="0"/>
                        </a:moveTo>
                        <a:lnTo>
                          <a:pt x="0" y="67349"/>
                        </a:lnTo>
                        <a:lnTo>
                          <a:pt x="235461" y="74868"/>
                        </a:lnTo>
                        <a:lnTo>
                          <a:pt x="237012" y="4747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709" name="Freeform: Shape 708">
                    <a:extLst>
                      <a:ext uri="{FF2B5EF4-FFF2-40B4-BE49-F238E27FC236}">
                        <a16:creationId xmlns:a16="http://schemas.microsoft.com/office/drawing/2014/main" id="{26487278-5790-5B27-E78E-4B313FD60A61}"/>
                      </a:ext>
                    </a:extLst>
                  </p:cNvPr>
                  <p:cNvSpPr/>
                  <p:nvPr/>
                </p:nvSpPr>
                <p:spPr>
                  <a:xfrm>
                    <a:off x="8790106" y="1561693"/>
                    <a:ext cx="201904" cy="194948"/>
                  </a:xfrm>
                  <a:custGeom>
                    <a:avLst/>
                    <a:gdLst>
                      <a:gd name="connsiteX0" fmla="*/ 183199 w 201904"/>
                      <a:gd name="connsiteY0" fmla="*/ 0 h 194948"/>
                      <a:gd name="connsiteX1" fmla="*/ 1551 w 201904"/>
                      <a:gd name="connsiteY1" fmla="*/ 124827 h 194948"/>
                      <a:gd name="connsiteX2" fmla="*/ 0 w 201904"/>
                      <a:gd name="connsiteY2" fmla="*/ 194949 h 194948"/>
                      <a:gd name="connsiteX3" fmla="*/ 201905 w 201904"/>
                      <a:gd name="connsiteY3" fmla="*/ 48737 h 1949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904" h="194948">
                        <a:moveTo>
                          <a:pt x="183199" y="0"/>
                        </a:moveTo>
                        <a:lnTo>
                          <a:pt x="1551" y="124827"/>
                        </a:lnTo>
                        <a:lnTo>
                          <a:pt x="0" y="194949"/>
                        </a:lnTo>
                        <a:lnTo>
                          <a:pt x="201905" y="48737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grpSp>
                <p:nvGrpSpPr>
                  <p:cNvPr id="710" name="Graphic 111">
                    <a:extLst>
                      <a:ext uri="{FF2B5EF4-FFF2-40B4-BE49-F238E27FC236}">
                        <a16:creationId xmlns:a16="http://schemas.microsoft.com/office/drawing/2014/main" id="{8D52C1E1-BA57-1C5B-85B9-B7BA8243475B}"/>
                      </a:ext>
                    </a:extLst>
                  </p:cNvPr>
                  <p:cNvGrpSpPr/>
                  <p:nvPr/>
                </p:nvGrpSpPr>
                <p:grpSpPr>
                  <a:xfrm>
                    <a:off x="8688026" y="1565923"/>
                    <a:ext cx="240020" cy="99965"/>
                    <a:chOff x="8688026" y="1565923"/>
                    <a:chExt cx="240020" cy="99965"/>
                  </a:xfrm>
                  <a:grpFill/>
                </p:grpSpPr>
                <p:sp>
                  <p:nvSpPr>
                    <p:cNvPr id="711" name="Freeform: Shape 710">
                      <a:extLst>
                        <a:ext uri="{FF2B5EF4-FFF2-40B4-BE49-F238E27FC236}">
                          <a16:creationId xmlns:a16="http://schemas.microsoft.com/office/drawing/2014/main" id="{104696F9-1FEF-F992-589D-701A5E318B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688026" y="1565923"/>
                      <a:ext cx="240020" cy="99965"/>
                    </a:xfrm>
                    <a:custGeom>
                      <a:avLst/>
                      <a:gdLst>
                        <a:gd name="connsiteX0" fmla="*/ 102362 w 240020"/>
                        <a:gd name="connsiteY0" fmla="*/ 99965 h 99965"/>
                        <a:gd name="connsiteX1" fmla="*/ 240020 w 240020"/>
                        <a:gd name="connsiteY1" fmla="*/ 5358 h 99965"/>
                        <a:gd name="connsiteX2" fmla="*/ 153966 w 240020"/>
                        <a:gd name="connsiteY2" fmla="*/ 0 h 99965"/>
                        <a:gd name="connsiteX3" fmla="*/ 0 w 240020"/>
                        <a:gd name="connsiteY3" fmla="*/ 96957 h 999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40020" h="99965">
                          <a:moveTo>
                            <a:pt x="102362" y="99965"/>
                          </a:moveTo>
                          <a:lnTo>
                            <a:pt x="240020" y="5358"/>
                          </a:lnTo>
                          <a:lnTo>
                            <a:pt x="153966" y="0"/>
                          </a:lnTo>
                          <a:lnTo>
                            <a:pt x="0" y="96957"/>
                          </a:ln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712" name="Freeform: Shape 711">
                      <a:extLst>
                        <a:ext uri="{FF2B5EF4-FFF2-40B4-BE49-F238E27FC236}">
                          <a16:creationId xmlns:a16="http://schemas.microsoft.com/office/drawing/2014/main" id="{93E1E159-D7CB-0217-CE49-7BE7AA6CD8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688026" y="1565923"/>
                      <a:ext cx="155141" cy="97286"/>
                    </a:xfrm>
                    <a:custGeom>
                      <a:avLst/>
                      <a:gdLst>
                        <a:gd name="connsiteX0" fmla="*/ 0 w 155141"/>
                        <a:gd name="connsiteY0" fmla="*/ 96957 h 97286"/>
                        <a:gd name="connsiteX1" fmla="*/ 11844 w 155141"/>
                        <a:gd name="connsiteY1" fmla="*/ 97286 h 97286"/>
                        <a:gd name="connsiteX2" fmla="*/ 155141 w 155141"/>
                        <a:gd name="connsiteY2" fmla="*/ 7050 h 97286"/>
                        <a:gd name="connsiteX3" fmla="*/ 153966 w 155141"/>
                        <a:gd name="connsiteY3" fmla="*/ 0 h 97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55141" h="97286">
                          <a:moveTo>
                            <a:pt x="0" y="96957"/>
                          </a:moveTo>
                          <a:lnTo>
                            <a:pt x="11844" y="97286"/>
                          </a:lnTo>
                          <a:lnTo>
                            <a:pt x="155141" y="7050"/>
                          </a:lnTo>
                          <a:lnTo>
                            <a:pt x="153966" y="0"/>
                          </a:ln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713" name="Freeform: Shape 712">
                      <a:extLst>
                        <a:ext uri="{FF2B5EF4-FFF2-40B4-BE49-F238E27FC236}">
                          <a16:creationId xmlns:a16="http://schemas.microsoft.com/office/drawing/2014/main" id="{3C8E510C-4065-DF1A-2154-BCEB62D4DE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41992" y="1565923"/>
                      <a:ext cx="86053" cy="11796"/>
                    </a:xfrm>
                    <a:custGeom>
                      <a:avLst/>
                      <a:gdLst>
                        <a:gd name="connsiteX0" fmla="*/ 86054 w 86053"/>
                        <a:gd name="connsiteY0" fmla="*/ 5358 h 11796"/>
                        <a:gd name="connsiteX1" fmla="*/ 0 w 86053"/>
                        <a:gd name="connsiteY1" fmla="*/ 0 h 11796"/>
                        <a:gd name="connsiteX2" fmla="*/ 1175 w 86053"/>
                        <a:gd name="connsiteY2" fmla="*/ 7050 h 11796"/>
                        <a:gd name="connsiteX3" fmla="*/ 76748 w 86053"/>
                        <a:gd name="connsiteY3" fmla="*/ 11797 h 117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86053" h="11796">
                          <a:moveTo>
                            <a:pt x="86054" y="5358"/>
                          </a:moveTo>
                          <a:lnTo>
                            <a:pt x="0" y="0"/>
                          </a:lnTo>
                          <a:lnTo>
                            <a:pt x="1175" y="7050"/>
                          </a:lnTo>
                          <a:lnTo>
                            <a:pt x="76748" y="11797"/>
                          </a:ln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</p:grpSp>
            </p:grpSp>
          </p:grpSp>
          <p:sp>
            <p:nvSpPr>
              <p:cNvPr id="647" name="Freeform: Shape 646">
                <a:extLst>
                  <a:ext uri="{FF2B5EF4-FFF2-40B4-BE49-F238E27FC236}">
                    <a16:creationId xmlns:a16="http://schemas.microsoft.com/office/drawing/2014/main" id="{E2F4B748-3DA8-E352-5CED-95A84E79EFCA}"/>
                  </a:ext>
                </a:extLst>
              </p:cNvPr>
              <p:cNvSpPr/>
              <p:nvPr/>
            </p:nvSpPr>
            <p:spPr>
              <a:xfrm>
                <a:off x="8413274" y="1803922"/>
                <a:ext cx="334768" cy="114534"/>
              </a:xfrm>
              <a:custGeom>
                <a:avLst/>
                <a:gdLst>
                  <a:gd name="connsiteX0" fmla="*/ 330257 w 334768"/>
                  <a:gd name="connsiteY0" fmla="*/ 11656 h 114534"/>
                  <a:gd name="connsiteX1" fmla="*/ 323771 w 334768"/>
                  <a:gd name="connsiteY1" fmla="*/ 11468 h 114534"/>
                  <a:gd name="connsiteX2" fmla="*/ 317285 w 334768"/>
                  <a:gd name="connsiteY2" fmla="*/ 11233 h 114534"/>
                  <a:gd name="connsiteX3" fmla="*/ 310799 w 334768"/>
                  <a:gd name="connsiteY3" fmla="*/ 10998 h 114534"/>
                  <a:gd name="connsiteX4" fmla="*/ 304314 w 334768"/>
                  <a:gd name="connsiteY4" fmla="*/ 10763 h 114534"/>
                  <a:gd name="connsiteX5" fmla="*/ 297828 w 334768"/>
                  <a:gd name="connsiteY5" fmla="*/ 10528 h 114534"/>
                  <a:gd name="connsiteX6" fmla="*/ 291342 w 334768"/>
                  <a:gd name="connsiteY6" fmla="*/ 10293 h 114534"/>
                  <a:gd name="connsiteX7" fmla="*/ 284856 w 334768"/>
                  <a:gd name="connsiteY7" fmla="*/ 10058 h 114534"/>
                  <a:gd name="connsiteX8" fmla="*/ 278371 w 334768"/>
                  <a:gd name="connsiteY8" fmla="*/ 9823 h 114534"/>
                  <a:gd name="connsiteX9" fmla="*/ 271885 w 334768"/>
                  <a:gd name="connsiteY9" fmla="*/ 9588 h 114534"/>
                  <a:gd name="connsiteX10" fmla="*/ 265399 w 334768"/>
                  <a:gd name="connsiteY10" fmla="*/ 9400 h 114534"/>
                  <a:gd name="connsiteX11" fmla="*/ 258913 w 334768"/>
                  <a:gd name="connsiteY11" fmla="*/ 9165 h 114534"/>
                  <a:gd name="connsiteX12" fmla="*/ 252428 w 334768"/>
                  <a:gd name="connsiteY12" fmla="*/ 8930 h 114534"/>
                  <a:gd name="connsiteX13" fmla="*/ 245942 w 334768"/>
                  <a:gd name="connsiteY13" fmla="*/ 8695 h 114534"/>
                  <a:gd name="connsiteX14" fmla="*/ 239456 w 334768"/>
                  <a:gd name="connsiteY14" fmla="*/ 8460 h 114534"/>
                  <a:gd name="connsiteX15" fmla="*/ 232970 w 334768"/>
                  <a:gd name="connsiteY15" fmla="*/ 8225 h 114534"/>
                  <a:gd name="connsiteX16" fmla="*/ 226485 w 334768"/>
                  <a:gd name="connsiteY16" fmla="*/ 7990 h 114534"/>
                  <a:gd name="connsiteX17" fmla="*/ 219999 w 334768"/>
                  <a:gd name="connsiteY17" fmla="*/ 7755 h 114534"/>
                  <a:gd name="connsiteX18" fmla="*/ 213513 w 334768"/>
                  <a:gd name="connsiteY18" fmla="*/ 7520 h 114534"/>
                  <a:gd name="connsiteX19" fmla="*/ 207027 w 334768"/>
                  <a:gd name="connsiteY19" fmla="*/ 7332 h 114534"/>
                  <a:gd name="connsiteX20" fmla="*/ 200542 w 334768"/>
                  <a:gd name="connsiteY20" fmla="*/ 7097 h 114534"/>
                  <a:gd name="connsiteX21" fmla="*/ 194056 w 334768"/>
                  <a:gd name="connsiteY21" fmla="*/ 6862 h 114534"/>
                  <a:gd name="connsiteX22" fmla="*/ 187570 w 334768"/>
                  <a:gd name="connsiteY22" fmla="*/ 6627 h 114534"/>
                  <a:gd name="connsiteX23" fmla="*/ 181084 w 334768"/>
                  <a:gd name="connsiteY23" fmla="*/ 6392 h 114534"/>
                  <a:gd name="connsiteX24" fmla="*/ 174598 w 334768"/>
                  <a:gd name="connsiteY24" fmla="*/ 6157 h 114534"/>
                  <a:gd name="connsiteX25" fmla="*/ 168113 w 334768"/>
                  <a:gd name="connsiteY25" fmla="*/ 5922 h 114534"/>
                  <a:gd name="connsiteX26" fmla="*/ 161627 w 334768"/>
                  <a:gd name="connsiteY26" fmla="*/ 5687 h 114534"/>
                  <a:gd name="connsiteX27" fmla="*/ 155141 w 334768"/>
                  <a:gd name="connsiteY27" fmla="*/ 5452 h 114534"/>
                  <a:gd name="connsiteX28" fmla="*/ 148655 w 334768"/>
                  <a:gd name="connsiteY28" fmla="*/ 5264 h 114534"/>
                  <a:gd name="connsiteX29" fmla="*/ 142170 w 334768"/>
                  <a:gd name="connsiteY29" fmla="*/ 5029 h 114534"/>
                  <a:gd name="connsiteX30" fmla="*/ 135684 w 334768"/>
                  <a:gd name="connsiteY30" fmla="*/ 4794 h 114534"/>
                  <a:gd name="connsiteX31" fmla="*/ 129198 w 334768"/>
                  <a:gd name="connsiteY31" fmla="*/ 4559 h 114534"/>
                  <a:gd name="connsiteX32" fmla="*/ 122712 w 334768"/>
                  <a:gd name="connsiteY32" fmla="*/ 4324 h 114534"/>
                  <a:gd name="connsiteX33" fmla="*/ 116227 w 334768"/>
                  <a:gd name="connsiteY33" fmla="*/ 4089 h 114534"/>
                  <a:gd name="connsiteX34" fmla="*/ 109741 w 334768"/>
                  <a:gd name="connsiteY34" fmla="*/ 3854 h 114534"/>
                  <a:gd name="connsiteX35" fmla="*/ 103255 w 334768"/>
                  <a:gd name="connsiteY35" fmla="*/ 3619 h 114534"/>
                  <a:gd name="connsiteX36" fmla="*/ 96769 w 334768"/>
                  <a:gd name="connsiteY36" fmla="*/ 3431 h 114534"/>
                  <a:gd name="connsiteX37" fmla="*/ 90284 w 334768"/>
                  <a:gd name="connsiteY37" fmla="*/ 3196 h 114534"/>
                  <a:gd name="connsiteX38" fmla="*/ 83798 w 334768"/>
                  <a:gd name="connsiteY38" fmla="*/ 2961 h 114534"/>
                  <a:gd name="connsiteX39" fmla="*/ 77312 w 334768"/>
                  <a:gd name="connsiteY39" fmla="*/ 2726 h 114534"/>
                  <a:gd name="connsiteX40" fmla="*/ 70826 w 334768"/>
                  <a:gd name="connsiteY40" fmla="*/ 2491 h 114534"/>
                  <a:gd name="connsiteX41" fmla="*/ 64341 w 334768"/>
                  <a:gd name="connsiteY41" fmla="*/ 2256 h 114534"/>
                  <a:gd name="connsiteX42" fmla="*/ 57855 w 334768"/>
                  <a:gd name="connsiteY42" fmla="*/ 2021 h 114534"/>
                  <a:gd name="connsiteX43" fmla="*/ 51369 w 334768"/>
                  <a:gd name="connsiteY43" fmla="*/ 1786 h 114534"/>
                  <a:gd name="connsiteX44" fmla="*/ 44883 w 334768"/>
                  <a:gd name="connsiteY44" fmla="*/ 1551 h 114534"/>
                  <a:gd name="connsiteX45" fmla="*/ 38398 w 334768"/>
                  <a:gd name="connsiteY45" fmla="*/ 1363 h 114534"/>
                  <a:gd name="connsiteX46" fmla="*/ 31912 w 334768"/>
                  <a:gd name="connsiteY46" fmla="*/ 1128 h 114534"/>
                  <a:gd name="connsiteX47" fmla="*/ 25426 w 334768"/>
                  <a:gd name="connsiteY47" fmla="*/ 893 h 114534"/>
                  <a:gd name="connsiteX48" fmla="*/ 18940 w 334768"/>
                  <a:gd name="connsiteY48" fmla="*/ 658 h 114534"/>
                  <a:gd name="connsiteX49" fmla="*/ 12455 w 334768"/>
                  <a:gd name="connsiteY49" fmla="*/ 423 h 114534"/>
                  <a:gd name="connsiteX50" fmla="*/ 5969 w 334768"/>
                  <a:gd name="connsiteY50" fmla="*/ 188 h 114534"/>
                  <a:gd name="connsiteX51" fmla="*/ 0 w 334768"/>
                  <a:gd name="connsiteY51" fmla="*/ 0 h 114534"/>
                  <a:gd name="connsiteX52" fmla="*/ 5969 w 334768"/>
                  <a:gd name="connsiteY52" fmla="*/ 2068 h 114534"/>
                  <a:gd name="connsiteX53" fmla="*/ 12455 w 334768"/>
                  <a:gd name="connsiteY53" fmla="*/ 4277 h 114534"/>
                  <a:gd name="connsiteX54" fmla="*/ 18940 w 334768"/>
                  <a:gd name="connsiteY54" fmla="*/ 6486 h 114534"/>
                  <a:gd name="connsiteX55" fmla="*/ 25426 w 334768"/>
                  <a:gd name="connsiteY55" fmla="*/ 8695 h 114534"/>
                  <a:gd name="connsiteX56" fmla="*/ 31912 w 334768"/>
                  <a:gd name="connsiteY56" fmla="*/ 10904 h 114534"/>
                  <a:gd name="connsiteX57" fmla="*/ 38398 w 334768"/>
                  <a:gd name="connsiteY57" fmla="*/ 13113 h 114534"/>
                  <a:gd name="connsiteX58" fmla="*/ 44883 w 334768"/>
                  <a:gd name="connsiteY58" fmla="*/ 15368 h 114534"/>
                  <a:gd name="connsiteX59" fmla="*/ 51369 w 334768"/>
                  <a:gd name="connsiteY59" fmla="*/ 17577 h 114534"/>
                  <a:gd name="connsiteX60" fmla="*/ 57855 w 334768"/>
                  <a:gd name="connsiteY60" fmla="*/ 19786 h 114534"/>
                  <a:gd name="connsiteX61" fmla="*/ 64341 w 334768"/>
                  <a:gd name="connsiteY61" fmla="*/ 22042 h 114534"/>
                  <a:gd name="connsiteX62" fmla="*/ 70826 w 334768"/>
                  <a:gd name="connsiteY62" fmla="*/ 24251 h 114534"/>
                  <a:gd name="connsiteX63" fmla="*/ 77312 w 334768"/>
                  <a:gd name="connsiteY63" fmla="*/ 26460 h 114534"/>
                  <a:gd name="connsiteX64" fmla="*/ 83798 w 334768"/>
                  <a:gd name="connsiteY64" fmla="*/ 28669 h 114534"/>
                  <a:gd name="connsiteX65" fmla="*/ 90284 w 334768"/>
                  <a:gd name="connsiteY65" fmla="*/ 30878 h 114534"/>
                  <a:gd name="connsiteX66" fmla="*/ 96769 w 334768"/>
                  <a:gd name="connsiteY66" fmla="*/ 33134 h 114534"/>
                  <a:gd name="connsiteX67" fmla="*/ 103255 w 334768"/>
                  <a:gd name="connsiteY67" fmla="*/ 35343 h 114534"/>
                  <a:gd name="connsiteX68" fmla="*/ 109741 w 334768"/>
                  <a:gd name="connsiteY68" fmla="*/ 37552 h 114534"/>
                  <a:gd name="connsiteX69" fmla="*/ 116227 w 334768"/>
                  <a:gd name="connsiteY69" fmla="*/ 39761 h 114534"/>
                  <a:gd name="connsiteX70" fmla="*/ 122712 w 334768"/>
                  <a:gd name="connsiteY70" fmla="*/ 41969 h 114534"/>
                  <a:gd name="connsiteX71" fmla="*/ 129198 w 334768"/>
                  <a:gd name="connsiteY71" fmla="*/ 44178 h 114534"/>
                  <a:gd name="connsiteX72" fmla="*/ 135684 w 334768"/>
                  <a:gd name="connsiteY72" fmla="*/ 46434 h 114534"/>
                  <a:gd name="connsiteX73" fmla="*/ 142170 w 334768"/>
                  <a:gd name="connsiteY73" fmla="*/ 48643 h 114534"/>
                  <a:gd name="connsiteX74" fmla="*/ 148655 w 334768"/>
                  <a:gd name="connsiteY74" fmla="*/ 50852 h 114534"/>
                  <a:gd name="connsiteX75" fmla="*/ 155141 w 334768"/>
                  <a:gd name="connsiteY75" fmla="*/ 53108 h 114534"/>
                  <a:gd name="connsiteX76" fmla="*/ 161627 w 334768"/>
                  <a:gd name="connsiteY76" fmla="*/ 55317 h 114534"/>
                  <a:gd name="connsiteX77" fmla="*/ 168113 w 334768"/>
                  <a:gd name="connsiteY77" fmla="*/ 57526 h 114534"/>
                  <a:gd name="connsiteX78" fmla="*/ 174598 w 334768"/>
                  <a:gd name="connsiteY78" fmla="*/ 59735 h 114534"/>
                  <a:gd name="connsiteX79" fmla="*/ 181084 w 334768"/>
                  <a:gd name="connsiteY79" fmla="*/ 61944 h 114534"/>
                  <a:gd name="connsiteX80" fmla="*/ 187570 w 334768"/>
                  <a:gd name="connsiteY80" fmla="*/ 64153 h 114534"/>
                  <a:gd name="connsiteX81" fmla="*/ 194056 w 334768"/>
                  <a:gd name="connsiteY81" fmla="*/ 66409 h 114534"/>
                  <a:gd name="connsiteX82" fmla="*/ 200542 w 334768"/>
                  <a:gd name="connsiteY82" fmla="*/ 68617 h 114534"/>
                  <a:gd name="connsiteX83" fmla="*/ 207027 w 334768"/>
                  <a:gd name="connsiteY83" fmla="*/ 70826 h 114534"/>
                  <a:gd name="connsiteX84" fmla="*/ 213513 w 334768"/>
                  <a:gd name="connsiteY84" fmla="*/ 73035 h 114534"/>
                  <a:gd name="connsiteX85" fmla="*/ 219999 w 334768"/>
                  <a:gd name="connsiteY85" fmla="*/ 75244 h 114534"/>
                  <a:gd name="connsiteX86" fmla="*/ 226485 w 334768"/>
                  <a:gd name="connsiteY86" fmla="*/ 77500 h 114534"/>
                  <a:gd name="connsiteX87" fmla="*/ 232970 w 334768"/>
                  <a:gd name="connsiteY87" fmla="*/ 79709 h 114534"/>
                  <a:gd name="connsiteX88" fmla="*/ 239456 w 334768"/>
                  <a:gd name="connsiteY88" fmla="*/ 81918 h 114534"/>
                  <a:gd name="connsiteX89" fmla="*/ 245942 w 334768"/>
                  <a:gd name="connsiteY89" fmla="*/ 84127 h 114534"/>
                  <a:gd name="connsiteX90" fmla="*/ 252428 w 334768"/>
                  <a:gd name="connsiteY90" fmla="*/ 86336 h 114534"/>
                  <a:gd name="connsiteX91" fmla="*/ 258913 w 334768"/>
                  <a:gd name="connsiteY91" fmla="*/ 88592 h 114534"/>
                  <a:gd name="connsiteX92" fmla="*/ 265399 w 334768"/>
                  <a:gd name="connsiteY92" fmla="*/ 90801 h 114534"/>
                  <a:gd name="connsiteX93" fmla="*/ 271885 w 334768"/>
                  <a:gd name="connsiteY93" fmla="*/ 93010 h 114534"/>
                  <a:gd name="connsiteX94" fmla="*/ 278371 w 334768"/>
                  <a:gd name="connsiteY94" fmla="*/ 95219 h 114534"/>
                  <a:gd name="connsiteX95" fmla="*/ 284856 w 334768"/>
                  <a:gd name="connsiteY95" fmla="*/ 97474 h 114534"/>
                  <a:gd name="connsiteX96" fmla="*/ 291342 w 334768"/>
                  <a:gd name="connsiteY96" fmla="*/ 99683 h 114534"/>
                  <a:gd name="connsiteX97" fmla="*/ 297828 w 334768"/>
                  <a:gd name="connsiteY97" fmla="*/ 101892 h 114534"/>
                  <a:gd name="connsiteX98" fmla="*/ 304314 w 334768"/>
                  <a:gd name="connsiteY98" fmla="*/ 104101 h 114534"/>
                  <a:gd name="connsiteX99" fmla="*/ 310799 w 334768"/>
                  <a:gd name="connsiteY99" fmla="*/ 106310 h 114534"/>
                  <a:gd name="connsiteX100" fmla="*/ 317285 w 334768"/>
                  <a:gd name="connsiteY100" fmla="*/ 108566 h 114534"/>
                  <a:gd name="connsiteX101" fmla="*/ 323771 w 334768"/>
                  <a:gd name="connsiteY101" fmla="*/ 110775 h 114534"/>
                  <a:gd name="connsiteX102" fmla="*/ 330257 w 334768"/>
                  <a:gd name="connsiteY102" fmla="*/ 112984 h 114534"/>
                  <a:gd name="connsiteX103" fmla="*/ 334769 w 334768"/>
                  <a:gd name="connsiteY103" fmla="*/ 114535 h 114534"/>
                  <a:gd name="connsiteX104" fmla="*/ 334769 w 334768"/>
                  <a:gd name="connsiteY104" fmla="*/ 108284 h 114534"/>
                  <a:gd name="connsiteX105" fmla="*/ 334769 w 334768"/>
                  <a:gd name="connsiteY105" fmla="*/ 10481 h 114534"/>
                  <a:gd name="connsiteX106" fmla="*/ 330257 w 334768"/>
                  <a:gd name="connsiteY106" fmla="*/ 11656 h 114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</a:cxnLst>
                <a:rect l="l" t="t" r="r" b="b"/>
                <a:pathLst>
                  <a:path w="334768" h="114534">
                    <a:moveTo>
                      <a:pt x="330257" y="11656"/>
                    </a:moveTo>
                    <a:lnTo>
                      <a:pt x="323771" y="11468"/>
                    </a:lnTo>
                    <a:lnTo>
                      <a:pt x="317285" y="11233"/>
                    </a:lnTo>
                    <a:lnTo>
                      <a:pt x="310799" y="10998"/>
                    </a:lnTo>
                    <a:lnTo>
                      <a:pt x="304314" y="10763"/>
                    </a:lnTo>
                    <a:lnTo>
                      <a:pt x="297828" y="10528"/>
                    </a:lnTo>
                    <a:lnTo>
                      <a:pt x="291342" y="10293"/>
                    </a:lnTo>
                    <a:lnTo>
                      <a:pt x="284856" y="10058"/>
                    </a:lnTo>
                    <a:lnTo>
                      <a:pt x="278371" y="9823"/>
                    </a:lnTo>
                    <a:lnTo>
                      <a:pt x="271885" y="9588"/>
                    </a:lnTo>
                    <a:lnTo>
                      <a:pt x="265399" y="9400"/>
                    </a:lnTo>
                    <a:lnTo>
                      <a:pt x="258913" y="9165"/>
                    </a:lnTo>
                    <a:lnTo>
                      <a:pt x="252428" y="8930"/>
                    </a:lnTo>
                    <a:lnTo>
                      <a:pt x="245942" y="8695"/>
                    </a:lnTo>
                    <a:lnTo>
                      <a:pt x="239456" y="8460"/>
                    </a:lnTo>
                    <a:lnTo>
                      <a:pt x="232970" y="8225"/>
                    </a:lnTo>
                    <a:lnTo>
                      <a:pt x="226485" y="7990"/>
                    </a:lnTo>
                    <a:lnTo>
                      <a:pt x="219999" y="7755"/>
                    </a:lnTo>
                    <a:lnTo>
                      <a:pt x="213513" y="7520"/>
                    </a:lnTo>
                    <a:lnTo>
                      <a:pt x="207027" y="7332"/>
                    </a:lnTo>
                    <a:lnTo>
                      <a:pt x="200542" y="7097"/>
                    </a:lnTo>
                    <a:lnTo>
                      <a:pt x="194056" y="6862"/>
                    </a:lnTo>
                    <a:lnTo>
                      <a:pt x="187570" y="6627"/>
                    </a:lnTo>
                    <a:lnTo>
                      <a:pt x="181084" y="6392"/>
                    </a:lnTo>
                    <a:lnTo>
                      <a:pt x="174598" y="6157"/>
                    </a:lnTo>
                    <a:lnTo>
                      <a:pt x="168113" y="5922"/>
                    </a:lnTo>
                    <a:lnTo>
                      <a:pt x="161627" y="5687"/>
                    </a:lnTo>
                    <a:lnTo>
                      <a:pt x="155141" y="5452"/>
                    </a:lnTo>
                    <a:lnTo>
                      <a:pt x="148655" y="5264"/>
                    </a:lnTo>
                    <a:lnTo>
                      <a:pt x="142170" y="5029"/>
                    </a:lnTo>
                    <a:lnTo>
                      <a:pt x="135684" y="4794"/>
                    </a:lnTo>
                    <a:lnTo>
                      <a:pt x="129198" y="4559"/>
                    </a:lnTo>
                    <a:lnTo>
                      <a:pt x="122712" y="4324"/>
                    </a:lnTo>
                    <a:lnTo>
                      <a:pt x="116227" y="4089"/>
                    </a:lnTo>
                    <a:lnTo>
                      <a:pt x="109741" y="3854"/>
                    </a:lnTo>
                    <a:lnTo>
                      <a:pt x="103255" y="3619"/>
                    </a:lnTo>
                    <a:lnTo>
                      <a:pt x="96769" y="3431"/>
                    </a:lnTo>
                    <a:lnTo>
                      <a:pt x="90284" y="3196"/>
                    </a:lnTo>
                    <a:lnTo>
                      <a:pt x="83798" y="2961"/>
                    </a:lnTo>
                    <a:lnTo>
                      <a:pt x="77312" y="2726"/>
                    </a:lnTo>
                    <a:lnTo>
                      <a:pt x="70826" y="2491"/>
                    </a:lnTo>
                    <a:lnTo>
                      <a:pt x="64341" y="2256"/>
                    </a:lnTo>
                    <a:lnTo>
                      <a:pt x="57855" y="2021"/>
                    </a:lnTo>
                    <a:lnTo>
                      <a:pt x="51369" y="1786"/>
                    </a:lnTo>
                    <a:lnTo>
                      <a:pt x="44883" y="1551"/>
                    </a:lnTo>
                    <a:lnTo>
                      <a:pt x="38398" y="1363"/>
                    </a:lnTo>
                    <a:lnTo>
                      <a:pt x="31912" y="1128"/>
                    </a:lnTo>
                    <a:lnTo>
                      <a:pt x="25426" y="893"/>
                    </a:lnTo>
                    <a:lnTo>
                      <a:pt x="18940" y="658"/>
                    </a:lnTo>
                    <a:lnTo>
                      <a:pt x="12455" y="423"/>
                    </a:lnTo>
                    <a:lnTo>
                      <a:pt x="5969" y="188"/>
                    </a:lnTo>
                    <a:lnTo>
                      <a:pt x="0" y="0"/>
                    </a:lnTo>
                    <a:lnTo>
                      <a:pt x="5969" y="2068"/>
                    </a:lnTo>
                    <a:lnTo>
                      <a:pt x="12455" y="4277"/>
                    </a:lnTo>
                    <a:lnTo>
                      <a:pt x="18940" y="6486"/>
                    </a:lnTo>
                    <a:lnTo>
                      <a:pt x="25426" y="8695"/>
                    </a:lnTo>
                    <a:lnTo>
                      <a:pt x="31912" y="10904"/>
                    </a:lnTo>
                    <a:lnTo>
                      <a:pt x="38398" y="13113"/>
                    </a:lnTo>
                    <a:lnTo>
                      <a:pt x="44883" y="15368"/>
                    </a:lnTo>
                    <a:lnTo>
                      <a:pt x="51369" y="17577"/>
                    </a:lnTo>
                    <a:lnTo>
                      <a:pt x="57855" y="19786"/>
                    </a:lnTo>
                    <a:lnTo>
                      <a:pt x="64341" y="22042"/>
                    </a:lnTo>
                    <a:lnTo>
                      <a:pt x="70826" y="24251"/>
                    </a:lnTo>
                    <a:lnTo>
                      <a:pt x="77312" y="26460"/>
                    </a:lnTo>
                    <a:lnTo>
                      <a:pt x="83798" y="28669"/>
                    </a:lnTo>
                    <a:lnTo>
                      <a:pt x="90284" y="30878"/>
                    </a:lnTo>
                    <a:lnTo>
                      <a:pt x="96769" y="33134"/>
                    </a:lnTo>
                    <a:lnTo>
                      <a:pt x="103255" y="35343"/>
                    </a:lnTo>
                    <a:lnTo>
                      <a:pt x="109741" y="37552"/>
                    </a:lnTo>
                    <a:lnTo>
                      <a:pt x="116227" y="39761"/>
                    </a:lnTo>
                    <a:lnTo>
                      <a:pt x="122712" y="41969"/>
                    </a:lnTo>
                    <a:lnTo>
                      <a:pt x="129198" y="44178"/>
                    </a:lnTo>
                    <a:lnTo>
                      <a:pt x="135684" y="46434"/>
                    </a:lnTo>
                    <a:lnTo>
                      <a:pt x="142170" y="48643"/>
                    </a:lnTo>
                    <a:lnTo>
                      <a:pt x="148655" y="50852"/>
                    </a:lnTo>
                    <a:lnTo>
                      <a:pt x="155141" y="53108"/>
                    </a:lnTo>
                    <a:lnTo>
                      <a:pt x="161627" y="55317"/>
                    </a:lnTo>
                    <a:lnTo>
                      <a:pt x="168113" y="57526"/>
                    </a:lnTo>
                    <a:lnTo>
                      <a:pt x="174598" y="59735"/>
                    </a:lnTo>
                    <a:lnTo>
                      <a:pt x="181084" y="61944"/>
                    </a:lnTo>
                    <a:lnTo>
                      <a:pt x="187570" y="64153"/>
                    </a:lnTo>
                    <a:lnTo>
                      <a:pt x="194056" y="66409"/>
                    </a:lnTo>
                    <a:lnTo>
                      <a:pt x="200542" y="68617"/>
                    </a:lnTo>
                    <a:lnTo>
                      <a:pt x="207027" y="70826"/>
                    </a:lnTo>
                    <a:lnTo>
                      <a:pt x="213513" y="73035"/>
                    </a:lnTo>
                    <a:lnTo>
                      <a:pt x="219999" y="75244"/>
                    </a:lnTo>
                    <a:lnTo>
                      <a:pt x="226485" y="77500"/>
                    </a:lnTo>
                    <a:lnTo>
                      <a:pt x="232970" y="79709"/>
                    </a:lnTo>
                    <a:lnTo>
                      <a:pt x="239456" y="81918"/>
                    </a:lnTo>
                    <a:lnTo>
                      <a:pt x="245942" y="84127"/>
                    </a:lnTo>
                    <a:lnTo>
                      <a:pt x="252428" y="86336"/>
                    </a:lnTo>
                    <a:lnTo>
                      <a:pt x="258913" y="88592"/>
                    </a:lnTo>
                    <a:lnTo>
                      <a:pt x="265399" y="90801"/>
                    </a:lnTo>
                    <a:lnTo>
                      <a:pt x="271885" y="93010"/>
                    </a:lnTo>
                    <a:lnTo>
                      <a:pt x="278371" y="95219"/>
                    </a:lnTo>
                    <a:lnTo>
                      <a:pt x="284856" y="97474"/>
                    </a:lnTo>
                    <a:lnTo>
                      <a:pt x="291342" y="99683"/>
                    </a:lnTo>
                    <a:lnTo>
                      <a:pt x="297828" y="101892"/>
                    </a:lnTo>
                    <a:lnTo>
                      <a:pt x="304314" y="104101"/>
                    </a:lnTo>
                    <a:lnTo>
                      <a:pt x="310799" y="106310"/>
                    </a:lnTo>
                    <a:lnTo>
                      <a:pt x="317285" y="108566"/>
                    </a:lnTo>
                    <a:lnTo>
                      <a:pt x="323771" y="110775"/>
                    </a:lnTo>
                    <a:lnTo>
                      <a:pt x="330257" y="112984"/>
                    </a:lnTo>
                    <a:lnTo>
                      <a:pt x="334769" y="114535"/>
                    </a:lnTo>
                    <a:lnTo>
                      <a:pt x="334769" y="108284"/>
                    </a:lnTo>
                    <a:lnTo>
                      <a:pt x="334769" y="10481"/>
                    </a:lnTo>
                    <a:lnTo>
                      <a:pt x="330257" y="11656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8" name="Freeform: Shape 647">
                <a:extLst>
                  <a:ext uri="{FF2B5EF4-FFF2-40B4-BE49-F238E27FC236}">
                    <a16:creationId xmlns:a16="http://schemas.microsoft.com/office/drawing/2014/main" id="{B6819D56-9F6D-6FEC-E24E-C5C45F98FFA3}"/>
                  </a:ext>
                </a:extLst>
              </p:cNvPr>
              <p:cNvSpPr/>
              <p:nvPr/>
            </p:nvSpPr>
            <p:spPr>
              <a:xfrm>
                <a:off x="8414308" y="1804627"/>
                <a:ext cx="333687" cy="115192"/>
              </a:xfrm>
              <a:custGeom>
                <a:avLst/>
                <a:gdLst>
                  <a:gd name="connsiteX0" fmla="*/ 328706 w 333687"/>
                  <a:gd name="connsiteY0" fmla="*/ 107203 h 115192"/>
                  <a:gd name="connsiteX1" fmla="*/ 322220 w 333687"/>
                  <a:gd name="connsiteY1" fmla="*/ 104994 h 115192"/>
                  <a:gd name="connsiteX2" fmla="*/ 315781 w 333687"/>
                  <a:gd name="connsiteY2" fmla="*/ 102738 h 115192"/>
                  <a:gd name="connsiteX3" fmla="*/ 309296 w 333687"/>
                  <a:gd name="connsiteY3" fmla="*/ 100529 h 115192"/>
                  <a:gd name="connsiteX4" fmla="*/ 302857 w 333687"/>
                  <a:gd name="connsiteY4" fmla="*/ 98273 h 115192"/>
                  <a:gd name="connsiteX5" fmla="*/ 296371 w 333687"/>
                  <a:gd name="connsiteY5" fmla="*/ 96064 h 115192"/>
                  <a:gd name="connsiteX6" fmla="*/ 289885 w 333687"/>
                  <a:gd name="connsiteY6" fmla="*/ 93808 h 115192"/>
                  <a:gd name="connsiteX7" fmla="*/ 283446 w 333687"/>
                  <a:gd name="connsiteY7" fmla="*/ 91600 h 115192"/>
                  <a:gd name="connsiteX8" fmla="*/ 276961 w 333687"/>
                  <a:gd name="connsiteY8" fmla="*/ 89344 h 115192"/>
                  <a:gd name="connsiteX9" fmla="*/ 270522 w 333687"/>
                  <a:gd name="connsiteY9" fmla="*/ 87135 h 115192"/>
                  <a:gd name="connsiteX10" fmla="*/ 264036 w 333687"/>
                  <a:gd name="connsiteY10" fmla="*/ 84879 h 115192"/>
                  <a:gd name="connsiteX11" fmla="*/ 257597 w 333687"/>
                  <a:gd name="connsiteY11" fmla="*/ 82670 h 115192"/>
                  <a:gd name="connsiteX12" fmla="*/ 251112 w 333687"/>
                  <a:gd name="connsiteY12" fmla="*/ 80414 h 115192"/>
                  <a:gd name="connsiteX13" fmla="*/ 244626 w 333687"/>
                  <a:gd name="connsiteY13" fmla="*/ 78205 h 115192"/>
                  <a:gd name="connsiteX14" fmla="*/ 238187 w 333687"/>
                  <a:gd name="connsiteY14" fmla="*/ 75949 h 115192"/>
                  <a:gd name="connsiteX15" fmla="*/ 231701 w 333687"/>
                  <a:gd name="connsiteY15" fmla="*/ 73740 h 115192"/>
                  <a:gd name="connsiteX16" fmla="*/ 225263 w 333687"/>
                  <a:gd name="connsiteY16" fmla="*/ 71484 h 115192"/>
                  <a:gd name="connsiteX17" fmla="*/ 218777 w 333687"/>
                  <a:gd name="connsiteY17" fmla="*/ 69275 h 115192"/>
                  <a:gd name="connsiteX18" fmla="*/ 212338 w 333687"/>
                  <a:gd name="connsiteY18" fmla="*/ 67019 h 115192"/>
                  <a:gd name="connsiteX19" fmla="*/ 205852 w 333687"/>
                  <a:gd name="connsiteY19" fmla="*/ 64811 h 115192"/>
                  <a:gd name="connsiteX20" fmla="*/ 199414 w 333687"/>
                  <a:gd name="connsiteY20" fmla="*/ 62555 h 115192"/>
                  <a:gd name="connsiteX21" fmla="*/ 192928 w 333687"/>
                  <a:gd name="connsiteY21" fmla="*/ 60346 h 115192"/>
                  <a:gd name="connsiteX22" fmla="*/ 186442 w 333687"/>
                  <a:gd name="connsiteY22" fmla="*/ 58137 h 115192"/>
                  <a:gd name="connsiteX23" fmla="*/ 180003 w 333687"/>
                  <a:gd name="connsiteY23" fmla="*/ 55881 h 115192"/>
                  <a:gd name="connsiteX24" fmla="*/ 173518 w 333687"/>
                  <a:gd name="connsiteY24" fmla="*/ 53672 h 115192"/>
                  <a:gd name="connsiteX25" fmla="*/ 167079 w 333687"/>
                  <a:gd name="connsiteY25" fmla="*/ 51416 h 115192"/>
                  <a:gd name="connsiteX26" fmla="*/ 160593 w 333687"/>
                  <a:gd name="connsiteY26" fmla="*/ 49207 h 115192"/>
                  <a:gd name="connsiteX27" fmla="*/ 154154 w 333687"/>
                  <a:gd name="connsiteY27" fmla="*/ 46951 h 115192"/>
                  <a:gd name="connsiteX28" fmla="*/ 147669 w 333687"/>
                  <a:gd name="connsiteY28" fmla="*/ 44742 h 115192"/>
                  <a:gd name="connsiteX29" fmla="*/ 141230 w 333687"/>
                  <a:gd name="connsiteY29" fmla="*/ 42486 h 115192"/>
                  <a:gd name="connsiteX30" fmla="*/ 134744 w 333687"/>
                  <a:gd name="connsiteY30" fmla="*/ 40277 h 115192"/>
                  <a:gd name="connsiteX31" fmla="*/ 128305 w 333687"/>
                  <a:gd name="connsiteY31" fmla="*/ 38022 h 115192"/>
                  <a:gd name="connsiteX32" fmla="*/ 121819 w 333687"/>
                  <a:gd name="connsiteY32" fmla="*/ 35813 h 115192"/>
                  <a:gd name="connsiteX33" fmla="*/ 115334 w 333687"/>
                  <a:gd name="connsiteY33" fmla="*/ 33557 h 115192"/>
                  <a:gd name="connsiteX34" fmla="*/ 108895 w 333687"/>
                  <a:gd name="connsiteY34" fmla="*/ 31348 h 115192"/>
                  <a:gd name="connsiteX35" fmla="*/ 102409 w 333687"/>
                  <a:gd name="connsiteY35" fmla="*/ 29092 h 115192"/>
                  <a:gd name="connsiteX36" fmla="*/ 95970 w 333687"/>
                  <a:gd name="connsiteY36" fmla="*/ 26883 h 115192"/>
                  <a:gd name="connsiteX37" fmla="*/ 89485 w 333687"/>
                  <a:gd name="connsiteY37" fmla="*/ 24627 h 115192"/>
                  <a:gd name="connsiteX38" fmla="*/ 83046 w 333687"/>
                  <a:gd name="connsiteY38" fmla="*/ 22418 h 115192"/>
                  <a:gd name="connsiteX39" fmla="*/ 76560 w 333687"/>
                  <a:gd name="connsiteY39" fmla="*/ 20162 h 115192"/>
                  <a:gd name="connsiteX40" fmla="*/ 70121 w 333687"/>
                  <a:gd name="connsiteY40" fmla="*/ 17953 h 115192"/>
                  <a:gd name="connsiteX41" fmla="*/ 63636 w 333687"/>
                  <a:gd name="connsiteY41" fmla="*/ 15697 h 115192"/>
                  <a:gd name="connsiteX42" fmla="*/ 57150 w 333687"/>
                  <a:gd name="connsiteY42" fmla="*/ 13488 h 115192"/>
                  <a:gd name="connsiteX43" fmla="*/ 50711 w 333687"/>
                  <a:gd name="connsiteY43" fmla="*/ 11233 h 115192"/>
                  <a:gd name="connsiteX44" fmla="*/ 44225 w 333687"/>
                  <a:gd name="connsiteY44" fmla="*/ 9024 h 115192"/>
                  <a:gd name="connsiteX45" fmla="*/ 37787 w 333687"/>
                  <a:gd name="connsiteY45" fmla="*/ 6768 h 115192"/>
                  <a:gd name="connsiteX46" fmla="*/ 31301 w 333687"/>
                  <a:gd name="connsiteY46" fmla="*/ 4559 h 115192"/>
                  <a:gd name="connsiteX47" fmla="*/ 24862 w 333687"/>
                  <a:gd name="connsiteY47" fmla="*/ 2350 h 115192"/>
                  <a:gd name="connsiteX48" fmla="*/ 20115 w 333687"/>
                  <a:gd name="connsiteY48" fmla="*/ 705 h 115192"/>
                  <a:gd name="connsiteX49" fmla="*/ 18893 w 333687"/>
                  <a:gd name="connsiteY49" fmla="*/ 658 h 115192"/>
                  <a:gd name="connsiteX50" fmla="*/ 12408 w 333687"/>
                  <a:gd name="connsiteY50" fmla="*/ 423 h 115192"/>
                  <a:gd name="connsiteX51" fmla="*/ 5969 w 333687"/>
                  <a:gd name="connsiteY51" fmla="*/ 235 h 115192"/>
                  <a:gd name="connsiteX52" fmla="*/ 0 w 333687"/>
                  <a:gd name="connsiteY52" fmla="*/ 0 h 115192"/>
                  <a:gd name="connsiteX53" fmla="*/ 5969 w 333687"/>
                  <a:gd name="connsiteY53" fmla="*/ 2068 h 115192"/>
                  <a:gd name="connsiteX54" fmla="*/ 12408 w 333687"/>
                  <a:gd name="connsiteY54" fmla="*/ 4324 h 115192"/>
                  <a:gd name="connsiteX55" fmla="*/ 18893 w 333687"/>
                  <a:gd name="connsiteY55" fmla="*/ 6533 h 115192"/>
                  <a:gd name="connsiteX56" fmla="*/ 25379 w 333687"/>
                  <a:gd name="connsiteY56" fmla="*/ 8789 h 115192"/>
                  <a:gd name="connsiteX57" fmla="*/ 31818 w 333687"/>
                  <a:gd name="connsiteY57" fmla="*/ 10998 h 115192"/>
                  <a:gd name="connsiteX58" fmla="*/ 38304 w 333687"/>
                  <a:gd name="connsiteY58" fmla="*/ 13206 h 115192"/>
                  <a:gd name="connsiteX59" fmla="*/ 44742 w 333687"/>
                  <a:gd name="connsiteY59" fmla="*/ 15462 h 115192"/>
                  <a:gd name="connsiteX60" fmla="*/ 51228 w 333687"/>
                  <a:gd name="connsiteY60" fmla="*/ 17671 h 115192"/>
                  <a:gd name="connsiteX61" fmla="*/ 57667 w 333687"/>
                  <a:gd name="connsiteY61" fmla="*/ 19927 h 115192"/>
                  <a:gd name="connsiteX62" fmla="*/ 64153 w 333687"/>
                  <a:gd name="connsiteY62" fmla="*/ 22136 h 115192"/>
                  <a:gd name="connsiteX63" fmla="*/ 70591 w 333687"/>
                  <a:gd name="connsiteY63" fmla="*/ 24392 h 115192"/>
                  <a:gd name="connsiteX64" fmla="*/ 77077 w 333687"/>
                  <a:gd name="connsiteY64" fmla="*/ 26601 h 115192"/>
                  <a:gd name="connsiteX65" fmla="*/ 83563 w 333687"/>
                  <a:gd name="connsiteY65" fmla="*/ 28857 h 115192"/>
                  <a:gd name="connsiteX66" fmla="*/ 90002 w 333687"/>
                  <a:gd name="connsiteY66" fmla="*/ 31066 h 115192"/>
                  <a:gd name="connsiteX67" fmla="*/ 96487 w 333687"/>
                  <a:gd name="connsiteY67" fmla="*/ 33322 h 115192"/>
                  <a:gd name="connsiteX68" fmla="*/ 102926 w 333687"/>
                  <a:gd name="connsiteY68" fmla="*/ 35531 h 115192"/>
                  <a:gd name="connsiteX69" fmla="*/ 109412 w 333687"/>
                  <a:gd name="connsiteY69" fmla="*/ 37787 h 115192"/>
                  <a:gd name="connsiteX70" fmla="*/ 115851 w 333687"/>
                  <a:gd name="connsiteY70" fmla="*/ 39995 h 115192"/>
                  <a:gd name="connsiteX71" fmla="*/ 122336 w 333687"/>
                  <a:gd name="connsiteY71" fmla="*/ 42251 h 115192"/>
                  <a:gd name="connsiteX72" fmla="*/ 128775 w 333687"/>
                  <a:gd name="connsiteY72" fmla="*/ 44460 h 115192"/>
                  <a:gd name="connsiteX73" fmla="*/ 135261 w 333687"/>
                  <a:gd name="connsiteY73" fmla="*/ 46716 h 115192"/>
                  <a:gd name="connsiteX74" fmla="*/ 141747 w 333687"/>
                  <a:gd name="connsiteY74" fmla="*/ 48925 h 115192"/>
                  <a:gd name="connsiteX75" fmla="*/ 148186 w 333687"/>
                  <a:gd name="connsiteY75" fmla="*/ 51181 h 115192"/>
                  <a:gd name="connsiteX76" fmla="*/ 154671 w 333687"/>
                  <a:gd name="connsiteY76" fmla="*/ 53390 h 115192"/>
                  <a:gd name="connsiteX77" fmla="*/ 161110 w 333687"/>
                  <a:gd name="connsiteY77" fmla="*/ 55646 h 115192"/>
                  <a:gd name="connsiteX78" fmla="*/ 167596 w 333687"/>
                  <a:gd name="connsiteY78" fmla="*/ 57855 h 115192"/>
                  <a:gd name="connsiteX79" fmla="*/ 174035 w 333687"/>
                  <a:gd name="connsiteY79" fmla="*/ 60111 h 115192"/>
                  <a:gd name="connsiteX80" fmla="*/ 180520 w 333687"/>
                  <a:gd name="connsiteY80" fmla="*/ 62320 h 115192"/>
                  <a:gd name="connsiteX81" fmla="*/ 186959 w 333687"/>
                  <a:gd name="connsiteY81" fmla="*/ 64576 h 115192"/>
                  <a:gd name="connsiteX82" fmla="*/ 193445 w 333687"/>
                  <a:gd name="connsiteY82" fmla="*/ 66784 h 115192"/>
                  <a:gd name="connsiteX83" fmla="*/ 199931 w 333687"/>
                  <a:gd name="connsiteY83" fmla="*/ 69040 h 115192"/>
                  <a:gd name="connsiteX84" fmla="*/ 206369 w 333687"/>
                  <a:gd name="connsiteY84" fmla="*/ 71249 h 115192"/>
                  <a:gd name="connsiteX85" fmla="*/ 212855 w 333687"/>
                  <a:gd name="connsiteY85" fmla="*/ 73458 h 115192"/>
                  <a:gd name="connsiteX86" fmla="*/ 219294 w 333687"/>
                  <a:gd name="connsiteY86" fmla="*/ 75714 h 115192"/>
                  <a:gd name="connsiteX87" fmla="*/ 225780 w 333687"/>
                  <a:gd name="connsiteY87" fmla="*/ 77923 h 115192"/>
                  <a:gd name="connsiteX88" fmla="*/ 232218 w 333687"/>
                  <a:gd name="connsiteY88" fmla="*/ 80179 h 115192"/>
                  <a:gd name="connsiteX89" fmla="*/ 238704 w 333687"/>
                  <a:gd name="connsiteY89" fmla="*/ 82388 h 115192"/>
                  <a:gd name="connsiteX90" fmla="*/ 245190 w 333687"/>
                  <a:gd name="connsiteY90" fmla="*/ 84644 h 115192"/>
                  <a:gd name="connsiteX91" fmla="*/ 251629 w 333687"/>
                  <a:gd name="connsiteY91" fmla="*/ 86853 h 115192"/>
                  <a:gd name="connsiteX92" fmla="*/ 258114 w 333687"/>
                  <a:gd name="connsiteY92" fmla="*/ 89109 h 115192"/>
                  <a:gd name="connsiteX93" fmla="*/ 264553 w 333687"/>
                  <a:gd name="connsiteY93" fmla="*/ 91318 h 115192"/>
                  <a:gd name="connsiteX94" fmla="*/ 271039 w 333687"/>
                  <a:gd name="connsiteY94" fmla="*/ 93574 h 115192"/>
                  <a:gd name="connsiteX95" fmla="*/ 277478 w 333687"/>
                  <a:gd name="connsiteY95" fmla="*/ 95782 h 115192"/>
                  <a:gd name="connsiteX96" fmla="*/ 283963 w 333687"/>
                  <a:gd name="connsiteY96" fmla="*/ 98038 h 115192"/>
                  <a:gd name="connsiteX97" fmla="*/ 290402 w 333687"/>
                  <a:gd name="connsiteY97" fmla="*/ 100247 h 115192"/>
                  <a:gd name="connsiteX98" fmla="*/ 296888 w 333687"/>
                  <a:gd name="connsiteY98" fmla="*/ 102503 h 115192"/>
                  <a:gd name="connsiteX99" fmla="*/ 303374 w 333687"/>
                  <a:gd name="connsiteY99" fmla="*/ 104712 h 115192"/>
                  <a:gd name="connsiteX100" fmla="*/ 309812 w 333687"/>
                  <a:gd name="connsiteY100" fmla="*/ 106968 h 115192"/>
                  <a:gd name="connsiteX101" fmla="*/ 316298 w 333687"/>
                  <a:gd name="connsiteY101" fmla="*/ 109177 h 115192"/>
                  <a:gd name="connsiteX102" fmla="*/ 322737 w 333687"/>
                  <a:gd name="connsiteY102" fmla="*/ 111433 h 115192"/>
                  <a:gd name="connsiteX103" fmla="*/ 329223 w 333687"/>
                  <a:gd name="connsiteY103" fmla="*/ 113642 h 115192"/>
                  <a:gd name="connsiteX104" fmla="*/ 333688 w 333687"/>
                  <a:gd name="connsiteY104" fmla="*/ 115193 h 115192"/>
                  <a:gd name="connsiteX105" fmla="*/ 333688 w 333687"/>
                  <a:gd name="connsiteY105" fmla="*/ 108942 h 115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</a:cxnLst>
                <a:rect l="l" t="t" r="r" b="b"/>
                <a:pathLst>
                  <a:path w="333687" h="115192">
                    <a:moveTo>
                      <a:pt x="328706" y="107203"/>
                    </a:moveTo>
                    <a:lnTo>
                      <a:pt x="322220" y="104994"/>
                    </a:lnTo>
                    <a:lnTo>
                      <a:pt x="315781" y="102738"/>
                    </a:lnTo>
                    <a:lnTo>
                      <a:pt x="309296" y="100529"/>
                    </a:lnTo>
                    <a:lnTo>
                      <a:pt x="302857" y="98273"/>
                    </a:lnTo>
                    <a:lnTo>
                      <a:pt x="296371" y="96064"/>
                    </a:lnTo>
                    <a:lnTo>
                      <a:pt x="289885" y="93808"/>
                    </a:lnTo>
                    <a:lnTo>
                      <a:pt x="283446" y="91600"/>
                    </a:lnTo>
                    <a:lnTo>
                      <a:pt x="276961" y="89344"/>
                    </a:lnTo>
                    <a:lnTo>
                      <a:pt x="270522" y="87135"/>
                    </a:lnTo>
                    <a:lnTo>
                      <a:pt x="264036" y="84879"/>
                    </a:lnTo>
                    <a:lnTo>
                      <a:pt x="257597" y="82670"/>
                    </a:lnTo>
                    <a:lnTo>
                      <a:pt x="251112" y="80414"/>
                    </a:lnTo>
                    <a:lnTo>
                      <a:pt x="244626" y="78205"/>
                    </a:lnTo>
                    <a:lnTo>
                      <a:pt x="238187" y="75949"/>
                    </a:lnTo>
                    <a:lnTo>
                      <a:pt x="231701" y="73740"/>
                    </a:lnTo>
                    <a:lnTo>
                      <a:pt x="225263" y="71484"/>
                    </a:lnTo>
                    <a:lnTo>
                      <a:pt x="218777" y="69275"/>
                    </a:lnTo>
                    <a:lnTo>
                      <a:pt x="212338" y="67019"/>
                    </a:lnTo>
                    <a:lnTo>
                      <a:pt x="205852" y="64811"/>
                    </a:lnTo>
                    <a:lnTo>
                      <a:pt x="199414" y="62555"/>
                    </a:lnTo>
                    <a:lnTo>
                      <a:pt x="192928" y="60346"/>
                    </a:lnTo>
                    <a:lnTo>
                      <a:pt x="186442" y="58137"/>
                    </a:lnTo>
                    <a:lnTo>
                      <a:pt x="180003" y="55881"/>
                    </a:lnTo>
                    <a:lnTo>
                      <a:pt x="173518" y="53672"/>
                    </a:lnTo>
                    <a:lnTo>
                      <a:pt x="167079" y="51416"/>
                    </a:lnTo>
                    <a:lnTo>
                      <a:pt x="160593" y="49207"/>
                    </a:lnTo>
                    <a:lnTo>
                      <a:pt x="154154" y="46951"/>
                    </a:lnTo>
                    <a:lnTo>
                      <a:pt x="147669" y="44742"/>
                    </a:lnTo>
                    <a:lnTo>
                      <a:pt x="141230" y="42486"/>
                    </a:lnTo>
                    <a:lnTo>
                      <a:pt x="134744" y="40277"/>
                    </a:lnTo>
                    <a:lnTo>
                      <a:pt x="128305" y="38022"/>
                    </a:lnTo>
                    <a:lnTo>
                      <a:pt x="121819" y="35813"/>
                    </a:lnTo>
                    <a:lnTo>
                      <a:pt x="115334" y="33557"/>
                    </a:lnTo>
                    <a:lnTo>
                      <a:pt x="108895" y="31348"/>
                    </a:lnTo>
                    <a:lnTo>
                      <a:pt x="102409" y="29092"/>
                    </a:lnTo>
                    <a:lnTo>
                      <a:pt x="95970" y="26883"/>
                    </a:lnTo>
                    <a:lnTo>
                      <a:pt x="89485" y="24627"/>
                    </a:lnTo>
                    <a:lnTo>
                      <a:pt x="83046" y="22418"/>
                    </a:lnTo>
                    <a:lnTo>
                      <a:pt x="76560" y="20162"/>
                    </a:lnTo>
                    <a:lnTo>
                      <a:pt x="70121" y="17953"/>
                    </a:lnTo>
                    <a:lnTo>
                      <a:pt x="63636" y="15697"/>
                    </a:lnTo>
                    <a:lnTo>
                      <a:pt x="57150" y="13488"/>
                    </a:lnTo>
                    <a:lnTo>
                      <a:pt x="50711" y="11233"/>
                    </a:lnTo>
                    <a:lnTo>
                      <a:pt x="44225" y="9024"/>
                    </a:lnTo>
                    <a:lnTo>
                      <a:pt x="37787" y="6768"/>
                    </a:lnTo>
                    <a:lnTo>
                      <a:pt x="31301" y="4559"/>
                    </a:lnTo>
                    <a:lnTo>
                      <a:pt x="24862" y="2350"/>
                    </a:lnTo>
                    <a:lnTo>
                      <a:pt x="20115" y="705"/>
                    </a:lnTo>
                    <a:lnTo>
                      <a:pt x="18893" y="658"/>
                    </a:lnTo>
                    <a:lnTo>
                      <a:pt x="12408" y="423"/>
                    </a:lnTo>
                    <a:lnTo>
                      <a:pt x="5969" y="235"/>
                    </a:lnTo>
                    <a:lnTo>
                      <a:pt x="0" y="0"/>
                    </a:lnTo>
                    <a:lnTo>
                      <a:pt x="5969" y="2068"/>
                    </a:lnTo>
                    <a:lnTo>
                      <a:pt x="12408" y="4324"/>
                    </a:lnTo>
                    <a:lnTo>
                      <a:pt x="18893" y="6533"/>
                    </a:lnTo>
                    <a:lnTo>
                      <a:pt x="25379" y="8789"/>
                    </a:lnTo>
                    <a:lnTo>
                      <a:pt x="31818" y="10998"/>
                    </a:lnTo>
                    <a:lnTo>
                      <a:pt x="38304" y="13206"/>
                    </a:lnTo>
                    <a:lnTo>
                      <a:pt x="44742" y="15462"/>
                    </a:lnTo>
                    <a:lnTo>
                      <a:pt x="51228" y="17671"/>
                    </a:lnTo>
                    <a:lnTo>
                      <a:pt x="57667" y="19927"/>
                    </a:lnTo>
                    <a:lnTo>
                      <a:pt x="64153" y="22136"/>
                    </a:lnTo>
                    <a:lnTo>
                      <a:pt x="70591" y="24392"/>
                    </a:lnTo>
                    <a:lnTo>
                      <a:pt x="77077" y="26601"/>
                    </a:lnTo>
                    <a:lnTo>
                      <a:pt x="83563" y="28857"/>
                    </a:lnTo>
                    <a:lnTo>
                      <a:pt x="90002" y="31066"/>
                    </a:lnTo>
                    <a:lnTo>
                      <a:pt x="96487" y="33322"/>
                    </a:lnTo>
                    <a:lnTo>
                      <a:pt x="102926" y="35531"/>
                    </a:lnTo>
                    <a:lnTo>
                      <a:pt x="109412" y="37787"/>
                    </a:lnTo>
                    <a:lnTo>
                      <a:pt x="115851" y="39995"/>
                    </a:lnTo>
                    <a:lnTo>
                      <a:pt x="122336" y="42251"/>
                    </a:lnTo>
                    <a:lnTo>
                      <a:pt x="128775" y="44460"/>
                    </a:lnTo>
                    <a:lnTo>
                      <a:pt x="135261" y="46716"/>
                    </a:lnTo>
                    <a:lnTo>
                      <a:pt x="141747" y="48925"/>
                    </a:lnTo>
                    <a:lnTo>
                      <a:pt x="148186" y="51181"/>
                    </a:lnTo>
                    <a:lnTo>
                      <a:pt x="154671" y="53390"/>
                    </a:lnTo>
                    <a:lnTo>
                      <a:pt x="161110" y="55646"/>
                    </a:lnTo>
                    <a:lnTo>
                      <a:pt x="167596" y="57855"/>
                    </a:lnTo>
                    <a:lnTo>
                      <a:pt x="174035" y="60111"/>
                    </a:lnTo>
                    <a:lnTo>
                      <a:pt x="180520" y="62320"/>
                    </a:lnTo>
                    <a:lnTo>
                      <a:pt x="186959" y="64576"/>
                    </a:lnTo>
                    <a:lnTo>
                      <a:pt x="193445" y="66784"/>
                    </a:lnTo>
                    <a:lnTo>
                      <a:pt x="199931" y="69040"/>
                    </a:lnTo>
                    <a:lnTo>
                      <a:pt x="206369" y="71249"/>
                    </a:lnTo>
                    <a:lnTo>
                      <a:pt x="212855" y="73458"/>
                    </a:lnTo>
                    <a:lnTo>
                      <a:pt x="219294" y="75714"/>
                    </a:lnTo>
                    <a:lnTo>
                      <a:pt x="225780" y="77923"/>
                    </a:lnTo>
                    <a:lnTo>
                      <a:pt x="232218" y="80179"/>
                    </a:lnTo>
                    <a:lnTo>
                      <a:pt x="238704" y="82388"/>
                    </a:lnTo>
                    <a:lnTo>
                      <a:pt x="245190" y="84644"/>
                    </a:lnTo>
                    <a:lnTo>
                      <a:pt x="251629" y="86853"/>
                    </a:lnTo>
                    <a:lnTo>
                      <a:pt x="258114" y="89109"/>
                    </a:lnTo>
                    <a:lnTo>
                      <a:pt x="264553" y="91318"/>
                    </a:lnTo>
                    <a:lnTo>
                      <a:pt x="271039" y="93574"/>
                    </a:lnTo>
                    <a:lnTo>
                      <a:pt x="277478" y="95782"/>
                    </a:lnTo>
                    <a:lnTo>
                      <a:pt x="283963" y="98038"/>
                    </a:lnTo>
                    <a:lnTo>
                      <a:pt x="290402" y="100247"/>
                    </a:lnTo>
                    <a:lnTo>
                      <a:pt x="296888" y="102503"/>
                    </a:lnTo>
                    <a:lnTo>
                      <a:pt x="303374" y="104712"/>
                    </a:lnTo>
                    <a:lnTo>
                      <a:pt x="309812" y="106968"/>
                    </a:lnTo>
                    <a:lnTo>
                      <a:pt x="316298" y="109177"/>
                    </a:lnTo>
                    <a:lnTo>
                      <a:pt x="322737" y="111433"/>
                    </a:lnTo>
                    <a:lnTo>
                      <a:pt x="329223" y="113642"/>
                    </a:lnTo>
                    <a:lnTo>
                      <a:pt x="333688" y="115193"/>
                    </a:lnTo>
                    <a:lnTo>
                      <a:pt x="333688" y="108942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grpSp>
            <p:nvGrpSpPr>
              <p:cNvPr id="649" name="Graphic 111">
                <a:extLst>
                  <a:ext uri="{FF2B5EF4-FFF2-40B4-BE49-F238E27FC236}">
                    <a16:creationId xmlns:a16="http://schemas.microsoft.com/office/drawing/2014/main" id="{B6886A5B-F623-89D7-4C3F-197DB061CE13}"/>
                  </a:ext>
                </a:extLst>
              </p:cNvPr>
              <p:cNvGrpSpPr/>
              <p:nvPr/>
            </p:nvGrpSpPr>
            <p:grpSpPr>
              <a:xfrm>
                <a:off x="8433201" y="1805285"/>
                <a:ext cx="314794" cy="108283"/>
                <a:chOff x="8433201" y="1805285"/>
                <a:chExt cx="314794" cy="108283"/>
              </a:xfrm>
              <a:grpFill/>
            </p:grpSpPr>
            <p:sp>
              <p:nvSpPr>
                <p:cNvPr id="651" name="Freeform: Shape 650">
                  <a:extLst>
                    <a:ext uri="{FF2B5EF4-FFF2-40B4-BE49-F238E27FC236}">
                      <a16:creationId xmlns:a16="http://schemas.microsoft.com/office/drawing/2014/main" id="{05A84567-DEAB-9BBE-0218-6BCB39112B62}"/>
                    </a:ext>
                  </a:extLst>
                </p:cNvPr>
                <p:cNvSpPr/>
                <p:nvPr/>
              </p:nvSpPr>
              <p:spPr>
                <a:xfrm>
                  <a:off x="8523720" y="1808293"/>
                  <a:ext cx="6438" cy="30078"/>
                </a:xfrm>
                <a:custGeom>
                  <a:avLst/>
                  <a:gdLst>
                    <a:gd name="connsiteX0" fmla="*/ 5922 w 6438"/>
                    <a:gd name="connsiteY0" fmla="*/ 29891 h 30078"/>
                    <a:gd name="connsiteX1" fmla="*/ 6439 w 6438"/>
                    <a:gd name="connsiteY1" fmla="*/ 30079 h 30078"/>
                    <a:gd name="connsiteX2" fmla="*/ 6439 w 6438"/>
                    <a:gd name="connsiteY2" fmla="*/ 188 h 30078"/>
                    <a:gd name="connsiteX3" fmla="*/ 0 w 6438"/>
                    <a:gd name="connsiteY3" fmla="*/ 0 h 30078"/>
                    <a:gd name="connsiteX4" fmla="*/ 0 w 6438"/>
                    <a:gd name="connsiteY4" fmla="*/ 27870 h 300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38" h="30078">
                      <a:moveTo>
                        <a:pt x="5922" y="29891"/>
                      </a:moveTo>
                      <a:lnTo>
                        <a:pt x="6439" y="30079"/>
                      </a:lnTo>
                      <a:lnTo>
                        <a:pt x="6439" y="188"/>
                      </a:lnTo>
                      <a:lnTo>
                        <a:pt x="0" y="0"/>
                      </a:lnTo>
                      <a:lnTo>
                        <a:pt x="0" y="2787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52" name="Freeform: Shape 651">
                  <a:extLst>
                    <a:ext uri="{FF2B5EF4-FFF2-40B4-BE49-F238E27FC236}">
                      <a16:creationId xmlns:a16="http://schemas.microsoft.com/office/drawing/2014/main" id="{2BACC68B-E1BA-A2BE-C3D8-93F9BE529585}"/>
                    </a:ext>
                  </a:extLst>
                </p:cNvPr>
                <p:cNvSpPr/>
                <p:nvPr/>
              </p:nvSpPr>
              <p:spPr>
                <a:xfrm>
                  <a:off x="8530159" y="1808481"/>
                  <a:ext cx="6485" cy="32146"/>
                </a:xfrm>
                <a:custGeom>
                  <a:avLst/>
                  <a:gdLst>
                    <a:gd name="connsiteX0" fmla="*/ 5969 w 6485"/>
                    <a:gd name="connsiteY0" fmla="*/ 31959 h 32146"/>
                    <a:gd name="connsiteX1" fmla="*/ 6486 w 6485"/>
                    <a:gd name="connsiteY1" fmla="*/ 32147 h 32146"/>
                    <a:gd name="connsiteX2" fmla="*/ 6486 w 6485"/>
                    <a:gd name="connsiteY2" fmla="*/ 235 h 32146"/>
                    <a:gd name="connsiteX3" fmla="*/ 0 w 6485"/>
                    <a:gd name="connsiteY3" fmla="*/ 0 h 32146"/>
                    <a:gd name="connsiteX4" fmla="*/ 0 w 6485"/>
                    <a:gd name="connsiteY4" fmla="*/ 29891 h 321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32146">
                      <a:moveTo>
                        <a:pt x="5969" y="31959"/>
                      </a:moveTo>
                      <a:lnTo>
                        <a:pt x="6486" y="32147"/>
                      </a:lnTo>
                      <a:lnTo>
                        <a:pt x="6486" y="235"/>
                      </a:lnTo>
                      <a:lnTo>
                        <a:pt x="0" y="0"/>
                      </a:lnTo>
                      <a:lnTo>
                        <a:pt x="0" y="2989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53" name="Freeform: Shape 652">
                  <a:extLst>
                    <a:ext uri="{FF2B5EF4-FFF2-40B4-BE49-F238E27FC236}">
                      <a16:creationId xmlns:a16="http://schemas.microsoft.com/office/drawing/2014/main" id="{820DC4E6-19DF-E626-41E9-1712BFC3BAF2}"/>
                    </a:ext>
                  </a:extLst>
                </p:cNvPr>
                <p:cNvSpPr/>
                <p:nvPr/>
              </p:nvSpPr>
              <p:spPr>
                <a:xfrm>
                  <a:off x="8517234" y="1808058"/>
                  <a:ext cx="6485" cy="28104"/>
                </a:xfrm>
                <a:custGeom>
                  <a:avLst/>
                  <a:gdLst>
                    <a:gd name="connsiteX0" fmla="*/ 5969 w 6485"/>
                    <a:gd name="connsiteY0" fmla="*/ 27917 h 28104"/>
                    <a:gd name="connsiteX1" fmla="*/ 6486 w 6485"/>
                    <a:gd name="connsiteY1" fmla="*/ 28105 h 28104"/>
                    <a:gd name="connsiteX2" fmla="*/ 6486 w 6485"/>
                    <a:gd name="connsiteY2" fmla="*/ 235 h 28104"/>
                    <a:gd name="connsiteX3" fmla="*/ 0 w 6485"/>
                    <a:gd name="connsiteY3" fmla="*/ 0 h 28104"/>
                    <a:gd name="connsiteX4" fmla="*/ 0 w 6485"/>
                    <a:gd name="connsiteY4" fmla="*/ 25849 h 28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28104">
                      <a:moveTo>
                        <a:pt x="5969" y="27917"/>
                      </a:moveTo>
                      <a:lnTo>
                        <a:pt x="6486" y="28105"/>
                      </a:lnTo>
                      <a:lnTo>
                        <a:pt x="6486" y="235"/>
                      </a:lnTo>
                      <a:lnTo>
                        <a:pt x="0" y="0"/>
                      </a:lnTo>
                      <a:lnTo>
                        <a:pt x="0" y="25849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54" name="Freeform: Shape 653">
                  <a:extLst>
                    <a:ext uri="{FF2B5EF4-FFF2-40B4-BE49-F238E27FC236}">
                      <a16:creationId xmlns:a16="http://schemas.microsoft.com/office/drawing/2014/main" id="{61A74B6F-F6AA-72A3-1468-9495856BA7F3}"/>
                    </a:ext>
                  </a:extLst>
                </p:cNvPr>
                <p:cNvSpPr/>
                <p:nvPr/>
              </p:nvSpPr>
              <p:spPr>
                <a:xfrm>
                  <a:off x="8504310" y="1807635"/>
                  <a:ext cx="6485" cy="24063"/>
                </a:xfrm>
                <a:custGeom>
                  <a:avLst/>
                  <a:gdLst>
                    <a:gd name="connsiteX0" fmla="*/ 5969 w 6485"/>
                    <a:gd name="connsiteY0" fmla="*/ 23875 h 24063"/>
                    <a:gd name="connsiteX1" fmla="*/ 6486 w 6485"/>
                    <a:gd name="connsiteY1" fmla="*/ 24063 h 24063"/>
                    <a:gd name="connsiteX2" fmla="*/ 6486 w 6485"/>
                    <a:gd name="connsiteY2" fmla="*/ 235 h 24063"/>
                    <a:gd name="connsiteX3" fmla="*/ 0 w 6485"/>
                    <a:gd name="connsiteY3" fmla="*/ 0 h 24063"/>
                    <a:gd name="connsiteX4" fmla="*/ 0 w 6485"/>
                    <a:gd name="connsiteY4" fmla="*/ 21807 h 24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24063">
                      <a:moveTo>
                        <a:pt x="5969" y="23875"/>
                      </a:moveTo>
                      <a:lnTo>
                        <a:pt x="6486" y="24063"/>
                      </a:lnTo>
                      <a:lnTo>
                        <a:pt x="6486" y="235"/>
                      </a:lnTo>
                      <a:lnTo>
                        <a:pt x="0" y="0"/>
                      </a:lnTo>
                      <a:lnTo>
                        <a:pt x="0" y="2180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55" name="Freeform: Shape 654">
                  <a:extLst>
                    <a:ext uri="{FF2B5EF4-FFF2-40B4-BE49-F238E27FC236}">
                      <a16:creationId xmlns:a16="http://schemas.microsoft.com/office/drawing/2014/main" id="{62E08E30-5C10-8012-09CC-8DE98BC0ACC1}"/>
                    </a:ext>
                  </a:extLst>
                </p:cNvPr>
                <p:cNvSpPr/>
                <p:nvPr/>
              </p:nvSpPr>
              <p:spPr>
                <a:xfrm>
                  <a:off x="8575418" y="1809985"/>
                  <a:ext cx="6485" cy="46246"/>
                </a:xfrm>
                <a:custGeom>
                  <a:avLst/>
                  <a:gdLst>
                    <a:gd name="connsiteX0" fmla="*/ 5969 w 6485"/>
                    <a:gd name="connsiteY0" fmla="*/ 46058 h 46246"/>
                    <a:gd name="connsiteX1" fmla="*/ 6486 w 6485"/>
                    <a:gd name="connsiteY1" fmla="*/ 46246 h 46246"/>
                    <a:gd name="connsiteX2" fmla="*/ 6486 w 6485"/>
                    <a:gd name="connsiteY2" fmla="*/ 235 h 46246"/>
                    <a:gd name="connsiteX3" fmla="*/ 0 w 6485"/>
                    <a:gd name="connsiteY3" fmla="*/ 0 h 46246"/>
                    <a:gd name="connsiteX4" fmla="*/ 0 w 6485"/>
                    <a:gd name="connsiteY4" fmla="*/ 43990 h 462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46246">
                      <a:moveTo>
                        <a:pt x="5969" y="46058"/>
                      </a:moveTo>
                      <a:lnTo>
                        <a:pt x="6486" y="46246"/>
                      </a:lnTo>
                      <a:lnTo>
                        <a:pt x="6486" y="235"/>
                      </a:lnTo>
                      <a:lnTo>
                        <a:pt x="0" y="0"/>
                      </a:lnTo>
                      <a:lnTo>
                        <a:pt x="0" y="4399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56" name="Freeform: Shape 655">
                  <a:extLst>
                    <a:ext uri="{FF2B5EF4-FFF2-40B4-BE49-F238E27FC236}">
                      <a16:creationId xmlns:a16="http://schemas.microsoft.com/office/drawing/2014/main" id="{EE251277-D8B0-2009-3FA8-4074EC0B846E}"/>
                    </a:ext>
                  </a:extLst>
                </p:cNvPr>
                <p:cNvSpPr/>
                <p:nvPr/>
              </p:nvSpPr>
              <p:spPr>
                <a:xfrm>
                  <a:off x="8510796" y="1807870"/>
                  <a:ext cx="6438" cy="26036"/>
                </a:xfrm>
                <a:custGeom>
                  <a:avLst/>
                  <a:gdLst>
                    <a:gd name="connsiteX0" fmla="*/ 5922 w 6438"/>
                    <a:gd name="connsiteY0" fmla="*/ 25849 h 26036"/>
                    <a:gd name="connsiteX1" fmla="*/ 6439 w 6438"/>
                    <a:gd name="connsiteY1" fmla="*/ 26037 h 26036"/>
                    <a:gd name="connsiteX2" fmla="*/ 6439 w 6438"/>
                    <a:gd name="connsiteY2" fmla="*/ 188 h 26036"/>
                    <a:gd name="connsiteX3" fmla="*/ 0 w 6438"/>
                    <a:gd name="connsiteY3" fmla="*/ 0 h 26036"/>
                    <a:gd name="connsiteX4" fmla="*/ 0 w 6438"/>
                    <a:gd name="connsiteY4" fmla="*/ 23828 h 260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38" h="26036">
                      <a:moveTo>
                        <a:pt x="5922" y="25849"/>
                      </a:moveTo>
                      <a:lnTo>
                        <a:pt x="6439" y="26037"/>
                      </a:lnTo>
                      <a:lnTo>
                        <a:pt x="6439" y="188"/>
                      </a:lnTo>
                      <a:lnTo>
                        <a:pt x="0" y="0"/>
                      </a:lnTo>
                      <a:lnTo>
                        <a:pt x="0" y="2382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57" name="Freeform: Shape 656">
                  <a:extLst>
                    <a:ext uri="{FF2B5EF4-FFF2-40B4-BE49-F238E27FC236}">
                      <a16:creationId xmlns:a16="http://schemas.microsoft.com/office/drawing/2014/main" id="{6AB0070E-F96C-5E0E-6D52-1D44B50B88C4}"/>
                    </a:ext>
                  </a:extLst>
                </p:cNvPr>
                <p:cNvSpPr/>
                <p:nvPr/>
              </p:nvSpPr>
              <p:spPr>
                <a:xfrm>
                  <a:off x="8562494" y="1809562"/>
                  <a:ext cx="6485" cy="42204"/>
                </a:xfrm>
                <a:custGeom>
                  <a:avLst/>
                  <a:gdLst>
                    <a:gd name="connsiteX0" fmla="*/ 5969 w 6485"/>
                    <a:gd name="connsiteY0" fmla="*/ 42016 h 42204"/>
                    <a:gd name="connsiteX1" fmla="*/ 6486 w 6485"/>
                    <a:gd name="connsiteY1" fmla="*/ 42204 h 42204"/>
                    <a:gd name="connsiteX2" fmla="*/ 6486 w 6485"/>
                    <a:gd name="connsiteY2" fmla="*/ 235 h 42204"/>
                    <a:gd name="connsiteX3" fmla="*/ 0 w 6485"/>
                    <a:gd name="connsiteY3" fmla="*/ 0 h 42204"/>
                    <a:gd name="connsiteX4" fmla="*/ 0 w 6485"/>
                    <a:gd name="connsiteY4" fmla="*/ 39949 h 42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42204">
                      <a:moveTo>
                        <a:pt x="5969" y="42016"/>
                      </a:moveTo>
                      <a:lnTo>
                        <a:pt x="6486" y="42204"/>
                      </a:lnTo>
                      <a:lnTo>
                        <a:pt x="6486" y="235"/>
                      </a:lnTo>
                      <a:lnTo>
                        <a:pt x="0" y="0"/>
                      </a:lnTo>
                      <a:lnTo>
                        <a:pt x="0" y="39949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58" name="Freeform: Shape 657">
                  <a:extLst>
                    <a:ext uri="{FF2B5EF4-FFF2-40B4-BE49-F238E27FC236}">
                      <a16:creationId xmlns:a16="http://schemas.microsoft.com/office/drawing/2014/main" id="{77029A46-BD4D-1B5E-BD34-D37B629272BC}"/>
                    </a:ext>
                  </a:extLst>
                </p:cNvPr>
                <p:cNvSpPr/>
                <p:nvPr/>
              </p:nvSpPr>
              <p:spPr>
                <a:xfrm>
                  <a:off x="8543083" y="1808951"/>
                  <a:ext cx="6485" cy="36094"/>
                </a:xfrm>
                <a:custGeom>
                  <a:avLst/>
                  <a:gdLst>
                    <a:gd name="connsiteX0" fmla="*/ 5969 w 6485"/>
                    <a:gd name="connsiteY0" fmla="*/ 35954 h 36094"/>
                    <a:gd name="connsiteX1" fmla="*/ 6486 w 6485"/>
                    <a:gd name="connsiteY1" fmla="*/ 36095 h 36094"/>
                    <a:gd name="connsiteX2" fmla="*/ 6486 w 6485"/>
                    <a:gd name="connsiteY2" fmla="*/ 188 h 36094"/>
                    <a:gd name="connsiteX3" fmla="*/ 0 w 6485"/>
                    <a:gd name="connsiteY3" fmla="*/ 0 h 36094"/>
                    <a:gd name="connsiteX4" fmla="*/ 0 w 6485"/>
                    <a:gd name="connsiteY4" fmla="*/ 33886 h 360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36094">
                      <a:moveTo>
                        <a:pt x="5969" y="35954"/>
                      </a:moveTo>
                      <a:lnTo>
                        <a:pt x="6486" y="36095"/>
                      </a:lnTo>
                      <a:lnTo>
                        <a:pt x="6486" y="188"/>
                      </a:lnTo>
                      <a:lnTo>
                        <a:pt x="0" y="0"/>
                      </a:lnTo>
                      <a:lnTo>
                        <a:pt x="0" y="33886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59" name="Freeform: Shape 658">
                  <a:extLst>
                    <a:ext uri="{FF2B5EF4-FFF2-40B4-BE49-F238E27FC236}">
                      <a16:creationId xmlns:a16="http://schemas.microsoft.com/office/drawing/2014/main" id="{8659BC09-762F-0591-185D-E22B650CE609}"/>
                    </a:ext>
                  </a:extLst>
                </p:cNvPr>
                <p:cNvSpPr/>
                <p:nvPr/>
              </p:nvSpPr>
              <p:spPr>
                <a:xfrm>
                  <a:off x="8497871" y="1807447"/>
                  <a:ext cx="6438" cy="21995"/>
                </a:xfrm>
                <a:custGeom>
                  <a:avLst/>
                  <a:gdLst>
                    <a:gd name="connsiteX0" fmla="*/ 5922 w 6438"/>
                    <a:gd name="connsiteY0" fmla="*/ 21807 h 21995"/>
                    <a:gd name="connsiteX1" fmla="*/ 6439 w 6438"/>
                    <a:gd name="connsiteY1" fmla="*/ 21995 h 21995"/>
                    <a:gd name="connsiteX2" fmla="*/ 6439 w 6438"/>
                    <a:gd name="connsiteY2" fmla="*/ 188 h 21995"/>
                    <a:gd name="connsiteX3" fmla="*/ 0 w 6438"/>
                    <a:gd name="connsiteY3" fmla="*/ 0 h 21995"/>
                    <a:gd name="connsiteX4" fmla="*/ 0 w 6438"/>
                    <a:gd name="connsiteY4" fmla="*/ 19786 h 219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38" h="21995">
                      <a:moveTo>
                        <a:pt x="5922" y="21807"/>
                      </a:moveTo>
                      <a:lnTo>
                        <a:pt x="6439" y="21995"/>
                      </a:lnTo>
                      <a:lnTo>
                        <a:pt x="6439" y="188"/>
                      </a:lnTo>
                      <a:lnTo>
                        <a:pt x="0" y="0"/>
                      </a:lnTo>
                      <a:lnTo>
                        <a:pt x="0" y="19786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60" name="Freeform: Shape 659">
                  <a:extLst>
                    <a:ext uri="{FF2B5EF4-FFF2-40B4-BE49-F238E27FC236}">
                      <a16:creationId xmlns:a16="http://schemas.microsoft.com/office/drawing/2014/main" id="{DD94DC3B-E9CF-5CB1-55A3-4B702D6246F9}"/>
                    </a:ext>
                  </a:extLst>
                </p:cNvPr>
                <p:cNvSpPr/>
                <p:nvPr/>
              </p:nvSpPr>
              <p:spPr>
                <a:xfrm>
                  <a:off x="8568979" y="1809797"/>
                  <a:ext cx="6438" cy="44178"/>
                </a:xfrm>
                <a:custGeom>
                  <a:avLst/>
                  <a:gdLst>
                    <a:gd name="connsiteX0" fmla="*/ 5922 w 6438"/>
                    <a:gd name="connsiteY0" fmla="*/ 44037 h 44178"/>
                    <a:gd name="connsiteX1" fmla="*/ 6439 w 6438"/>
                    <a:gd name="connsiteY1" fmla="*/ 44178 h 44178"/>
                    <a:gd name="connsiteX2" fmla="*/ 6439 w 6438"/>
                    <a:gd name="connsiteY2" fmla="*/ 188 h 44178"/>
                    <a:gd name="connsiteX3" fmla="*/ 0 w 6438"/>
                    <a:gd name="connsiteY3" fmla="*/ 0 h 44178"/>
                    <a:gd name="connsiteX4" fmla="*/ 0 w 6438"/>
                    <a:gd name="connsiteY4" fmla="*/ 41969 h 441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38" h="44178">
                      <a:moveTo>
                        <a:pt x="5922" y="44037"/>
                      </a:moveTo>
                      <a:lnTo>
                        <a:pt x="6439" y="44178"/>
                      </a:lnTo>
                      <a:lnTo>
                        <a:pt x="6439" y="188"/>
                      </a:lnTo>
                      <a:lnTo>
                        <a:pt x="0" y="0"/>
                      </a:lnTo>
                      <a:lnTo>
                        <a:pt x="0" y="41969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61" name="Freeform: Shape 660">
                  <a:extLst>
                    <a:ext uri="{FF2B5EF4-FFF2-40B4-BE49-F238E27FC236}">
                      <a16:creationId xmlns:a16="http://schemas.microsoft.com/office/drawing/2014/main" id="{EA29E967-6E0E-A3B8-4E64-10139A9F64B0}"/>
                    </a:ext>
                  </a:extLst>
                </p:cNvPr>
                <p:cNvSpPr/>
                <p:nvPr/>
              </p:nvSpPr>
              <p:spPr>
                <a:xfrm>
                  <a:off x="8556055" y="1809374"/>
                  <a:ext cx="6438" cy="40136"/>
                </a:xfrm>
                <a:custGeom>
                  <a:avLst/>
                  <a:gdLst>
                    <a:gd name="connsiteX0" fmla="*/ 5922 w 6438"/>
                    <a:gd name="connsiteY0" fmla="*/ 39996 h 40136"/>
                    <a:gd name="connsiteX1" fmla="*/ 6439 w 6438"/>
                    <a:gd name="connsiteY1" fmla="*/ 40137 h 40136"/>
                    <a:gd name="connsiteX2" fmla="*/ 6439 w 6438"/>
                    <a:gd name="connsiteY2" fmla="*/ 188 h 40136"/>
                    <a:gd name="connsiteX3" fmla="*/ 0 w 6438"/>
                    <a:gd name="connsiteY3" fmla="*/ 0 h 40136"/>
                    <a:gd name="connsiteX4" fmla="*/ 0 w 6438"/>
                    <a:gd name="connsiteY4" fmla="*/ 37928 h 401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38" h="40136">
                      <a:moveTo>
                        <a:pt x="5922" y="39996"/>
                      </a:moveTo>
                      <a:lnTo>
                        <a:pt x="6439" y="40137"/>
                      </a:lnTo>
                      <a:lnTo>
                        <a:pt x="6439" y="188"/>
                      </a:lnTo>
                      <a:lnTo>
                        <a:pt x="0" y="0"/>
                      </a:lnTo>
                      <a:lnTo>
                        <a:pt x="0" y="3792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62" name="Freeform: Shape 661">
                  <a:extLst>
                    <a:ext uri="{FF2B5EF4-FFF2-40B4-BE49-F238E27FC236}">
                      <a16:creationId xmlns:a16="http://schemas.microsoft.com/office/drawing/2014/main" id="{79E057F3-3D03-34E3-1638-1C07CD5EE973}"/>
                    </a:ext>
                  </a:extLst>
                </p:cNvPr>
                <p:cNvSpPr/>
                <p:nvPr/>
              </p:nvSpPr>
              <p:spPr>
                <a:xfrm>
                  <a:off x="8549569" y="1809139"/>
                  <a:ext cx="6485" cy="38162"/>
                </a:xfrm>
                <a:custGeom>
                  <a:avLst/>
                  <a:gdLst>
                    <a:gd name="connsiteX0" fmla="*/ 5969 w 6485"/>
                    <a:gd name="connsiteY0" fmla="*/ 37975 h 38162"/>
                    <a:gd name="connsiteX1" fmla="*/ 6486 w 6485"/>
                    <a:gd name="connsiteY1" fmla="*/ 38163 h 38162"/>
                    <a:gd name="connsiteX2" fmla="*/ 6486 w 6485"/>
                    <a:gd name="connsiteY2" fmla="*/ 235 h 38162"/>
                    <a:gd name="connsiteX3" fmla="*/ 0 w 6485"/>
                    <a:gd name="connsiteY3" fmla="*/ 0 h 38162"/>
                    <a:gd name="connsiteX4" fmla="*/ 0 w 6485"/>
                    <a:gd name="connsiteY4" fmla="*/ 35907 h 38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38162">
                      <a:moveTo>
                        <a:pt x="5969" y="37975"/>
                      </a:moveTo>
                      <a:lnTo>
                        <a:pt x="6486" y="38163"/>
                      </a:lnTo>
                      <a:lnTo>
                        <a:pt x="6486" y="235"/>
                      </a:lnTo>
                      <a:lnTo>
                        <a:pt x="0" y="0"/>
                      </a:lnTo>
                      <a:lnTo>
                        <a:pt x="0" y="3590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63" name="Freeform: Shape 662">
                  <a:extLst>
                    <a:ext uri="{FF2B5EF4-FFF2-40B4-BE49-F238E27FC236}">
                      <a16:creationId xmlns:a16="http://schemas.microsoft.com/office/drawing/2014/main" id="{945A7B93-D847-B675-1261-75AF2C9D6ED7}"/>
                    </a:ext>
                  </a:extLst>
                </p:cNvPr>
                <p:cNvSpPr/>
                <p:nvPr/>
              </p:nvSpPr>
              <p:spPr>
                <a:xfrm>
                  <a:off x="8536645" y="1808716"/>
                  <a:ext cx="6438" cy="34120"/>
                </a:xfrm>
                <a:custGeom>
                  <a:avLst/>
                  <a:gdLst>
                    <a:gd name="connsiteX0" fmla="*/ 5969 w 6438"/>
                    <a:gd name="connsiteY0" fmla="*/ 33933 h 34120"/>
                    <a:gd name="connsiteX1" fmla="*/ 6439 w 6438"/>
                    <a:gd name="connsiteY1" fmla="*/ 34121 h 34120"/>
                    <a:gd name="connsiteX2" fmla="*/ 6439 w 6438"/>
                    <a:gd name="connsiteY2" fmla="*/ 235 h 34120"/>
                    <a:gd name="connsiteX3" fmla="*/ 0 w 6438"/>
                    <a:gd name="connsiteY3" fmla="*/ 0 h 34120"/>
                    <a:gd name="connsiteX4" fmla="*/ 0 w 6438"/>
                    <a:gd name="connsiteY4" fmla="*/ 31912 h 34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38" h="34120">
                      <a:moveTo>
                        <a:pt x="5969" y="33933"/>
                      </a:moveTo>
                      <a:lnTo>
                        <a:pt x="6439" y="34121"/>
                      </a:lnTo>
                      <a:lnTo>
                        <a:pt x="6439" y="235"/>
                      </a:lnTo>
                      <a:lnTo>
                        <a:pt x="0" y="0"/>
                      </a:lnTo>
                      <a:lnTo>
                        <a:pt x="0" y="31912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64" name="Freeform: Shape 663">
                  <a:extLst>
                    <a:ext uri="{FF2B5EF4-FFF2-40B4-BE49-F238E27FC236}">
                      <a16:creationId xmlns:a16="http://schemas.microsoft.com/office/drawing/2014/main" id="{5BC02967-CFF5-7C14-6E1E-D11189C43256}"/>
                    </a:ext>
                  </a:extLst>
                </p:cNvPr>
                <p:cNvSpPr/>
                <p:nvPr/>
              </p:nvSpPr>
              <p:spPr>
                <a:xfrm>
                  <a:off x="8433201" y="1805285"/>
                  <a:ext cx="6485" cy="1832"/>
                </a:xfrm>
                <a:custGeom>
                  <a:avLst/>
                  <a:gdLst>
                    <a:gd name="connsiteX0" fmla="*/ 5969 w 6485"/>
                    <a:gd name="connsiteY0" fmla="*/ 1692 h 1832"/>
                    <a:gd name="connsiteX1" fmla="*/ 6486 w 6485"/>
                    <a:gd name="connsiteY1" fmla="*/ 1833 h 1832"/>
                    <a:gd name="connsiteX2" fmla="*/ 6486 w 6485"/>
                    <a:gd name="connsiteY2" fmla="*/ 188 h 1832"/>
                    <a:gd name="connsiteX3" fmla="*/ 0 w 6485"/>
                    <a:gd name="connsiteY3" fmla="*/ 0 h 1832"/>
                    <a:gd name="connsiteX4" fmla="*/ 1222 w 6485"/>
                    <a:gd name="connsiteY4" fmla="*/ 47 h 1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1832">
                      <a:moveTo>
                        <a:pt x="5969" y="1692"/>
                      </a:moveTo>
                      <a:lnTo>
                        <a:pt x="6486" y="1833"/>
                      </a:lnTo>
                      <a:lnTo>
                        <a:pt x="6486" y="188"/>
                      </a:lnTo>
                      <a:lnTo>
                        <a:pt x="0" y="0"/>
                      </a:lnTo>
                      <a:lnTo>
                        <a:pt x="1222" y="4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65" name="Freeform: Shape 664">
                  <a:extLst>
                    <a:ext uri="{FF2B5EF4-FFF2-40B4-BE49-F238E27FC236}">
                      <a16:creationId xmlns:a16="http://schemas.microsoft.com/office/drawing/2014/main" id="{9C931C84-576D-5587-AF50-BAB4B7B6E8E0}"/>
                    </a:ext>
                  </a:extLst>
                </p:cNvPr>
                <p:cNvSpPr/>
                <p:nvPr/>
              </p:nvSpPr>
              <p:spPr>
                <a:xfrm>
                  <a:off x="8446126" y="1805708"/>
                  <a:ext cx="6485" cy="5874"/>
                </a:xfrm>
                <a:custGeom>
                  <a:avLst/>
                  <a:gdLst>
                    <a:gd name="connsiteX0" fmla="*/ 5969 w 6485"/>
                    <a:gd name="connsiteY0" fmla="*/ 5687 h 5874"/>
                    <a:gd name="connsiteX1" fmla="*/ 6486 w 6485"/>
                    <a:gd name="connsiteY1" fmla="*/ 5875 h 5874"/>
                    <a:gd name="connsiteX2" fmla="*/ 6486 w 6485"/>
                    <a:gd name="connsiteY2" fmla="*/ 235 h 5874"/>
                    <a:gd name="connsiteX3" fmla="*/ 0 w 6485"/>
                    <a:gd name="connsiteY3" fmla="*/ 0 h 5874"/>
                    <a:gd name="connsiteX4" fmla="*/ 0 w 6485"/>
                    <a:gd name="connsiteY4" fmla="*/ 3666 h 58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5874">
                      <a:moveTo>
                        <a:pt x="5969" y="5687"/>
                      </a:moveTo>
                      <a:lnTo>
                        <a:pt x="6486" y="5875"/>
                      </a:lnTo>
                      <a:lnTo>
                        <a:pt x="6486" y="235"/>
                      </a:lnTo>
                      <a:lnTo>
                        <a:pt x="0" y="0"/>
                      </a:lnTo>
                      <a:lnTo>
                        <a:pt x="0" y="3666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66" name="Freeform: Shape 665">
                  <a:extLst>
                    <a:ext uri="{FF2B5EF4-FFF2-40B4-BE49-F238E27FC236}">
                      <a16:creationId xmlns:a16="http://schemas.microsoft.com/office/drawing/2014/main" id="{46BC42F1-B46A-263F-D215-2047D52B2D82}"/>
                    </a:ext>
                  </a:extLst>
                </p:cNvPr>
                <p:cNvSpPr/>
                <p:nvPr/>
              </p:nvSpPr>
              <p:spPr>
                <a:xfrm>
                  <a:off x="8491385" y="1807212"/>
                  <a:ext cx="6485" cy="20021"/>
                </a:xfrm>
                <a:custGeom>
                  <a:avLst/>
                  <a:gdLst>
                    <a:gd name="connsiteX0" fmla="*/ 5969 w 6485"/>
                    <a:gd name="connsiteY0" fmla="*/ 19833 h 20021"/>
                    <a:gd name="connsiteX1" fmla="*/ 6486 w 6485"/>
                    <a:gd name="connsiteY1" fmla="*/ 20021 h 20021"/>
                    <a:gd name="connsiteX2" fmla="*/ 6486 w 6485"/>
                    <a:gd name="connsiteY2" fmla="*/ 235 h 20021"/>
                    <a:gd name="connsiteX3" fmla="*/ 0 w 6485"/>
                    <a:gd name="connsiteY3" fmla="*/ 0 h 20021"/>
                    <a:gd name="connsiteX4" fmla="*/ 0 w 6485"/>
                    <a:gd name="connsiteY4" fmla="*/ 17765 h 20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20021">
                      <a:moveTo>
                        <a:pt x="5969" y="19833"/>
                      </a:moveTo>
                      <a:lnTo>
                        <a:pt x="6486" y="20021"/>
                      </a:lnTo>
                      <a:lnTo>
                        <a:pt x="6486" y="235"/>
                      </a:lnTo>
                      <a:lnTo>
                        <a:pt x="0" y="0"/>
                      </a:lnTo>
                      <a:lnTo>
                        <a:pt x="0" y="1776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67" name="Freeform: Shape 666">
                  <a:extLst>
                    <a:ext uri="{FF2B5EF4-FFF2-40B4-BE49-F238E27FC236}">
                      <a16:creationId xmlns:a16="http://schemas.microsoft.com/office/drawing/2014/main" id="{5AEA7CB0-F276-1B4C-8389-D01DDAC348DD}"/>
                    </a:ext>
                  </a:extLst>
                </p:cNvPr>
                <p:cNvSpPr/>
                <p:nvPr/>
              </p:nvSpPr>
              <p:spPr>
                <a:xfrm>
                  <a:off x="8452612" y="1805943"/>
                  <a:ext cx="6438" cy="7895"/>
                </a:xfrm>
                <a:custGeom>
                  <a:avLst/>
                  <a:gdLst>
                    <a:gd name="connsiteX0" fmla="*/ 5922 w 6438"/>
                    <a:gd name="connsiteY0" fmla="*/ 7708 h 7895"/>
                    <a:gd name="connsiteX1" fmla="*/ 6439 w 6438"/>
                    <a:gd name="connsiteY1" fmla="*/ 7896 h 7895"/>
                    <a:gd name="connsiteX2" fmla="*/ 6439 w 6438"/>
                    <a:gd name="connsiteY2" fmla="*/ 188 h 7895"/>
                    <a:gd name="connsiteX3" fmla="*/ 0 w 6438"/>
                    <a:gd name="connsiteY3" fmla="*/ 0 h 7895"/>
                    <a:gd name="connsiteX4" fmla="*/ 0 w 6438"/>
                    <a:gd name="connsiteY4" fmla="*/ 5640 h 7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38" h="7895">
                      <a:moveTo>
                        <a:pt x="5922" y="7708"/>
                      </a:moveTo>
                      <a:lnTo>
                        <a:pt x="6439" y="7896"/>
                      </a:lnTo>
                      <a:lnTo>
                        <a:pt x="6439" y="188"/>
                      </a:lnTo>
                      <a:lnTo>
                        <a:pt x="0" y="0"/>
                      </a:lnTo>
                      <a:lnTo>
                        <a:pt x="0" y="564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68" name="Freeform: Shape 667">
                  <a:extLst>
                    <a:ext uri="{FF2B5EF4-FFF2-40B4-BE49-F238E27FC236}">
                      <a16:creationId xmlns:a16="http://schemas.microsoft.com/office/drawing/2014/main" id="{D1FFDC50-392B-0E9D-22B2-9590084C9DA9}"/>
                    </a:ext>
                  </a:extLst>
                </p:cNvPr>
                <p:cNvSpPr/>
                <p:nvPr/>
              </p:nvSpPr>
              <p:spPr>
                <a:xfrm>
                  <a:off x="8478461" y="1806789"/>
                  <a:ext cx="6438" cy="15979"/>
                </a:xfrm>
                <a:custGeom>
                  <a:avLst/>
                  <a:gdLst>
                    <a:gd name="connsiteX0" fmla="*/ 5969 w 6438"/>
                    <a:gd name="connsiteY0" fmla="*/ 15791 h 15979"/>
                    <a:gd name="connsiteX1" fmla="*/ 6439 w 6438"/>
                    <a:gd name="connsiteY1" fmla="*/ 15979 h 15979"/>
                    <a:gd name="connsiteX2" fmla="*/ 6439 w 6438"/>
                    <a:gd name="connsiteY2" fmla="*/ 188 h 15979"/>
                    <a:gd name="connsiteX3" fmla="*/ 0 w 6438"/>
                    <a:gd name="connsiteY3" fmla="*/ 0 h 15979"/>
                    <a:gd name="connsiteX4" fmla="*/ 0 w 6438"/>
                    <a:gd name="connsiteY4" fmla="*/ 13724 h 15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38" h="15979">
                      <a:moveTo>
                        <a:pt x="5969" y="15791"/>
                      </a:moveTo>
                      <a:lnTo>
                        <a:pt x="6439" y="15979"/>
                      </a:lnTo>
                      <a:lnTo>
                        <a:pt x="6439" y="188"/>
                      </a:lnTo>
                      <a:lnTo>
                        <a:pt x="0" y="0"/>
                      </a:lnTo>
                      <a:lnTo>
                        <a:pt x="0" y="1372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69" name="Freeform: Shape 668">
                  <a:extLst>
                    <a:ext uri="{FF2B5EF4-FFF2-40B4-BE49-F238E27FC236}">
                      <a16:creationId xmlns:a16="http://schemas.microsoft.com/office/drawing/2014/main" id="{457C4202-9925-DF54-226E-D20EABB71A7F}"/>
                    </a:ext>
                  </a:extLst>
                </p:cNvPr>
                <p:cNvSpPr/>
                <p:nvPr/>
              </p:nvSpPr>
              <p:spPr>
                <a:xfrm>
                  <a:off x="8484900" y="1806977"/>
                  <a:ext cx="6485" cy="18000"/>
                </a:xfrm>
                <a:custGeom>
                  <a:avLst/>
                  <a:gdLst>
                    <a:gd name="connsiteX0" fmla="*/ 5969 w 6485"/>
                    <a:gd name="connsiteY0" fmla="*/ 17812 h 18000"/>
                    <a:gd name="connsiteX1" fmla="*/ 6486 w 6485"/>
                    <a:gd name="connsiteY1" fmla="*/ 18000 h 18000"/>
                    <a:gd name="connsiteX2" fmla="*/ 6486 w 6485"/>
                    <a:gd name="connsiteY2" fmla="*/ 235 h 18000"/>
                    <a:gd name="connsiteX3" fmla="*/ 0 w 6485"/>
                    <a:gd name="connsiteY3" fmla="*/ 0 h 18000"/>
                    <a:gd name="connsiteX4" fmla="*/ 0 w 6485"/>
                    <a:gd name="connsiteY4" fmla="*/ 15791 h 18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18000">
                      <a:moveTo>
                        <a:pt x="5969" y="17812"/>
                      </a:moveTo>
                      <a:lnTo>
                        <a:pt x="6486" y="18000"/>
                      </a:lnTo>
                      <a:lnTo>
                        <a:pt x="6486" y="235"/>
                      </a:lnTo>
                      <a:lnTo>
                        <a:pt x="0" y="0"/>
                      </a:lnTo>
                      <a:lnTo>
                        <a:pt x="0" y="1579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70" name="Freeform: Shape 669">
                  <a:extLst>
                    <a:ext uri="{FF2B5EF4-FFF2-40B4-BE49-F238E27FC236}">
                      <a16:creationId xmlns:a16="http://schemas.microsoft.com/office/drawing/2014/main" id="{67C998DD-60AF-1DB3-79DB-A2BDE2A67B60}"/>
                    </a:ext>
                  </a:extLst>
                </p:cNvPr>
                <p:cNvSpPr/>
                <p:nvPr/>
              </p:nvSpPr>
              <p:spPr>
                <a:xfrm>
                  <a:off x="8471975" y="1806554"/>
                  <a:ext cx="6485" cy="13958"/>
                </a:xfrm>
                <a:custGeom>
                  <a:avLst/>
                  <a:gdLst>
                    <a:gd name="connsiteX0" fmla="*/ 5969 w 6485"/>
                    <a:gd name="connsiteY0" fmla="*/ 13770 h 13958"/>
                    <a:gd name="connsiteX1" fmla="*/ 6486 w 6485"/>
                    <a:gd name="connsiteY1" fmla="*/ 13958 h 13958"/>
                    <a:gd name="connsiteX2" fmla="*/ 6486 w 6485"/>
                    <a:gd name="connsiteY2" fmla="*/ 235 h 13958"/>
                    <a:gd name="connsiteX3" fmla="*/ 0 w 6485"/>
                    <a:gd name="connsiteY3" fmla="*/ 0 h 13958"/>
                    <a:gd name="connsiteX4" fmla="*/ 0 w 6485"/>
                    <a:gd name="connsiteY4" fmla="*/ 11750 h 13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13958">
                      <a:moveTo>
                        <a:pt x="5969" y="13770"/>
                      </a:moveTo>
                      <a:lnTo>
                        <a:pt x="6486" y="13958"/>
                      </a:lnTo>
                      <a:lnTo>
                        <a:pt x="6486" y="235"/>
                      </a:lnTo>
                      <a:lnTo>
                        <a:pt x="0" y="0"/>
                      </a:lnTo>
                      <a:lnTo>
                        <a:pt x="0" y="1175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71" name="Freeform: Shape 670">
                  <a:extLst>
                    <a:ext uri="{FF2B5EF4-FFF2-40B4-BE49-F238E27FC236}">
                      <a16:creationId xmlns:a16="http://schemas.microsoft.com/office/drawing/2014/main" id="{84E43778-4624-71CC-36FF-DBD6E1351FF4}"/>
                    </a:ext>
                  </a:extLst>
                </p:cNvPr>
                <p:cNvSpPr/>
                <p:nvPr/>
              </p:nvSpPr>
              <p:spPr>
                <a:xfrm>
                  <a:off x="8459051" y="1806131"/>
                  <a:ext cx="6485" cy="9916"/>
                </a:xfrm>
                <a:custGeom>
                  <a:avLst/>
                  <a:gdLst>
                    <a:gd name="connsiteX0" fmla="*/ 5969 w 6485"/>
                    <a:gd name="connsiteY0" fmla="*/ 9729 h 9916"/>
                    <a:gd name="connsiteX1" fmla="*/ 6486 w 6485"/>
                    <a:gd name="connsiteY1" fmla="*/ 9917 h 9916"/>
                    <a:gd name="connsiteX2" fmla="*/ 6486 w 6485"/>
                    <a:gd name="connsiteY2" fmla="*/ 235 h 9916"/>
                    <a:gd name="connsiteX3" fmla="*/ 0 w 6485"/>
                    <a:gd name="connsiteY3" fmla="*/ 0 h 9916"/>
                    <a:gd name="connsiteX4" fmla="*/ 0 w 6485"/>
                    <a:gd name="connsiteY4" fmla="*/ 7708 h 99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9916">
                      <a:moveTo>
                        <a:pt x="5969" y="9729"/>
                      </a:moveTo>
                      <a:lnTo>
                        <a:pt x="6486" y="9917"/>
                      </a:lnTo>
                      <a:lnTo>
                        <a:pt x="6486" y="235"/>
                      </a:lnTo>
                      <a:lnTo>
                        <a:pt x="0" y="0"/>
                      </a:lnTo>
                      <a:lnTo>
                        <a:pt x="0" y="770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72" name="Freeform: Shape 671">
                  <a:extLst>
                    <a:ext uri="{FF2B5EF4-FFF2-40B4-BE49-F238E27FC236}">
                      <a16:creationId xmlns:a16="http://schemas.microsoft.com/office/drawing/2014/main" id="{C20F5598-81A7-8574-EAE0-CA341B649FBC}"/>
                    </a:ext>
                  </a:extLst>
                </p:cNvPr>
                <p:cNvSpPr/>
                <p:nvPr/>
              </p:nvSpPr>
              <p:spPr>
                <a:xfrm>
                  <a:off x="8465536" y="1806366"/>
                  <a:ext cx="6438" cy="11937"/>
                </a:xfrm>
                <a:custGeom>
                  <a:avLst/>
                  <a:gdLst>
                    <a:gd name="connsiteX0" fmla="*/ 5922 w 6438"/>
                    <a:gd name="connsiteY0" fmla="*/ 11750 h 11937"/>
                    <a:gd name="connsiteX1" fmla="*/ 6439 w 6438"/>
                    <a:gd name="connsiteY1" fmla="*/ 11938 h 11937"/>
                    <a:gd name="connsiteX2" fmla="*/ 6439 w 6438"/>
                    <a:gd name="connsiteY2" fmla="*/ 188 h 11937"/>
                    <a:gd name="connsiteX3" fmla="*/ 0 w 6438"/>
                    <a:gd name="connsiteY3" fmla="*/ 0 h 11937"/>
                    <a:gd name="connsiteX4" fmla="*/ 0 w 6438"/>
                    <a:gd name="connsiteY4" fmla="*/ 9682 h 11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38" h="11937">
                      <a:moveTo>
                        <a:pt x="5922" y="11750"/>
                      </a:moveTo>
                      <a:lnTo>
                        <a:pt x="6439" y="11938"/>
                      </a:lnTo>
                      <a:lnTo>
                        <a:pt x="6439" y="188"/>
                      </a:lnTo>
                      <a:lnTo>
                        <a:pt x="0" y="0"/>
                      </a:lnTo>
                      <a:lnTo>
                        <a:pt x="0" y="9682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73" name="Freeform: Shape 672">
                  <a:extLst>
                    <a:ext uri="{FF2B5EF4-FFF2-40B4-BE49-F238E27FC236}">
                      <a16:creationId xmlns:a16="http://schemas.microsoft.com/office/drawing/2014/main" id="{D49BAC8C-936E-B5A8-80BF-D89D39C9A406}"/>
                    </a:ext>
                  </a:extLst>
                </p:cNvPr>
                <p:cNvSpPr/>
                <p:nvPr/>
              </p:nvSpPr>
              <p:spPr>
                <a:xfrm>
                  <a:off x="8439687" y="1805473"/>
                  <a:ext cx="6438" cy="3900"/>
                </a:xfrm>
                <a:custGeom>
                  <a:avLst/>
                  <a:gdLst>
                    <a:gd name="connsiteX0" fmla="*/ 5922 w 6438"/>
                    <a:gd name="connsiteY0" fmla="*/ 3713 h 3900"/>
                    <a:gd name="connsiteX1" fmla="*/ 6439 w 6438"/>
                    <a:gd name="connsiteY1" fmla="*/ 3901 h 3900"/>
                    <a:gd name="connsiteX2" fmla="*/ 6439 w 6438"/>
                    <a:gd name="connsiteY2" fmla="*/ 235 h 3900"/>
                    <a:gd name="connsiteX3" fmla="*/ 0 w 6438"/>
                    <a:gd name="connsiteY3" fmla="*/ 0 h 3900"/>
                    <a:gd name="connsiteX4" fmla="*/ 0 w 6438"/>
                    <a:gd name="connsiteY4" fmla="*/ 1645 h 3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38" h="3900">
                      <a:moveTo>
                        <a:pt x="5922" y="3713"/>
                      </a:moveTo>
                      <a:lnTo>
                        <a:pt x="6439" y="3901"/>
                      </a:lnTo>
                      <a:lnTo>
                        <a:pt x="6439" y="235"/>
                      </a:lnTo>
                      <a:lnTo>
                        <a:pt x="0" y="0"/>
                      </a:lnTo>
                      <a:lnTo>
                        <a:pt x="0" y="164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74" name="Freeform: Shape 673">
                  <a:extLst>
                    <a:ext uri="{FF2B5EF4-FFF2-40B4-BE49-F238E27FC236}">
                      <a16:creationId xmlns:a16="http://schemas.microsoft.com/office/drawing/2014/main" id="{A38D9591-D4B6-7175-FDA7-A12B689F7BDE}"/>
                    </a:ext>
                  </a:extLst>
                </p:cNvPr>
                <p:cNvSpPr/>
                <p:nvPr/>
              </p:nvSpPr>
              <p:spPr>
                <a:xfrm>
                  <a:off x="8691786" y="1813886"/>
                  <a:ext cx="6485" cy="82528"/>
                </a:xfrm>
                <a:custGeom>
                  <a:avLst/>
                  <a:gdLst>
                    <a:gd name="connsiteX0" fmla="*/ 5969 w 6485"/>
                    <a:gd name="connsiteY0" fmla="*/ 82341 h 82528"/>
                    <a:gd name="connsiteX1" fmla="*/ 6486 w 6485"/>
                    <a:gd name="connsiteY1" fmla="*/ 82529 h 82528"/>
                    <a:gd name="connsiteX2" fmla="*/ 6486 w 6485"/>
                    <a:gd name="connsiteY2" fmla="*/ 188 h 82528"/>
                    <a:gd name="connsiteX3" fmla="*/ 0 w 6485"/>
                    <a:gd name="connsiteY3" fmla="*/ 0 h 82528"/>
                    <a:gd name="connsiteX4" fmla="*/ 0 w 6485"/>
                    <a:gd name="connsiteY4" fmla="*/ 80273 h 82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82528">
                      <a:moveTo>
                        <a:pt x="5969" y="82341"/>
                      </a:moveTo>
                      <a:lnTo>
                        <a:pt x="6486" y="82529"/>
                      </a:lnTo>
                      <a:lnTo>
                        <a:pt x="6486" y="188"/>
                      </a:lnTo>
                      <a:lnTo>
                        <a:pt x="0" y="0"/>
                      </a:lnTo>
                      <a:lnTo>
                        <a:pt x="0" y="80273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75" name="Freeform: Shape 674">
                  <a:extLst>
                    <a:ext uri="{FF2B5EF4-FFF2-40B4-BE49-F238E27FC236}">
                      <a16:creationId xmlns:a16="http://schemas.microsoft.com/office/drawing/2014/main" id="{8DEBDCAA-B713-8A62-0643-51AC520AF343}"/>
                    </a:ext>
                  </a:extLst>
                </p:cNvPr>
                <p:cNvSpPr/>
                <p:nvPr/>
              </p:nvSpPr>
              <p:spPr>
                <a:xfrm>
                  <a:off x="8685347" y="1813651"/>
                  <a:ext cx="6438" cy="80508"/>
                </a:xfrm>
                <a:custGeom>
                  <a:avLst/>
                  <a:gdLst>
                    <a:gd name="connsiteX0" fmla="*/ 5922 w 6438"/>
                    <a:gd name="connsiteY0" fmla="*/ 80320 h 80508"/>
                    <a:gd name="connsiteX1" fmla="*/ 6439 w 6438"/>
                    <a:gd name="connsiteY1" fmla="*/ 80508 h 80508"/>
                    <a:gd name="connsiteX2" fmla="*/ 6439 w 6438"/>
                    <a:gd name="connsiteY2" fmla="*/ 235 h 80508"/>
                    <a:gd name="connsiteX3" fmla="*/ 0 w 6438"/>
                    <a:gd name="connsiteY3" fmla="*/ 0 h 80508"/>
                    <a:gd name="connsiteX4" fmla="*/ 0 w 6438"/>
                    <a:gd name="connsiteY4" fmla="*/ 78299 h 80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38" h="80508">
                      <a:moveTo>
                        <a:pt x="5922" y="80320"/>
                      </a:moveTo>
                      <a:lnTo>
                        <a:pt x="6439" y="80508"/>
                      </a:lnTo>
                      <a:lnTo>
                        <a:pt x="6439" y="235"/>
                      </a:lnTo>
                      <a:lnTo>
                        <a:pt x="0" y="0"/>
                      </a:lnTo>
                      <a:lnTo>
                        <a:pt x="0" y="78299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76" name="Freeform: Shape 675">
                  <a:extLst>
                    <a:ext uri="{FF2B5EF4-FFF2-40B4-BE49-F238E27FC236}">
                      <a16:creationId xmlns:a16="http://schemas.microsoft.com/office/drawing/2014/main" id="{DC2F0534-3641-3AEB-4083-E5FE464E5BE2}"/>
                    </a:ext>
                  </a:extLst>
                </p:cNvPr>
                <p:cNvSpPr/>
                <p:nvPr/>
              </p:nvSpPr>
              <p:spPr>
                <a:xfrm>
                  <a:off x="8698272" y="1814074"/>
                  <a:ext cx="6438" cy="84549"/>
                </a:xfrm>
                <a:custGeom>
                  <a:avLst/>
                  <a:gdLst>
                    <a:gd name="connsiteX0" fmla="*/ 5922 w 6438"/>
                    <a:gd name="connsiteY0" fmla="*/ 84362 h 84549"/>
                    <a:gd name="connsiteX1" fmla="*/ 6439 w 6438"/>
                    <a:gd name="connsiteY1" fmla="*/ 84550 h 84549"/>
                    <a:gd name="connsiteX2" fmla="*/ 6439 w 6438"/>
                    <a:gd name="connsiteY2" fmla="*/ 235 h 84549"/>
                    <a:gd name="connsiteX3" fmla="*/ 0 w 6438"/>
                    <a:gd name="connsiteY3" fmla="*/ 0 h 84549"/>
                    <a:gd name="connsiteX4" fmla="*/ 0 w 6438"/>
                    <a:gd name="connsiteY4" fmla="*/ 82341 h 84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38" h="84549">
                      <a:moveTo>
                        <a:pt x="5922" y="84362"/>
                      </a:moveTo>
                      <a:lnTo>
                        <a:pt x="6439" y="84550"/>
                      </a:lnTo>
                      <a:lnTo>
                        <a:pt x="6439" y="235"/>
                      </a:lnTo>
                      <a:lnTo>
                        <a:pt x="0" y="0"/>
                      </a:lnTo>
                      <a:lnTo>
                        <a:pt x="0" y="8234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77" name="Freeform: Shape 676">
                  <a:extLst>
                    <a:ext uri="{FF2B5EF4-FFF2-40B4-BE49-F238E27FC236}">
                      <a16:creationId xmlns:a16="http://schemas.microsoft.com/office/drawing/2014/main" id="{A58E4CBD-7ED7-1640-A3AD-4DF1FC6B1D3F}"/>
                    </a:ext>
                  </a:extLst>
                </p:cNvPr>
                <p:cNvSpPr/>
                <p:nvPr/>
              </p:nvSpPr>
              <p:spPr>
                <a:xfrm>
                  <a:off x="8704710" y="1814309"/>
                  <a:ext cx="6485" cy="86570"/>
                </a:xfrm>
                <a:custGeom>
                  <a:avLst/>
                  <a:gdLst>
                    <a:gd name="connsiteX0" fmla="*/ 5969 w 6485"/>
                    <a:gd name="connsiteY0" fmla="*/ 86383 h 86570"/>
                    <a:gd name="connsiteX1" fmla="*/ 6486 w 6485"/>
                    <a:gd name="connsiteY1" fmla="*/ 86571 h 86570"/>
                    <a:gd name="connsiteX2" fmla="*/ 6486 w 6485"/>
                    <a:gd name="connsiteY2" fmla="*/ 235 h 86570"/>
                    <a:gd name="connsiteX3" fmla="*/ 0 w 6485"/>
                    <a:gd name="connsiteY3" fmla="*/ 0 h 86570"/>
                    <a:gd name="connsiteX4" fmla="*/ 0 w 6485"/>
                    <a:gd name="connsiteY4" fmla="*/ 84315 h 865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86570">
                      <a:moveTo>
                        <a:pt x="5969" y="86383"/>
                      </a:moveTo>
                      <a:lnTo>
                        <a:pt x="6486" y="86571"/>
                      </a:lnTo>
                      <a:lnTo>
                        <a:pt x="6486" y="235"/>
                      </a:lnTo>
                      <a:lnTo>
                        <a:pt x="0" y="0"/>
                      </a:lnTo>
                      <a:lnTo>
                        <a:pt x="0" y="8431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78" name="Freeform: Shape 677">
                  <a:extLst>
                    <a:ext uri="{FF2B5EF4-FFF2-40B4-BE49-F238E27FC236}">
                      <a16:creationId xmlns:a16="http://schemas.microsoft.com/office/drawing/2014/main" id="{B6C918D5-1065-5A96-F534-33AC92D6B9E7}"/>
                    </a:ext>
                  </a:extLst>
                </p:cNvPr>
                <p:cNvSpPr/>
                <p:nvPr/>
              </p:nvSpPr>
              <p:spPr>
                <a:xfrm>
                  <a:off x="8678861" y="1813463"/>
                  <a:ext cx="6485" cy="78487"/>
                </a:xfrm>
                <a:custGeom>
                  <a:avLst/>
                  <a:gdLst>
                    <a:gd name="connsiteX0" fmla="*/ 5969 w 6485"/>
                    <a:gd name="connsiteY0" fmla="*/ 78299 h 78487"/>
                    <a:gd name="connsiteX1" fmla="*/ 6486 w 6485"/>
                    <a:gd name="connsiteY1" fmla="*/ 78487 h 78487"/>
                    <a:gd name="connsiteX2" fmla="*/ 6486 w 6485"/>
                    <a:gd name="connsiteY2" fmla="*/ 188 h 78487"/>
                    <a:gd name="connsiteX3" fmla="*/ 0 w 6485"/>
                    <a:gd name="connsiteY3" fmla="*/ 0 h 78487"/>
                    <a:gd name="connsiteX4" fmla="*/ 0 w 6485"/>
                    <a:gd name="connsiteY4" fmla="*/ 76231 h 78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78487">
                      <a:moveTo>
                        <a:pt x="5969" y="78299"/>
                      </a:moveTo>
                      <a:lnTo>
                        <a:pt x="6486" y="78487"/>
                      </a:lnTo>
                      <a:lnTo>
                        <a:pt x="6486" y="188"/>
                      </a:lnTo>
                      <a:lnTo>
                        <a:pt x="0" y="0"/>
                      </a:lnTo>
                      <a:lnTo>
                        <a:pt x="0" y="7623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79" name="Freeform: Shape 678">
                  <a:extLst>
                    <a:ext uri="{FF2B5EF4-FFF2-40B4-BE49-F238E27FC236}">
                      <a16:creationId xmlns:a16="http://schemas.microsoft.com/office/drawing/2014/main" id="{00F686B8-8DB8-6AFB-F0E4-6F23380A5A10}"/>
                    </a:ext>
                  </a:extLst>
                </p:cNvPr>
                <p:cNvSpPr/>
                <p:nvPr/>
              </p:nvSpPr>
              <p:spPr>
                <a:xfrm>
                  <a:off x="8672423" y="1813228"/>
                  <a:ext cx="6438" cy="76466"/>
                </a:xfrm>
                <a:custGeom>
                  <a:avLst/>
                  <a:gdLst>
                    <a:gd name="connsiteX0" fmla="*/ 5922 w 6438"/>
                    <a:gd name="connsiteY0" fmla="*/ 76278 h 76466"/>
                    <a:gd name="connsiteX1" fmla="*/ 6439 w 6438"/>
                    <a:gd name="connsiteY1" fmla="*/ 76466 h 76466"/>
                    <a:gd name="connsiteX2" fmla="*/ 6439 w 6438"/>
                    <a:gd name="connsiteY2" fmla="*/ 235 h 76466"/>
                    <a:gd name="connsiteX3" fmla="*/ 0 w 6438"/>
                    <a:gd name="connsiteY3" fmla="*/ 0 h 76466"/>
                    <a:gd name="connsiteX4" fmla="*/ 0 w 6438"/>
                    <a:gd name="connsiteY4" fmla="*/ 74257 h 76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38" h="76466">
                      <a:moveTo>
                        <a:pt x="5922" y="76278"/>
                      </a:moveTo>
                      <a:lnTo>
                        <a:pt x="6439" y="76466"/>
                      </a:lnTo>
                      <a:lnTo>
                        <a:pt x="6439" y="235"/>
                      </a:lnTo>
                      <a:lnTo>
                        <a:pt x="0" y="0"/>
                      </a:lnTo>
                      <a:lnTo>
                        <a:pt x="0" y="7425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80" name="Freeform: Shape 679">
                  <a:extLst>
                    <a:ext uri="{FF2B5EF4-FFF2-40B4-BE49-F238E27FC236}">
                      <a16:creationId xmlns:a16="http://schemas.microsoft.com/office/drawing/2014/main" id="{2E850EF1-2435-20C6-97E9-AF17BBD356CB}"/>
                    </a:ext>
                  </a:extLst>
                </p:cNvPr>
                <p:cNvSpPr/>
                <p:nvPr/>
              </p:nvSpPr>
              <p:spPr>
                <a:xfrm>
                  <a:off x="8665937" y="1813040"/>
                  <a:ext cx="6485" cy="74445"/>
                </a:xfrm>
                <a:custGeom>
                  <a:avLst/>
                  <a:gdLst>
                    <a:gd name="connsiteX0" fmla="*/ 5969 w 6485"/>
                    <a:gd name="connsiteY0" fmla="*/ 74257 h 74445"/>
                    <a:gd name="connsiteX1" fmla="*/ 6486 w 6485"/>
                    <a:gd name="connsiteY1" fmla="*/ 74445 h 74445"/>
                    <a:gd name="connsiteX2" fmla="*/ 6486 w 6485"/>
                    <a:gd name="connsiteY2" fmla="*/ 188 h 74445"/>
                    <a:gd name="connsiteX3" fmla="*/ 0 w 6485"/>
                    <a:gd name="connsiteY3" fmla="*/ 0 h 74445"/>
                    <a:gd name="connsiteX4" fmla="*/ 0 w 6485"/>
                    <a:gd name="connsiteY4" fmla="*/ 72189 h 74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74445">
                      <a:moveTo>
                        <a:pt x="5969" y="74257"/>
                      </a:moveTo>
                      <a:lnTo>
                        <a:pt x="6486" y="74445"/>
                      </a:lnTo>
                      <a:lnTo>
                        <a:pt x="6486" y="188"/>
                      </a:lnTo>
                      <a:lnTo>
                        <a:pt x="0" y="0"/>
                      </a:lnTo>
                      <a:lnTo>
                        <a:pt x="0" y="72189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81" name="Freeform: Shape 680">
                  <a:extLst>
                    <a:ext uri="{FF2B5EF4-FFF2-40B4-BE49-F238E27FC236}">
                      <a16:creationId xmlns:a16="http://schemas.microsoft.com/office/drawing/2014/main" id="{BBFC9F5E-7FA7-8222-F33D-CD02BB832AD0}"/>
                    </a:ext>
                  </a:extLst>
                </p:cNvPr>
                <p:cNvSpPr/>
                <p:nvPr/>
              </p:nvSpPr>
              <p:spPr>
                <a:xfrm>
                  <a:off x="8711196" y="1814544"/>
                  <a:ext cx="6485" cy="88544"/>
                </a:xfrm>
                <a:custGeom>
                  <a:avLst/>
                  <a:gdLst>
                    <a:gd name="connsiteX0" fmla="*/ 5969 w 6485"/>
                    <a:gd name="connsiteY0" fmla="*/ 88357 h 88544"/>
                    <a:gd name="connsiteX1" fmla="*/ 6486 w 6485"/>
                    <a:gd name="connsiteY1" fmla="*/ 88545 h 88544"/>
                    <a:gd name="connsiteX2" fmla="*/ 6486 w 6485"/>
                    <a:gd name="connsiteY2" fmla="*/ 188 h 88544"/>
                    <a:gd name="connsiteX3" fmla="*/ 0 w 6485"/>
                    <a:gd name="connsiteY3" fmla="*/ 0 h 88544"/>
                    <a:gd name="connsiteX4" fmla="*/ 0 w 6485"/>
                    <a:gd name="connsiteY4" fmla="*/ 86336 h 885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88544">
                      <a:moveTo>
                        <a:pt x="5969" y="88357"/>
                      </a:moveTo>
                      <a:lnTo>
                        <a:pt x="6486" y="88545"/>
                      </a:lnTo>
                      <a:lnTo>
                        <a:pt x="6486" y="188"/>
                      </a:lnTo>
                      <a:lnTo>
                        <a:pt x="0" y="0"/>
                      </a:lnTo>
                      <a:lnTo>
                        <a:pt x="0" y="86336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82" name="Freeform: Shape 681">
                  <a:extLst>
                    <a:ext uri="{FF2B5EF4-FFF2-40B4-BE49-F238E27FC236}">
                      <a16:creationId xmlns:a16="http://schemas.microsoft.com/office/drawing/2014/main" id="{24409533-9742-AAF2-6337-21C843169514}"/>
                    </a:ext>
                  </a:extLst>
                </p:cNvPr>
                <p:cNvSpPr/>
                <p:nvPr/>
              </p:nvSpPr>
              <p:spPr>
                <a:xfrm>
                  <a:off x="8743531" y="1815578"/>
                  <a:ext cx="4464" cy="97991"/>
                </a:xfrm>
                <a:custGeom>
                  <a:avLst/>
                  <a:gdLst>
                    <a:gd name="connsiteX0" fmla="*/ 0 w 4464"/>
                    <a:gd name="connsiteY0" fmla="*/ 0 h 97991"/>
                    <a:gd name="connsiteX1" fmla="*/ 0 w 4464"/>
                    <a:gd name="connsiteY1" fmla="*/ 96440 h 97991"/>
                    <a:gd name="connsiteX2" fmla="*/ 4465 w 4464"/>
                    <a:gd name="connsiteY2" fmla="*/ 97991 h 97991"/>
                    <a:gd name="connsiteX3" fmla="*/ 4465 w 4464"/>
                    <a:gd name="connsiteY3" fmla="*/ 188 h 97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64" h="97991">
                      <a:moveTo>
                        <a:pt x="0" y="0"/>
                      </a:moveTo>
                      <a:lnTo>
                        <a:pt x="0" y="96440"/>
                      </a:lnTo>
                      <a:lnTo>
                        <a:pt x="4465" y="97991"/>
                      </a:lnTo>
                      <a:lnTo>
                        <a:pt x="4465" y="18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83" name="Freeform: Shape 682">
                  <a:extLst>
                    <a:ext uri="{FF2B5EF4-FFF2-40B4-BE49-F238E27FC236}">
                      <a16:creationId xmlns:a16="http://schemas.microsoft.com/office/drawing/2014/main" id="{D2D17169-CF25-6C36-C890-910706A5AA8F}"/>
                    </a:ext>
                  </a:extLst>
                </p:cNvPr>
                <p:cNvSpPr/>
                <p:nvPr/>
              </p:nvSpPr>
              <p:spPr>
                <a:xfrm>
                  <a:off x="8730606" y="1815154"/>
                  <a:ext cx="6438" cy="94607"/>
                </a:xfrm>
                <a:custGeom>
                  <a:avLst/>
                  <a:gdLst>
                    <a:gd name="connsiteX0" fmla="*/ 5922 w 6438"/>
                    <a:gd name="connsiteY0" fmla="*/ 94467 h 94607"/>
                    <a:gd name="connsiteX1" fmla="*/ 6439 w 6438"/>
                    <a:gd name="connsiteY1" fmla="*/ 94608 h 94607"/>
                    <a:gd name="connsiteX2" fmla="*/ 6439 w 6438"/>
                    <a:gd name="connsiteY2" fmla="*/ 235 h 94607"/>
                    <a:gd name="connsiteX3" fmla="*/ 0 w 6438"/>
                    <a:gd name="connsiteY3" fmla="*/ 0 h 94607"/>
                    <a:gd name="connsiteX4" fmla="*/ 0 w 6438"/>
                    <a:gd name="connsiteY4" fmla="*/ 92399 h 946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38" h="94607">
                      <a:moveTo>
                        <a:pt x="5922" y="94467"/>
                      </a:moveTo>
                      <a:lnTo>
                        <a:pt x="6439" y="94608"/>
                      </a:lnTo>
                      <a:lnTo>
                        <a:pt x="6439" y="235"/>
                      </a:lnTo>
                      <a:lnTo>
                        <a:pt x="0" y="0"/>
                      </a:lnTo>
                      <a:lnTo>
                        <a:pt x="0" y="92399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84" name="Freeform: Shape 683">
                  <a:extLst>
                    <a:ext uri="{FF2B5EF4-FFF2-40B4-BE49-F238E27FC236}">
                      <a16:creationId xmlns:a16="http://schemas.microsoft.com/office/drawing/2014/main" id="{0EC05EB2-6C1D-878C-1D47-86F5255EE86F}"/>
                    </a:ext>
                  </a:extLst>
                </p:cNvPr>
                <p:cNvSpPr/>
                <p:nvPr/>
              </p:nvSpPr>
              <p:spPr>
                <a:xfrm>
                  <a:off x="8737045" y="1815389"/>
                  <a:ext cx="6485" cy="96628"/>
                </a:xfrm>
                <a:custGeom>
                  <a:avLst/>
                  <a:gdLst>
                    <a:gd name="connsiteX0" fmla="*/ 5969 w 6485"/>
                    <a:gd name="connsiteY0" fmla="*/ 96440 h 96628"/>
                    <a:gd name="connsiteX1" fmla="*/ 6486 w 6485"/>
                    <a:gd name="connsiteY1" fmla="*/ 96628 h 96628"/>
                    <a:gd name="connsiteX2" fmla="*/ 6486 w 6485"/>
                    <a:gd name="connsiteY2" fmla="*/ 188 h 96628"/>
                    <a:gd name="connsiteX3" fmla="*/ 0 w 6485"/>
                    <a:gd name="connsiteY3" fmla="*/ 0 h 96628"/>
                    <a:gd name="connsiteX4" fmla="*/ 0 w 6485"/>
                    <a:gd name="connsiteY4" fmla="*/ 94373 h 96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96628">
                      <a:moveTo>
                        <a:pt x="5969" y="96440"/>
                      </a:moveTo>
                      <a:lnTo>
                        <a:pt x="6486" y="96628"/>
                      </a:lnTo>
                      <a:lnTo>
                        <a:pt x="6486" y="188"/>
                      </a:lnTo>
                      <a:lnTo>
                        <a:pt x="0" y="0"/>
                      </a:lnTo>
                      <a:lnTo>
                        <a:pt x="0" y="94373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85" name="Freeform: Shape 684">
                  <a:extLst>
                    <a:ext uri="{FF2B5EF4-FFF2-40B4-BE49-F238E27FC236}">
                      <a16:creationId xmlns:a16="http://schemas.microsoft.com/office/drawing/2014/main" id="{205B1039-2C41-3244-5CA1-807D3F3C6CD4}"/>
                    </a:ext>
                  </a:extLst>
                </p:cNvPr>
                <p:cNvSpPr/>
                <p:nvPr/>
              </p:nvSpPr>
              <p:spPr>
                <a:xfrm>
                  <a:off x="8724121" y="1814967"/>
                  <a:ext cx="6485" cy="92586"/>
                </a:xfrm>
                <a:custGeom>
                  <a:avLst/>
                  <a:gdLst>
                    <a:gd name="connsiteX0" fmla="*/ 5969 w 6485"/>
                    <a:gd name="connsiteY0" fmla="*/ 92399 h 92586"/>
                    <a:gd name="connsiteX1" fmla="*/ 6486 w 6485"/>
                    <a:gd name="connsiteY1" fmla="*/ 92587 h 92586"/>
                    <a:gd name="connsiteX2" fmla="*/ 6486 w 6485"/>
                    <a:gd name="connsiteY2" fmla="*/ 188 h 92586"/>
                    <a:gd name="connsiteX3" fmla="*/ 0 w 6485"/>
                    <a:gd name="connsiteY3" fmla="*/ 0 h 92586"/>
                    <a:gd name="connsiteX4" fmla="*/ 0 w 6485"/>
                    <a:gd name="connsiteY4" fmla="*/ 90331 h 92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92586">
                      <a:moveTo>
                        <a:pt x="5969" y="92399"/>
                      </a:moveTo>
                      <a:lnTo>
                        <a:pt x="6486" y="92587"/>
                      </a:lnTo>
                      <a:lnTo>
                        <a:pt x="6486" y="188"/>
                      </a:lnTo>
                      <a:lnTo>
                        <a:pt x="0" y="0"/>
                      </a:lnTo>
                      <a:lnTo>
                        <a:pt x="0" y="9033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86" name="Freeform: Shape 685">
                  <a:extLst>
                    <a:ext uri="{FF2B5EF4-FFF2-40B4-BE49-F238E27FC236}">
                      <a16:creationId xmlns:a16="http://schemas.microsoft.com/office/drawing/2014/main" id="{0CF20225-604A-A6B5-ED9A-A84B5D834632}"/>
                    </a:ext>
                  </a:extLst>
                </p:cNvPr>
                <p:cNvSpPr/>
                <p:nvPr/>
              </p:nvSpPr>
              <p:spPr>
                <a:xfrm>
                  <a:off x="8581904" y="1810220"/>
                  <a:ext cx="6438" cy="48220"/>
                </a:xfrm>
                <a:custGeom>
                  <a:avLst/>
                  <a:gdLst>
                    <a:gd name="connsiteX0" fmla="*/ 5922 w 6438"/>
                    <a:gd name="connsiteY0" fmla="*/ 48079 h 48220"/>
                    <a:gd name="connsiteX1" fmla="*/ 6439 w 6438"/>
                    <a:gd name="connsiteY1" fmla="*/ 48220 h 48220"/>
                    <a:gd name="connsiteX2" fmla="*/ 6439 w 6438"/>
                    <a:gd name="connsiteY2" fmla="*/ 235 h 48220"/>
                    <a:gd name="connsiteX3" fmla="*/ 0 w 6438"/>
                    <a:gd name="connsiteY3" fmla="*/ 0 h 48220"/>
                    <a:gd name="connsiteX4" fmla="*/ 0 w 6438"/>
                    <a:gd name="connsiteY4" fmla="*/ 46011 h 482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38" h="48220">
                      <a:moveTo>
                        <a:pt x="5922" y="48079"/>
                      </a:moveTo>
                      <a:lnTo>
                        <a:pt x="6439" y="48220"/>
                      </a:lnTo>
                      <a:lnTo>
                        <a:pt x="6439" y="235"/>
                      </a:lnTo>
                      <a:lnTo>
                        <a:pt x="0" y="0"/>
                      </a:lnTo>
                      <a:lnTo>
                        <a:pt x="0" y="4601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87" name="Freeform: Shape 686">
                  <a:extLst>
                    <a:ext uri="{FF2B5EF4-FFF2-40B4-BE49-F238E27FC236}">
                      <a16:creationId xmlns:a16="http://schemas.microsoft.com/office/drawing/2014/main" id="{6B58A58E-1EC5-1CC5-4896-A87F38331C3F}"/>
                    </a:ext>
                  </a:extLst>
                </p:cNvPr>
                <p:cNvSpPr/>
                <p:nvPr/>
              </p:nvSpPr>
              <p:spPr>
                <a:xfrm>
                  <a:off x="8717682" y="1814732"/>
                  <a:ext cx="6438" cy="90565"/>
                </a:xfrm>
                <a:custGeom>
                  <a:avLst/>
                  <a:gdLst>
                    <a:gd name="connsiteX0" fmla="*/ 5922 w 6438"/>
                    <a:gd name="connsiteY0" fmla="*/ 90425 h 90565"/>
                    <a:gd name="connsiteX1" fmla="*/ 6439 w 6438"/>
                    <a:gd name="connsiteY1" fmla="*/ 90566 h 90565"/>
                    <a:gd name="connsiteX2" fmla="*/ 6439 w 6438"/>
                    <a:gd name="connsiteY2" fmla="*/ 235 h 90565"/>
                    <a:gd name="connsiteX3" fmla="*/ 0 w 6438"/>
                    <a:gd name="connsiteY3" fmla="*/ 0 h 90565"/>
                    <a:gd name="connsiteX4" fmla="*/ 0 w 6438"/>
                    <a:gd name="connsiteY4" fmla="*/ 88357 h 90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38" h="90565">
                      <a:moveTo>
                        <a:pt x="5922" y="90425"/>
                      </a:moveTo>
                      <a:lnTo>
                        <a:pt x="6439" y="90566"/>
                      </a:lnTo>
                      <a:lnTo>
                        <a:pt x="6439" y="235"/>
                      </a:lnTo>
                      <a:lnTo>
                        <a:pt x="0" y="0"/>
                      </a:lnTo>
                      <a:lnTo>
                        <a:pt x="0" y="8835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88" name="Freeform: Shape 687">
                  <a:extLst>
                    <a:ext uri="{FF2B5EF4-FFF2-40B4-BE49-F238E27FC236}">
                      <a16:creationId xmlns:a16="http://schemas.microsoft.com/office/drawing/2014/main" id="{B441C665-2537-6F7E-191E-11A13DFC60AD}"/>
                    </a:ext>
                  </a:extLst>
                </p:cNvPr>
                <p:cNvSpPr/>
                <p:nvPr/>
              </p:nvSpPr>
              <p:spPr>
                <a:xfrm>
                  <a:off x="8607753" y="1811066"/>
                  <a:ext cx="6485" cy="56303"/>
                </a:xfrm>
                <a:custGeom>
                  <a:avLst/>
                  <a:gdLst>
                    <a:gd name="connsiteX0" fmla="*/ 5969 w 6485"/>
                    <a:gd name="connsiteY0" fmla="*/ 56116 h 56303"/>
                    <a:gd name="connsiteX1" fmla="*/ 6486 w 6485"/>
                    <a:gd name="connsiteY1" fmla="*/ 56304 h 56303"/>
                    <a:gd name="connsiteX2" fmla="*/ 6486 w 6485"/>
                    <a:gd name="connsiteY2" fmla="*/ 235 h 56303"/>
                    <a:gd name="connsiteX3" fmla="*/ 0 w 6485"/>
                    <a:gd name="connsiteY3" fmla="*/ 0 h 56303"/>
                    <a:gd name="connsiteX4" fmla="*/ 0 w 6485"/>
                    <a:gd name="connsiteY4" fmla="*/ 54095 h 56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56303">
                      <a:moveTo>
                        <a:pt x="5969" y="56116"/>
                      </a:moveTo>
                      <a:lnTo>
                        <a:pt x="6486" y="56304"/>
                      </a:lnTo>
                      <a:lnTo>
                        <a:pt x="6486" y="235"/>
                      </a:lnTo>
                      <a:lnTo>
                        <a:pt x="0" y="0"/>
                      </a:lnTo>
                      <a:lnTo>
                        <a:pt x="0" y="5409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89" name="Freeform: Shape 688">
                  <a:extLst>
                    <a:ext uri="{FF2B5EF4-FFF2-40B4-BE49-F238E27FC236}">
                      <a16:creationId xmlns:a16="http://schemas.microsoft.com/office/drawing/2014/main" id="{B7E9CF65-9E99-9AD6-7F23-1F7B549257B2}"/>
                    </a:ext>
                  </a:extLst>
                </p:cNvPr>
                <p:cNvSpPr/>
                <p:nvPr/>
              </p:nvSpPr>
              <p:spPr>
                <a:xfrm>
                  <a:off x="8601267" y="1810878"/>
                  <a:ext cx="6485" cy="54282"/>
                </a:xfrm>
                <a:custGeom>
                  <a:avLst/>
                  <a:gdLst>
                    <a:gd name="connsiteX0" fmla="*/ 5969 w 6485"/>
                    <a:gd name="connsiteY0" fmla="*/ 54095 h 54282"/>
                    <a:gd name="connsiteX1" fmla="*/ 6486 w 6485"/>
                    <a:gd name="connsiteY1" fmla="*/ 54283 h 54282"/>
                    <a:gd name="connsiteX2" fmla="*/ 6486 w 6485"/>
                    <a:gd name="connsiteY2" fmla="*/ 188 h 54282"/>
                    <a:gd name="connsiteX3" fmla="*/ 0 w 6485"/>
                    <a:gd name="connsiteY3" fmla="*/ 0 h 54282"/>
                    <a:gd name="connsiteX4" fmla="*/ 0 w 6485"/>
                    <a:gd name="connsiteY4" fmla="*/ 52027 h 542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54282">
                      <a:moveTo>
                        <a:pt x="5969" y="54095"/>
                      </a:moveTo>
                      <a:lnTo>
                        <a:pt x="6486" y="54283"/>
                      </a:lnTo>
                      <a:lnTo>
                        <a:pt x="6486" y="188"/>
                      </a:lnTo>
                      <a:lnTo>
                        <a:pt x="0" y="0"/>
                      </a:lnTo>
                      <a:lnTo>
                        <a:pt x="0" y="5202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90" name="Freeform: Shape 689">
                  <a:extLst>
                    <a:ext uri="{FF2B5EF4-FFF2-40B4-BE49-F238E27FC236}">
                      <a16:creationId xmlns:a16="http://schemas.microsoft.com/office/drawing/2014/main" id="{F02BA345-AA31-77B7-EB50-79AB845D044F}"/>
                    </a:ext>
                  </a:extLst>
                </p:cNvPr>
                <p:cNvSpPr/>
                <p:nvPr/>
              </p:nvSpPr>
              <p:spPr>
                <a:xfrm>
                  <a:off x="8620677" y="1811536"/>
                  <a:ext cx="6485" cy="60298"/>
                </a:xfrm>
                <a:custGeom>
                  <a:avLst/>
                  <a:gdLst>
                    <a:gd name="connsiteX0" fmla="*/ 5969 w 6485"/>
                    <a:gd name="connsiteY0" fmla="*/ 60111 h 60298"/>
                    <a:gd name="connsiteX1" fmla="*/ 6486 w 6485"/>
                    <a:gd name="connsiteY1" fmla="*/ 60299 h 60298"/>
                    <a:gd name="connsiteX2" fmla="*/ 6486 w 6485"/>
                    <a:gd name="connsiteY2" fmla="*/ 188 h 60298"/>
                    <a:gd name="connsiteX3" fmla="*/ 0 w 6485"/>
                    <a:gd name="connsiteY3" fmla="*/ 0 h 60298"/>
                    <a:gd name="connsiteX4" fmla="*/ 0 w 6485"/>
                    <a:gd name="connsiteY4" fmla="*/ 58090 h 602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60298">
                      <a:moveTo>
                        <a:pt x="5969" y="60111"/>
                      </a:moveTo>
                      <a:lnTo>
                        <a:pt x="6486" y="60299"/>
                      </a:lnTo>
                      <a:lnTo>
                        <a:pt x="6486" y="188"/>
                      </a:lnTo>
                      <a:lnTo>
                        <a:pt x="0" y="0"/>
                      </a:lnTo>
                      <a:lnTo>
                        <a:pt x="0" y="5809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91" name="Freeform: Shape 690">
                  <a:extLst>
                    <a:ext uri="{FF2B5EF4-FFF2-40B4-BE49-F238E27FC236}">
                      <a16:creationId xmlns:a16="http://schemas.microsoft.com/office/drawing/2014/main" id="{A892D1D3-A555-D9AF-F450-9C11E4A551A4}"/>
                    </a:ext>
                  </a:extLst>
                </p:cNvPr>
                <p:cNvSpPr/>
                <p:nvPr/>
              </p:nvSpPr>
              <p:spPr>
                <a:xfrm>
                  <a:off x="8614239" y="1811301"/>
                  <a:ext cx="6438" cy="58324"/>
                </a:xfrm>
                <a:custGeom>
                  <a:avLst/>
                  <a:gdLst>
                    <a:gd name="connsiteX0" fmla="*/ 5922 w 6438"/>
                    <a:gd name="connsiteY0" fmla="*/ 58137 h 58324"/>
                    <a:gd name="connsiteX1" fmla="*/ 6439 w 6438"/>
                    <a:gd name="connsiteY1" fmla="*/ 58325 h 58324"/>
                    <a:gd name="connsiteX2" fmla="*/ 6439 w 6438"/>
                    <a:gd name="connsiteY2" fmla="*/ 235 h 58324"/>
                    <a:gd name="connsiteX3" fmla="*/ 0 w 6438"/>
                    <a:gd name="connsiteY3" fmla="*/ 0 h 58324"/>
                    <a:gd name="connsiteX4" fmla="*/ 0 w 6438"/>
                    <a:gd name="connsiteY4" fmla="*/ 56069 h 583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38" h="58324">
                      <a:moveTo>
                        <a:pt x="5922" y="58137"/>
                      </a:moveTo>
                      <a:lnTo>
                        <a:pt x="6439" y="58325"/>
                      </a:lnTo>
                      <a:lnTo>
                        <a:pt x="6439" y="235"/>
                      </a:lnTo>
                      <a:lnTo>
                        <a:pt x="0" y="0"/>
                      </a:lnTo>
                      <a:lnTo>
                        <a:pt x="0" y="56069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92" name="Freeform: Shape 691">
                  <a:extLst>
                    <a:ext uri="{FF2B5EF4-FFF2-40B4-BE49-F238E27FC236}">
                      <a16:creationId xmlns:a16="http://schemas.microsoft.com/office/drawing/2014/main" id="{8D495E3D-C1FB-855D-717C-29E555D493DE}"/>
                    </a:ext>
                  </a:extLst>
                </p:cNvPr>
                <p:cNvSpPr/>
                <p:nvPr/>
              </p:nvSpPr>
              <p:spPr>
                <a:xfrm>
                  <a:off x="8588343" y="1810455"/>
                  <a:ext cx="6485" cy="50241"/>
                </a:xfrm>
                <a:custGeom>
                  <a:avLst/>
                  <a:gdLst>
                    <a:gd name="connsiteX0" fmla="*/ 5969 w 6485"/>
                    <a:gd name="connsiteY0" fmla="*/ 50053 h 50241"/>
                    <a:gd name="connsiteX1" fmla="*/ 6486 w 6485"/>
                    <a:gd name="connsiteY1" fmla="*/ 50241 h 50241"/>
                    <a:gd name="connsiteX2" fmla="*/ 6486 w 6485"/>
                    <a:gd name="connsiteY2" fmla="*/ 188 h 50241"/>
                    <a:gd name="connsiteX3" fmla="*/ 0 w 6485"/>
                    <a:gd name="connsiteY3" fmla="*/ 0 h 50241"/>
                    <a:gd name="connsiteX4" fmla="*/ 0 w 6485"/>
                    <a:gd name="connsiteY4" fmla="*/ 47985 h 50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50241">
                      <a:moveTo>
                        <a:pt x="5969" y="50053"/>
                      </a:moveTo>
                      <a:lnTo>
                        <a:pt x="6486" y="50241"/>
                      </a:lnTo>
                      <a:lnTo>
                        <a:pt x="6486" y="188"/>
                      </a:lnTo>
                      <a:lnTo>
                        <a:pt x="0" y="0"/>
                      </a:lnTo>
                      <a:lnTo>
                        <a:pt x="0" y="479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93" name="Freeform: Shape 692">
                  <a:extLst>
                    <a:ext uri="{FF2B5EF4-FFF2-40B4-BE49-F238E27FC236}">
                      <a16:creationId xmlns:a16="http://schemas.microsoft.com/office/drawing/2014/main" id="{82EB8E74-0D26-5522-8EE4-101B800A56DE}"/>
                    </a:ext>
                  </a:extLst>
                </p:cNvPr>
                <p:cNvSpPr/>
                <p:nvPr/>
              </p:nvSpPr>
              <p:spPr>
                <a:xfrm>
                  <a:off x="8594828" y="1810643"/>
                  <a:ext cx="6438" cy="52262"/>
                </a:xfrm>
                <a:custGeom>
                  <a:avLst/>
                  <a:gdLst>
                    <a:gd name="connsiteX0" fmla="*/ 5922 w 6438"/>
                    <a:gd name="connsiteY0" fmla="*/ 52121 h 52262"/>
                    <a:gd name="connsiteX1" fmla="*/ 6439 w 6438"/>
                    <a:gd name="connsiteY1" fmla="*/ 52262 h 52262"/>
                    <a:gd name="connsiteX2" fmla="*/ 6439 w 6438"/>
                    <a:gd name="connsiteY2" fmla="*/ 235 h 52262"/>
                    <a:gd name="connsiteX3" fmla="*/ 0 w 6438"/>
                    <a:gd name="connsiteY3" fmla="*/ 0 h 52262"/>
                    <a:gd name="connsiteX4" fmla="*/ 0 w 6438"/>
                    <a:gd name="connsiteY4" fmla="*/ 50053 h 52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38" h="52262">
                      <a:moveTo>
                        <a:pt x="5922" y="52121"/>
                      </a:moveTo>
                      <a:lnTo>
                        <a:pt x="6439" y="52262"/>
                      </a:lnTo>
                      <a:lnTo>
                        <a:pt x="6439" y="235"/>
                      </a:lnTo>
                      <a:lnTo>
                        <a:pt x="0" y="0"/>
                      </a:lnTo>
                      <a:lnTo>
                        <a:pt x="0" y="50053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94" name="Freeform: Shape 693">
                  <a:extLst>
                    <a:ext uri="{FF2B5EF4-FFF2-40B4-BE49-F238E27FC236}">
                      <a16:creationId xmlns:a16="http://schemas.microsoft.com/office/drawing/2014/main" id="{9DBA47AC-BE3B-E3CF-79FE-49B886051803}"/>
                    </a:ext>
                  </a:extLst>
                </p:cNvPr>
                <p:cNvSpPr/>
                <p:nvPr/>
              </p:nvSpPr>
              <p:spPr>
                <a:xfrm>
                  <a:off x="8646527" y="1812382"/>
                  <a:ext cx="6485" cy="68382"/>
                </a:xfrm>
                <a:custGeom>
                  <a:avLst/>
                  <a:gdLst>
                    <a:gd name="connsiteX0" fmla="*/ 5969 w 6485"/>
                    <a:gd name="connsiteY0" fmla="*/ 68195 h 68382"/>
                    <a:gd name="connsiteX1" fmla="*/ 6486 w 6485"/>
                    <a:gd name="connsiteY1" fmla="*/ 68382 h 68382"/>
                    <a:gd name="connsiteX2" fmla="*/ 6486 w 6485"/>
                    <a:gd name="connsiteY2" fmla="*/ 188 h 68382"/>
                    <a:gd name="connsiteX3" fmla="*/ 0 w 6485"/>
                    <a:gd name="connsiteY3" fmla="*/ 0 h 68382"/>
                    <a:gd name="connsiteX4" fmla="*/ 0 w 6485"/>
                    <a:gd name="connsiteY4" fmla="*/ 66174 h 68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68382">
                      <a:moveTo>
                        <a:pt x="5969" y="68195"/>
                      </a:moveTo>
                      <a:lnTo>
                        <a:pt x="6486" y="68382"/>
                      </a:lnTo>
                      <a:lnTo>
                        <a:pt x="6486" y="188"/>
                      </a:lnTo>
                      <a:lnTo>
                        <a:pt x="0" y="0"/>
                      </a:lnTo>
                      <a:lnTo>
                        <a:pt x="0" y="6617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95" name="Freeform: Shape 694">
                  <a:extLst>
                    <a:ext uri="{FF2B5EF4-FFF2-40B4-BE49-F238E27FC236}">
                      <a16:creationId xmlns:a16="http://schemas.microsoft.com/office/drawing/2014/main" id="{7968475F-5597-C573-3A08-BE2469AEA1F6}"/>
                    </a:ext>
                  </a:extLst>
                </p:cNvPr>
                <p:cNvSpPr/>
                <p:nvPr/>
              </p:nvSpPr>
              <p:spPr>
                <a:xfrm>
                  <a:off x="8653012" y="1812570"/>
                  <a:ext cx="6485" cy="70450"/>
                </a:xfrm>
                <a:custGeom>
                  <a:avLst/>
                  <a:gdLst>
                    <a:gd name="connsiteX0" fmla="*/ 5922 w 6485"/>
                    <a:gd name="connsiteY0" fmla="*/ 70262 h 70450"/>
                    <a:gd name="connsiteX1" fmla="*/ 6486 w 6485"/>
                    <a:gd name="connsiteY1" fmla="*/ 70450 h 70450"/>
                    <a:gd name="connsiteX2" fmla="*/ 6486 w 6485"/>
                    <a:gd name="connsiteY2" fmla="*/ 235 h 70450"/>
                    <a:gd name="connsiteX3" fmla="*/ 0 w 6485"/>
                    <a:gd name="connsiteY3" fmla="*/ 0 h 70450"/>
                    <a:gd name="connsiteX4" fmla="*/ 0 w 6485"/>
                    <a:gd name="connsiteY4" fmla="*/ 68194 h 70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70450">
                      <a:moveTo>
                        <a:pt x="5922" y="70262"/>
                      </a:moveTo>
                      <a:lnTo>
                        <a:pt x="6486" y="70450"/>
                      </a:lnTo>
                      <a:lnTo>
                        <a:pt x="6486" y="235"/>
                      </a:lnTo>
                      <a:lnTo>
                        <a:pt x="0" y="0"/>
                      </a:lnTo>
                      <a:lnTo>
                        <a:pt x="0" y="6819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96" name="Freeform: Shape 695">
                  <a:extLst>
                    <a:ext uri="{FF2B5EF4-FFF2-40B4-BE49-F238E27FC236}">
                      <a16:creationId xmlns:a16="http://schemas.microsoft.com/office/drawing/2014/main" id="{0E593ADA-8B38-E4FA-61AF-18A887C95197}"/>
                    </a:ext>
                  </a:extLst>
                </p:cNvPr>
                <p:cNvSpPr/>
                <p:nvPr/>
              </p:nvSpPr>
              <p:spPr>
                <a:xfrm>
                  <a:off x="8659498" y="1812805"/>
                  <a:ext cx="6438" cy="72424"/>
                </a:xfrm>
                <a:custGeom>
                  <a:avLst/>
                  <a:gdLst>
                    <a:gd name="connsiteX0" fmla="*/ 5922 w 6438"/>
                    <a:gd name="connsiteY0" fmla="*/ 72236 h 72424"/>
                    <a:gd name="connsiteX1" fmla="*/ 6439 w 6438"/>
                    <a:gd name="connsiteY1" fmla="*/ 72424 h 72424"/>
                    <a:gd name="connsiteX2" fmla="*/ 6439 w 6438"/>
                    <a:gd name="connsiteY2" fmla="*/ 235 h 72424"/>
                    <a:gd name="connsiteX3" fmla="*/ 0 w 6438"/>
                    <a:gd name="connsiteY3" fmla="*/ 0 h 72424"/>
                    <a:gd name="connsiteX4" fmla="*/ 0 w 6438"/>
                    <a:gd name="connsiteY4" fmla="*/ 70215 h 724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38" h="72424">
                      <a:moveTo>
                        <a:pt x="5922" y="72236"/>
                      </a:moveTo>
                      <a:lnTo>
                        <a:pt x="6439" y="72424"/>
                      </a:lnTo>
                      <a:lnTo>
                        <a:pt x="6439" y="235"/>
                      </a:lnTo>
                      <a:lnTo>
                        <a:pt x="0" y="0"/>
                      </a:lnTo>
                      <a:lnTo>
                        <a:pt x="0" y="7021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97" name="Freeform: Shape 696">
                  <a:extLst>
                    <a:ext uri="{FF2B5EF4-FFF2-40B4-BE49-F238E27FC236}">
                      <a16:creationId xmlns:a16="http://schemas.microsoft.com/office/drawing/2014/main" id="{D85C0291-6908-C802-B82B-699DE0783505}"/>
                    </a:ext>
                  </a:extLst>
                </p:cNvPr>
                <p:cNvSpPr/>
                <p:nvPr/>
              </p:nvSpPr>
              <p:spPr>
                <a:xfrm>
                  <a:off x="8627163" y="1811724"/>
                  <a:ext cx="6438" cy="62366"/>
                </a:xfrm>
                <a:custGeom>
                  <a:avLst/>
                  <a:gdLst>
                    <a:gd name="connsiteX0" fmla="*/ 5922 w 6438"/>
                    <a:gd name="connsiteY0" fmla="*/ 62179 h 62366"/>
                    <a:gd name="connsiteX1" fmla="*/ 6439 w 6438"/>
                    <a:gd name="connsiteY1" fmla="*/ 62367 h 62366"/>
                    <a:gd name="connsiteX2" fmla="*/ 6439 w 6438"/>
                    <a:gd name="connsiteY2" fmla="*/ 235 h 62366"/>
                    <a:gd name="connsiteX3" fmla="*/ 0 w 6438"/>
                    <a:gd name="connsiteY3" fmla="*/ 0 h 62366"/>
                    <a:gd name="connsiteX4" fmla="*/ 0 w 6438"/>
                    <a:gd name="connsiteY4" fmla="*/ 60111 h 62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38" h="62366">
                      <a:moveTo>
                        <a:pt x="5922" y="62179"/>
                      </a:moveTo>
                      <a:lnTo>
                        <a:pt x="6439" y="62367"/>
                      </a:lnTo>
                      <a:lnTo>
                        <a:pt x="6439" y="235"/>
                      </a:lnTo>
                      <a:lnTo>
                        <a:pt x="0" y="0"/>
                      </a:lnTo>
                      <a:lnTo>
                        <a:pt x="0" y="6011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98" name="Freeform: Shape 697">
                  <a:extLst>
                    <a:ext uri="{FF2B5EF4-FFF2-40B4-BE49-F238E27FC236}">
                      <a16:creationId xmlns:a16="http://schemas.microsoft.com/office/drawing/2014/main" id="{D8EE97CB-9C68-2305-0914-2CB39C35C002}"/>
                    </a:ext>
                  </a:extLst>
                </p:cNvPr>
                <p:cNvSpPr/>
                <p:nvPr/>
              </p:nvSpPr>
              <p:spPr>
                <a:xfrm>
                  <a:off x="8633602" y="1811959"/>
                  <a:ext cx="6485" cy="64340"/>
                </a:xfrm>
                <a:custGeom>
                  <a:avLst/>
                  <a:gdLst>
                    <a:gd name="connsiteX0" fmla="*/ 5969 w 6485"/>
                    <a:gd name="connsiteY0" fmla="*/ 64153 h 64340"/>
                    <a:gd name="connsiteX1" fmla="*/ 6486 w 6485"/>
                    <a:gd name="connsiteY1" fmla="*/ 64341 h 64340"/>
                    <a:gd name="connsiteX2" fmla="*/ 6486 w 6485"/>
                    <a:gd name="connsiteY2" fmla="*/ 188 h 64340"/>
                    <a:gd name="connsiteX3" fmla="*/ 0 w 6485"/>
                    <a:gd name="connsiteY3" fmla="*/ 0 h 64340"/>
                    <a:gd name="connsiteX4" fmla="*/ 0 w 6485"/>
                    <a:gd name="connsiteY4" fmla="*/ 62132 h 64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85" h="64340">
                      <a:moveTo>
                        <a:pt x="5969" y="64153"/>
                      </a:moveTo>
                      <a:lnTo>
                        <a:pt x="6486" y="64341"/>
                      </a:lnTo>
                      <a:lnTo>
                        <a:pt x="6486" y="188"/>
                      </a:lnTo>
                      <a:lnTo>
                        <a:pt x="0" y="0"/>
                      </a:lnTo>
                      <a:lnTo>
                        <a:pt x="0" y="62132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99" name="Freeform: Shape 698">
                  <a:extLst>
                    <a:ext uri="{FF2B5EF4-FFF2-40B4-BE49-F238E27FC236}">
                      <a16:creationId xmlns:a16="http://schemas.microsoft.com/office/drawing/2014/main" id="{FB4D3F12-3447-08A2-B0F1-C7B9E34AED33}"/>
                    </a:ext>
                  </a:extLst>
                </p:cNvPr>
                <p:cNvSpPr/>
                <p:nvPr/>
              </p:nvSpPr>
              <p:spPr>
                <a:xfrm>
                  <a:off x="8640088" y="1812147"/>
                  <a:ext cx="6438" cy="66408"/>
                </a:xfrm>
                <a:custGeom>
                  <a:avLst/>
                  <a:gdLst>
                    <a:gd name="connsiteX0" fmla="*/ 5922 w 6438"/>
                    <a:gd name="connsiteY0" fmla="*/ 66221 h 66408"/>
                    <a:gd name="connsiteX1" fmla="*/ 6439 w 6438"/>
                    <a:gd name="connsiteY1" fmla="*/ 66409 h 66408"/>
                    <a:gd name="connsiteX2" fmla="*/ 6439 w 6438"/>
                    <a:gd name="connsiteY2" fmla="*/ 235 h 66408"/>
                    <a:gd name="connsiteX3" fmla="*/ 0 w 6438"/>
                    <a:gd name="connsiteY3" fmla="*/ 0 h 66408"/>
                    <a:gd name="connsiteX4" fmla="*/ 0 w 6438"/>
                    <a:gd name="connsiteY4" fmla="*/ 64153 h 664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38" h="66408">
                      <a:moveTo>
                        <a:pt x="5922" y="66221"/>
                      </a:moveTo>
                      <a:lnTo>
                        <a:pt x="6439" y="66409"/>
                      </a:lnTo>
                      <a:lnTo>
                        <a:pt x="6439" y="235"/>
                      </a:lnTo>
                      <a:lnTo>
                        <a:pt x="0" y="0"/>
                      </a:lnTo>
                      <a:lnTo>
                        <a:pt x="0" y="64153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sp>
            <p:nvSpPr>
              <p:cNvPr id="650" name="Freeform: Shape 649">
                <a:extLst>
                  <a:ext uri="{FF2B5EF4-FFF2-40B4-BE49-F238E27FC236}">
                    <a16:creationId xmlns:a16="http://schemas.microsoft.com/office/drawing/2014/main" id="{DE9EA9EA-E27C-8009-5C5E-0000161B378B}"/>
                  </a:ext>
                </a:extLst>
              </p:cNvPr>
              <p:cNvSpPr/>
              <p:nvPr/>
            </p:nvSpPr>
            <p:spPr>
              <a:xfrm>
                <a:off x="8368485" y="1783572"/>
                <a:ext cx="166279" cy="98273"/>
              </a:xfrm>
              <a:custGeom>
                <a:avLst/>
                <a:gdLst>
                  <a:gd name="connsiteX0" fmla="*/ 0 w 166279"/>
                  <a:gd name="connsiteY0" fmla="*/ 0 h 98273"/>
                  <a:gd name="connsiteX1" fmla="*/ 0 w 166279"/>
                  <a:gd name="connsiteY1" fmla="*/ 38163 h 98273"/>
                  <a:gd name="connsiteX2" fmla="*/ 166280 w 166279"/>
                  <a:gd name="connsiteY2" fmla="*/ 98273 h 98273"/>
                  <a:gd name="connsiteX3" fmla="*/ 112420 w 166279"/>
                  <a:gd name="connsiteY3" fmla="*/ 2256 h 982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6279" h="98273">
                    <a:moveTo>
                      <a:pt x="0" y="0"/>
                    </a:moveTo>
                    <a:lnTo>
                      <a:pt x="0" y="38163"/>
                    </a:lnTo>
                    <a:lnTo>
                      <a:pt x="166280" y="98273"/>
                    </a:lnTo>
                    <a:lnTo>
                      <a:pt x="112420" y="2256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4" name="Graphic 111">
              <a:extLst>
                <a:ext uri="{FF2B5EF4-FFF2-40B4-BE49-F238E27FC236}">
                  <a16:creationId xmlns:a16="http://schemas.microsoft.com/office/drawing/2014/main" id="{55192C9C-5BE1-03DA-4406-C7BA1C9CB998}"/>
                </a:ext>
              </a:extLst>
            </p:cNvPr>
            <p:cNvGrpSpPr/>
            <p:nvPr/>
          </p:nvGrpSpPr>
          <p:grpSpPr>
            <a:xfrm>
              <a:off x="9864627" y="1485791"/>
              <a:ext cx="683824" cy="481262"/>
              <a:chOff x="9864627" y="1485791"/>
              <a:chExt cx="683824" cy="481262"/>
            </a:xfrm>
            <a:grpFill/>
          </p:grpSpPr>
          <p:grpSp>
            <p:nvGrpSpPr>
              <p:cNvPr id="569" name="Graphic 111">
                <a:extLst>
                  <a:ext uri="{FF2B5EF4-FFF2-40B4-BE49-F238E27FC236}">
                    <a16:creationId xmlns:a16="http://schemas.microsoft.com/office/drawing/2014/main" id="{0B706196-FD74-2A79-EDD0-33B8A2E9FC3F}"/>
                  </a:ext>
                </a:extLst>
              </p:cNvPr>
              <p:cNvGrpSpPr/>
              <p:nvPr/>
            </p:nvGrpSpPr>
            <p:grpSpPr>
              <a:xfrm>
                <a:off x="9864627" y="1487107"/>
                <a:ext cx="683824" cy="479946"/>
                <a:chOff x="9864627" y="1487107"/>
                <a:chExt cx="683824" cy="479946"/>
              </a:xfrm>
              <a:grpFill/>
            </p:grpSpPr>
            <p:sp>
              <p:nvSpPr>
                <p:cNvPr id="629" name="Freeform: Shape 628">
                  <a:extLst>
                    <a:ext uri="{FF2B5EF4-FFF2-40B4-BE49-F238E27FC236}">
                      <a16:creationId xmlns:a16="http://schemas.microsoft.com/office/drawing/2014/main" id="{3004BF0E-204E-0404-AD6D-C96A7ACE4BBD}"/>
                    </a:ext>
                  </a:extLst>
                </p:cNvPr>
                <p:cNvSpPr/>
                <p:nvPr/>
              </p:nvSpPr>
              <p:spPr>
                <a:xfrm>
                  <a:off x="9864627" y="1738312"/>
                  <a:ext cx="534182" cy="228740"/>
                </a:xfrm>
                <a:custGeom>
                  <a:avLst/>
                  <a:gdLst>
                    <a:gd name="connsiteX0" fmla="*/ 0 w 534182"/>
                    <a:gd name="connsiteY0" fmla="*/ 228740 h 228740"/>
                    <a:gd name="connsiteX1" fmla="*/ 534182 w 534182"/>
                    <a:gd name="connsiteY1" fmla="*/ 35249 h 228740"/>
                    <a:gd name="connsiteX2" fmla="*/ 534182 w 534182"/>
                    <a:gd name="connsiteY2" fmla="*/ 0 h 228740"/>
                    <a:gd name="connsiteX3" fmla="*/ 0 w 534182"/>
                    <a:gd name="connsiteY3" fmla="*/ 49160 h 228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34182" h="228740">
                      <a:moveTo>
                        <a:pt x="0" y="228740"/>
                      </a:moveTo>
                      <a:lnTo>
                        <a:pt x="534182" y="35249"/>
                      </a:lnTo>
                      <a:lnTo>
                        <a:pt x="534182" y="0"/>
                      </a:lnTo>
                      <a:lnTo>
                        <a:pt x="0" y="4916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30" name="Freeform: Shape 629">
                  <a:extLst>
                    <a:ext uri="{FF2B5EF4-FFF2-40B4-BE49-F238E27FC236}">
                      <a16:creationId xmlns:a16="http://schemas.microsoft.com/office/drawing/2014/main" id="{39F8C7C4-1395-125A-E686-528E57139FB1}"/>
                    </a:ext>
                  </a:extLst>
                </p:cNvPr>
                <p:cNvSpPr/>
                <p:nvPr/>
              </p:nvSpPr>
              <p:spPr>
                <a:xfrm>
                  <a:off x="9864627" y="1738312"/>
                  <a:ext cx="534182" cy="228740"/>
                </a:xfrm>
                <a:custGeom>
                  <a:avLst/>
                  <a:gdLst>
                    <a:gd name="connsiteX0" fmla="*/ 0 w 534182"/>
                    <a:gd name="connsiteY0" fmla="*/ 228740 h 228740"/>
                    <a:gd name="connsiteX1" fmla="*/ 534182 w 534182"/>
                    <a:gd name="connsiteY1" fmla="*/ 35249 h 228740"/>
                    <a:gd name="connsiteX2" fmla="*/ 534182 w 534182"/>
                    <a:gd name="connsiteY2" fmla="*/ 0 h 228740"/>
                    <a:gd name="connsiteX3" fmla="*/ 0 w 534182"/>
                    <a:gd name="connsiteY3" fmla="*/ 49160 h 228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34182" h="228740">
                      <a:moveTo>
                        <a:pt x="0" y="228740"/>
                      </a:moveTo>
                      <a:lnTo>
                        <a:pt x="534182" y="35249"/>
                      </a:lnTo>
                      <a:lnTo>
                        <a:pt x="534182" y="0"/>
                      </a:lnTo>
                      <a:lnTo>
                        <a:pt x="0" y="4916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grpSp>
              <p:nvGrpSpPr>
                <p:cNvPr id="631" name="Graphic 111">
                  <a:extLst>
                    <a:ext uri="{FF2B5EF4-FFF2-40B4-BE49-F238E27FC236}">
                      <a16:creationId xmlns:a16="http://schemas.microsoft.com/office/drawing/2014/main" id="{84834B91-4C25-D1C6-BDC3-360FD497824A}"/>
                    </a:ext>
                  </a:extLst>
                </p:cNvPr>
                <p:cNvGrpSpPr/>
                <p:nvPr/>
              </p:nvGrpSpPr>
              <p:grpSpPr>
                <a:xfrm>
                  <a:off x="9939495" y="1487107"/>
                  <a:ext cx="608956" cy="293504"/>
                  <a:chOff x="9939495" y="1487107"/>
                  <a:chExt cx="608956" cy="293504"/>
                </a:xfrm>
                <a:grpFill/>
              </p:grpSpPr>
              <p:sp>
                <p:nvSpPr>
                  <p:cNvPr id="642" name="Freeform: Shape 641">
                    <a:extLst>
                      <a:ext uri="{FF2B5EF4-FFF2-40B4-BE49-F238E27FC236}">
                        <a16:creationId xmlns:a16="http://schemas.microsoft.com/office/drawing/2014/main" id="{3BE7A721-A560-C5CE-F419-3AE4B515F305}"/>
                      </a:ext>
                    </a:extLst>
                  </p:cNvPr>
                  <p:cNvSpPr/>
                  <p:nvPr/>
                </p:nvSpPr>
                <p:spPr>
                  <a:xfrm>
                    <a:off x="9943537" y="1487201"/>
                    <a:ext cx="558574" cy="292564"/>
                  </a:xfrm>
                  <a:custGeom>
                    <a:avLst/>
                    <a:gdLst>
                      <a:gd name="connsiteX0" fmla="*/ 279358 w 558574"/>
                      <a:gd name="connsiteY0" fmla="*/ 0 h 292564"/>
                      <a:gd name="connsiteX1" fmla="*/ 0 w 558574"/>
                      <a:gd name="connsiteY1" fmla="*/ 292564 h 292564"/>
                      <a:gd name="connsiteX2" fmla="*/ 396994 w 558574"/>
                      <a:gd name="connsiteY2" fmla="*/ 256516 h 292564"/>
                      <a:gd name="connsiteX3" fmla="*/ 558574 w 558574"/>
                      <a:gd name="connsiteY3" fmla="*/ 5781 h 2925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58574" h="292564">
                        <a:moveTo>
                          <a:pt x="279358" y="0"/>
                        </a:moveTo>
                        <a:lnTo>
                          <a:pt x="0" y="292564"/>
                        </a:lnTo>
                        <a:lnTo>
                          <a:pt x="396994" y="256516"/>
                        </a:lnTo>
                        <a:lnTo>
                          <a:pt x="558574" y="5781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643" name="Freeform: Shape 642">
                    <a:extLst>
                      <a:ext uri="{FF2B5EF4-FFF2-40B4-BE49-F238E27FC236}">
                        <a16:creationId xmlns:a16="http://schemas.microsoft.com/office/drawing/2014/main" id="{94E7F511-2C13-B4CC-1CB3-6291F416C19B}"/>
                      </a:ext>
                    </a:extLst>
                  </p:cNvPr>
                  <p:cNvSpPr/>
                  <p:nvPr/>
                </p:nvSpPr>
                <p:spPr>
                  <a:xfrm>
                    <a:off x="10340531" y="1492981"/>
                    <a:ext cx="207920" cy="250735"/>
                  </a:xfrm>
                  <a:custGeom>
                    <a:avLst/>
                    <a:gdLst>
                      <a:gd name="connsiteX0" fmla="*/ 207920 w 207920"/>
                      <a:gd name="connsiteY0" fmla="*/ 940 h 250735"/>
                      <a:gd name="connsiteX1" fmla="*/ 161580 w 207920"/>
                      <a:gd name="connsiteY1" fmla="*/ 0 h 250735"/>
                      <a:gd name="connsiteX2" fmla="*/ 0 w 207920"/>
                      <a:gd name="connsiteY2" fmla="*/ 250736 h 250735"/>
                      <a:gd name="connsiteX3" fmla="*/ 58278 w 207920"/>
                      <a:gd name="connsiteY3" fmla="*/ 245331 h 2507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7920" h="250735">
                        <a:moveTo>
                          <a:pt x="207920" y="940"/>
                        </a:moveTo>
                        <a:lnTo>
                          <a:pt x="161580" y="0"/>
                        </a:lnTo>
                        <a:lnTo>
                          <a:pt x="0" y="250736"/>
                        </a:lnTo>
                        <a:lnTo>
                          <a:pt x="58278" y="245331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644" name="Freeform: Shape 643">
                    <a:extLst>
                      <a:ext uri="{FF2B5EF4-FFF2-40B4-BE49-F238E27FC236}">
                        <a16:creationId xmlns:a16="http://schemas.microsoft.com/office/drawing/2014/main" id="{92EC7374-3147-716E-A933-A47B55FC37AE}"/>
                      </a:ext>
                    </a:extLst>
                  </p:cNvPr>
                  <p:cNvSpPr/>
                  <p:nvPr/>
                </p:nvSpPr>
                <p:spPr>
                  <a:xfrm rot="-3429607">
                    <a:off x="10272236" y="1616043"/>
                    <a:ext cx="298254" cy="4699"/>
                  </a:xfrm>
                  <a:custGeom>
                    <a:avLst/>
                    <a:gdLst>
                      <a:gd name="connsiteX0" fmla="*/ 0 w 298254"/>
                      <a:gd name="connsiteY0" fmla="*/ 0 h 4699"/>
                      <a:gd name="connsiteX1" fmla="*/ 298255 w 298254"/>
                      <a:gd name="connsiteY1" fmla="*/ 0 h 4699"/>
                      <a:gd name="connsiteX2" fmla="*/ 298255 w 298254"/>
                      <a:gd name="connsiteY2" fmla="*/ 4700 h 4699"/>
                      <a:gd name="connsiteX3" fmla="*/ 0 w 298254"/>
                      <a:gd name="connsiteY3" fmla="*/ 4700 h 46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98254" h="4699">
                        <a:moveTo>
                          <a:pt x="0" y="0"/>
                        </a:moveTo>
                        <a:lnTo>
                          <a:pt x="298255" y="0"/>
                        </a:lnTo>
                        <a:lnTo>
                          <a:pt x="298255" y="4700"/>
                        </a:lnTo>
                        <a:lnTo>
                          <a:pt x="0" y="4700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645" name="Freeform: Shape 644">
                    <a:extLst>
                      <a:ext uri="{FF2B5EF4-FFF2-40B4-BE49-F238E27FC236}">
                        <a16:creationId xmlns:a16="http://schemas.microsoft.com/office/drawing/2014/main" id="{A4A86793-FE65-F6CC-2CB4-21DA7C9AECAE}"/>
                      </a:ext>
                    </a:extLst>
                  </p:cNvPr>
                  <p:cNvSpPr/>
                  <p:nvPr/>
                </p:nvSpPr>
                <p:spPr>
                  <a:xfrm>
                    <a:off x="9939495" y="1487107"/>
                    <a:ext cx="286595" cy="293504"/>
                  </a:xfrm>
                  <a:custGeom>
                    <a:avLst/>
                    <a:gdLst>
                      <a:gd name="connsiteX0" fmla="*/ 7097 w 286595"/>
                      <a:gd name="connsiteY0" fmla="*/ 292846 h 293504"/>
                      <a:gd name="connsiteX1" fmla="*/ 0 w 286595"/>
                      <a:gd name="connsiteY1" fmla="*/ 293504 h 293504"/>
                      <a:gd name="connsiteX2" fmla="*/ 280204 w 286595"/>
                      <a:gd name="connsiteY2" fmla="*/ 0 h 293504"/>
                      <a:gd name="connsiteX3" fmla="*/ 286595 w 286595"/>
                      <a:gd name="connsiteY3" fmla="*/ 141 h 2935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6595" h="293504">
                        <a:moveTo>
                          <a:pt x="7097" y="292846"/>
                        </a:moveTo>
                        <a:lnTo>
                          <a:pt x="0" y="293504"/>
                        </a:lnTo>
                        <a:lnTo>
                          <a:pt x="280204" y="0"/>
                        </a:lnTo>
                        <a:lnTo>
                          <a:pt x="286595" y="141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</p:grpSp>
            <p:sp>
              <p:nvSpPr>
                <p:cNvPr id="632" name="Freeform: Shape 631">
                  <a:extLst>
                    <a:ext uri="{FF2B5EF4-FFF2-40B4-BE49-F238E27FC236}">
                      <a16:creationId xmlns:a16="http://schemas.microsoft.com/office/drawing/2014/main" id="{DB73F98B-FA6F-387D-11E0-7549A3D120BB}"/>
                    </a:ext>
                  </a:extLst>
                </p:cNvPr>
                <p:cNvSpPr/>
                <p:nvPr/>
              </p:nvSpPr>
              <p:spPr>
                <a:xfrm>
                  <a:off x="9897197" y="1775629"/>
                  <a:ext cx="420164" cy="144190"/>
                </a:xfrm>
                <a:custGeom>
                  <a:avLst/>
                  <a:gdLst>
                    <a:gd name="connsiteX0" fmla="*/ 0 w 420164"/>
                    <a:gd name="connsiteY0" fmla="*/ 40136 h 144190"/>
                    <a:gd name="connsiteX1" fmla="*/ 0 w 420164"/>
                    <a:gd name="connsiteY1" fmla="*/ 144191 h 144190"/>
                    <a:gd name="connsiteX2" fmla="*/ 420164 w 420164"/>
                    <a:gd name="connsiteY2" fmla="*/ 0 h 1441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20164" h="144190">
                      <a:moveTo>
                        <a:pt x="0" y="40136"/>
                      </a:moveTo>
                      <a:lnTo>
                        <a:pt x="0" y="144191"/>
                      </a:lnTo>
                      <a:lnTo>
                        <a:pt x="420164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33" name="Freeform: Shape 632">
                  <a:extLst>
                    <a:ext uri="{FF2B5EF4-FFF2-40B4-BE49-F238E27FC236}">
                      <a16:creationId xmlns:a16="http://schemas.microsoft.com/office/drawing/2014/main" id="{76D9A4F0-4647-CAE5-3519-5B4480798343}"/>
                    </a:ext>
                  </a:extLst>
                </p:cNvPr>
                <p:cNvSpPr/>
                <p:nvPr/>
              </p:nvSpPr>
              <p:spPr>
                <a:xfrm>
                  <a:off x="10086882" y="1538993"/>
                  <a:ext cx="429328" cy="181930"/>
                </a:xfrm>
                <a:custGeom>
                  <a:avLst/>
                  <a:gdLst>
                    <a:gd name="connsiteX0" fmla="*/ 0 w 429328"/>
                    <a:gd name="connsiteY0" fmla="*/ 178170 h 181930"/>
                    <a:gd name="connsiteX1" fmla="*/ 321374 w 429328"/>
                    <a:gd name="connsiteY1" fmla="*/ 181930 h 181930"/>
                    <a:gd name="connsiteX2" fmla="*/ 429329 w 429328"/>
                    <a:gd name="connsiteY2" fmla="*/ 6110 h 181930"/>
                    <a:gd name="connsiteX3" fmla="*/ 181836 w 429328"/>
                    <a:gd name="connsiteY3" fmla="*/ 0 h 181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9328" h="181930">
                      <a:moveTo>
                        <a:pt x="0" y="178170"/>
                      </a:moveTo>
                      <a:lnTo>
                        <a:pt x="321374" y="181930"/>
                      </a:lnTo>
                      <a:lnTo>
                        <a:pt x="429329" y="6110"/>
                      </a:lnTo>
                      <a:lnTo>
                        <a:pt x="181836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grpSp>
              <p:nvGrpSpPr>
                <p:cNvPr id="634" name="Graphic 111">
                  <a:extLst>
                    <a:ext uri="{FF2B5EF4-FFF2-40B4-BE49-F238E27FC236}">
                      <a16:creationId xmlns:a16="http://schemas.microsoft.com/office/drawing/2014/main" id="{2048CAD0-EF39-88F9-917C-03E5D81D0B25}"/>
                    </a:ext>
                  </a:extLst>
                </p:cNvPr>
                <p:cNvGrpSpPr/>
                <p:nvPr/>
              </p:nvGrpSpPr>
              <p:grpSpPr>
                <a:xfrm>
                  <a:off x="10086882" y="1517421"/>
                  <a:ext cx="333076" cy="199742"/>
                  <a:chOff x="10086882" y="1517421"/>
                  <a:chExt cx="333076" cy="199742"/>
                </a:xfrm>
                <a:grpFill/>
              </p:grpSpPr>
              <p:sp>
                <p:nvSpPr>
                  <p:cNvPr id="635" name="Freeform: Shape 634">
                    <a:extLst>
                      <a:ext uri="{FF2B5EF4-FFF2-40B4-BE49-F238E27FC236}">
                        <a16:creationId xmlns:a16="http://schemas.microsoft.com/office/drawing/2014/main" id="{C6A486DC-68F0-1BF7-626B-37DE3264F79E}"/>
                      </a:ext>
                    </a:extLst>
                  </p:cNvPr>
                  <p:cNvSpPr/>
                  <p:nvPr/>
                </p:nvSpPr>
                <p:spPr>
                  <a:xfrm>
                    <a:off x="10147980" y="1517421"/>
                    <a:ext cx="241429" cy="134555"/>
                  </a:xfrm>
                  <a:custGeom>
                    <a:avLst/>
                    <a:gdLst>
                      <a:gd name="connsiteX0" fmla="*/ 145695 w 241429"/>
                      <a:gd name="connsiteY0" fmla="*/ 134556 h 134555"/>
                      <a:gd name="connsiteX1" fmla="*/ 241430 w 241429"/>
                      <a:gd name="connsiteY1" fmla="*/ 3525 h 134555"/>
                      <a:gd name="connsiteX2" fmla="*/ 105746 w 241429"/>
                      <a:gd name="connsiteY2" fmla="*/ 0 h 134555"/>
                      <a:gd name="connsiteX3" fmla="*/ 0 w 241429"/>
                      <a:gd name="connsiteY3" fmla="*/ 134556 h 134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41429" h="134555">
                        <a:moveTo>
                          <a:pt x="145695" y="134556"/>
                        </a:moveTo>
                        <a:lnTo>
                          <a:pt x="241430" y="3525"/>
                        </a:lnTo>
                        <a:lnTo>
                          <a:pt x="105746" y="0"/>
                        </a:lnTo>
                        <a:lnTo>
                          <a:pt x="0" y="134556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636" name="Freeform: Shape 635">
                    <a:extLst>
                      <a:ext uri="{FF2B5EF4-FFF2-40B4-BE49-F238E27FC236}">
                        <a16:creationId xmlns:a16="http://schemas.microsoft.com/office/drawing/2014/main" id="{CEB04FBA-A142-C6E9-E77B-28F43A750DFF}"/>
                      </a:ext>
                    </a:extLst>
                  </p:cNvPr>
                  <p:cNvSpPr/>
                  <p:nvPr/>
                </p:nvSpPr>
                <p:spPr>
                  <a:xfrm>
                    <a:off x="10086882" y="1517421"/>
                    <a:ext cx="166843" cy="199742"/>
                  </a:xfrm>
                  <a:custGeom>
                    <a:avLst/>
                    <a:gdLst>
                      <a:gd name="connsiteX0" fmla="*/ 166844 w 166843"/>
                      <a:gd name="connsiteY0" fmla="*/ 0 h 199742"/>
                      <a:gd name="connsiteX1" fmla="*/ 145460 w 166843"/>
                      <a:gd name="connsiteY1" fmla="*/ 21384 h 199742"/>
                      <a:gd name="connsiteX2" fmla="*/ 0 w 166843"/>
                      <a:gd name="connsiteY2" fmla="*/ 199743 h 199742"/>
                      <a:gd name="connsiteX3" fmla="*/ 61098 w 166843"/>
                      <a:gd name="connsiteY3" fmla="*/ 134556 h 199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6843" h="199742">
                        <a:moveTo>
                          <a:pt x="166844" y="0"/>
                        </a:moveTo>
                        <a:lnTo>
                          <a:pt x="145460" y="21384"/>
                        </a:lnTo>
                        <a:lnTo>
                          <a:pt x="0" y="199743"/>
                        </a:lnTo>
                        <a:lnTo>
                          <a:pt x="61098" y="134556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637" name="Freeform: Shape 636">
                    <a:extLst>
                      <a:ext uri="{FF2B5EF4-FFF2-40B4-BE49-F238E27FC236}">
                        <a16:creationId xmlns:a16="http://schemas.microsoft.com/office/drawing/2014/main" id="{14300DA9-9414-86FD-B236-4D030008330D}"/>
                      </a:ext>
                    </a:extLst>
                  </p:cNvPr>
                  <p:cNvSpPr/>
                  <p:nvPr/>
                </p:nvSpPr>
                <p:spPr>
                  <a:xfrm>
                    <a:off x="10086882" y="1651977"/>
                    <a:ext cx="230479" cy="65186"/>
                  </a:xfrm>
                  <a:custGeom>
                    <a:avLst/>
                    <a:gdLst>
                      <a:gd name="connsiteX0" fmla="*/ 61098 w 230479"/>
                      <a:gd name="connsiteY0" fmla="*/ 0 h 65186"/>
                      <a:gd name="connsiteX1" fmla="*/ 0 w 230479"/>
                      <a:gd name="connsiteY1" fmla="*/ 65187 h 65186"/>
                      <a:gd name="connsiteX2" fmla="*/ 230479 w 230479"/>
                      <a:gd name="connsiteY2" fmla="*/ 61662 h 65186"/>
                      <a:gd name="connsiteX3" fmla="*/ 206792 w 230479"/>
                      <a:gd name="connsiteY3" fmla="*/ 0 h 651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0479" h="65186">
                        <a:moveTo>
                          <a:pt x="61098" y="0"/>
                        </a:moveTo>
                        <a:lnTo>
                          <a:pt x="0" y="65187"/>
                        </a:lnTo>
                        <a:lnTo>
                          <a:pt x="230479" y="61662"/>
                        </a:lnTo>
                        <a:lnTo>
                          <a:pt x="206792" y="0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638" name="Freeform: Shape 637">
                    <a:extLst>
                      <a:ext uri="{FF2B5EF4-FFF2-40B4-BE49-F238E27FC236}">
                        <a16:creationId xmlns:a16="http://schemas.microsoft.com/office/drawing/2014/main" id="{CF263A31-71BF-274F-B605-F3987F7392A7}"/>
                      </a:ext>
                    </a:extLst>
                  </p:cNvPr>
                  <p:cNvSpPr/>
                  <p:nvPr/>
                </p:nvSpPr>
                <p:spPr>
                  <a:xfrm>
                    <a:off x="10086882" y="1651977"/>
                    <a:ext cx="230479" cy="65186"/>
                  </a:xfrm>
                  <a:custGeom>
                    <a:avLst/>
                    <a:gdLst>
                      <a:gd name="connsiteX0" fmla="*/ 61098 w 230479"/>
                      <a:gd name="connsiteY0" fmla="*/ 0 h 65186"/>
                      <a:gd name="connsiteX1" fmla="*/ 0 w 230479"/>
                      <a:gd name="connsiteY1" fmla="*/ 65187 h 65186"/>
                      <a:gd name="connsiteX2" fmla="*/ 230479 w 230479"/>
                      <a:gd name="connsiteY2" fmla="*/ 61662 h 65186"/>
                      <a:gd name="connsiteX3" fmla="*/ 206792 w 230479"/>
                      <a:gd name="connsiteY3" fmla="*/ 0 h 651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0479" h="65186">
                        <a:moveTo>
                          <a:pt x="61098" y="0"/>
                        </a:moveTo>
                        <a:lnTo>
                          <a:pt x="0" y="65187"/>
                        </a:lnTo>
                        <a:lnTo>
                          <a:pt x="230479" y="61662"/>
                        </a:lnTo>
                        <a:lnTo>
                          <a:pt x="206792" y="0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639" name="Freeform: Shape 638">
                    <a:extLst>
                      <a:ext uri="{FF2B5EF4-FFF2-40B4-BE49-F238E27FC236}">
                        <a16:creationId xmlns:a16="http://schemas.microsoft.com/office/drawing/2014/main" id="{DF63380B-B6B7-4C80-FF13-268A8D356ED2}"/>
                      </a:ext>
                    </a:extLst>
                  </p:cNvPr>
                  <p:cNvSpPr/>
                  <p:nvPr/>
                </p:nvSpPr>
                <p:spPr>
                  <a:xfrm>
                    <a:off x="10293674" y="1520945"/>
                    <a:ext cx="126284" cy="192692"/>
                  </a:xfrm>
                  <a:custGeom>
                    <a:avLst/>
                    <a:gdLst>
                      <a:gd name="connsiteX0" fmla="*/ 95735 w 126284"/>
                      <a:gd name="connsiteY0" fmla="*/ 0 h 192692"/>
                      <a:gd name="connsiteX1" fmla="*/ 0 w 126284"/>
                      <a:gd name="connsiteY1" fmla="*/ 131031 h 192692"/>
                      <a:gd name="connsiteX2" fmla="*/ 23687 w 126284"/>
                      <a:gd name="connsiteY2" fmla="*/ 192693 h 192692"/>
                      <a:gd name="connsiteX3" fmla="*/ 126284 w 126284"/>
                      <a:gd name="connsiteY3" fmla="*/ 39573 h 1926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26284" h="192692">
                        <a:moveTo>
                          <a:pt x="95735" y="0"/>
                        </a:moveTo>
                        <a:lnTo>
                          <a:pt x="0" y="131031"/>
                        </a:lnTo>
                        <a:lnTo>
                          <a:pt x="23687" y="192693"/>
                        </a:lnTo>
                        <a:lnTo>
                          <a:pt x="126284" y="39573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640" name="Freeform: Shape 639">
                    <a:extLst>
                      <a:ext uri="{FF2B5EF4-FFF2-40B4-BE49-F238E27FC236}">
                        <a16:creationId xmlns:a16="http://schemas.microsoft.com/office/drawing/2014/main" id="{E7780691-63BB-3360-A22A-0BC30A507540}"/>
                      </a:ext>
                    </a:extLst>
                  </p:cNvPr>
                  <p:cNvSpPr/>
                  <p:nvPr/>
                </p:nvSpPr>
                <p:spPr>
                  <a:xfrm>
                    <a:off x="10293674" y="1520945"/>
                    <a:ext cx="126284" cy="192692"/>
                  </a:xfrm>
                  <a:custGeom>
                    <a:avLst/>
                    <a:gdLst>
                      <a:gd name="connsiteX0" fmla="*/ 95735 w 126284"/>
                      <a:gd name="connsiteY0" fmla="*/ 0 h 192692"/>
                      <a:gd name="connsiteX1" fmla="*/ 0 w 126284"/>
                      <a:gd name="connsiteY1" fmla="*/ 131031 h 192692"/>
                      <a:gd name="connsiteX2" fmla="*/ 23687 w 126284"/>
                      <a:gd name="connsiteY2" fmla="*/ 192693 h 192692"/>
                      <a:gd name="connsiteX3" fmla="*/ 126284 w 126284"/>
                      <a:gd name="connsiteY3" fmla="*/ 39573 h 1926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26284" h="192692">
                        <a:moveTo>
                          <a:pt x="95735" y="0"/>
                        </a:moveTo>
                        <a:lnTo>
                          <a:pt x="0" y="131031"/>
                        </a:lnTo>
                        <a:lnTo>
                          <a:pt x="23687" y="192693"/>
                        </a:lnTo>
                        <a:lnTo>
                          <a:pt x="126284" y="39573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641" name="Freeform: Shape 640">
                    <a:extLst>
                      <a:ext uri="{FF2B5EF4-FFF2-40B4-BE49-F238E27FC236}">
                        <a16:creationId xmlns:a16="http://schemas.microsoft.com/office/drawing/2014/main" id="{2BEF151B-2CDE-A941-6466-3472088093B7}"/>
                      </a:ext>
                    </a:extLst>
                  </p:cNvPr>
                  <p:cNvSpPr/>
                  <p:nvPr/>
                </p:nvSpPr>
                <p:spPr>
                  <a:xfrm>
                    <a:off x="10190513" y="1529264"/>
                    <a:ext cx="164023" cy="101939"/>
                  </a:xfrm>
                  <a:custGeom>
                    <a:avLst/>
                    <a:gdLst>
                      <a:gd name="connsiteX0" fmla="*/ 91459 w 164023"/>
                      <a:gd name="connsiteY0" fmla="*/ 101939 h 101939"/>
                      <a:gd name="connsiteX1" fmla="*/ 164024 w 164023"/>
                      <a:gd name="connsiteY1" fmla="*/ 2679 h 101939"/>
                      <a:gd name="connsiteX2" fmla="*/ 80132 w 164023"/>
                      <a:gd name="connsiteY2" fmla="*/ 0 h 101939"/>
                      <a:gd name="connsiteX3" fmla="*/ 0 w 164023"/>
                      <a:gd name="connsiteY3" fmla="*/ 101939 h 1019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4023" h="101939">
                        <a:moveTo>
                          <a:pt x="91459" y="101939"/>
                        </a:moveTo>
                        <a:lnTo>
                          <a:pt x="164024" y="2679"/>
                        </a:lnTo>
                        <a:lnTo>
                          <a:pt x="80132" y="0"/>
                        </a:lnTo>
                        <a:lnTo>
                          <a:pt x="0" y="101939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</p:grpSp>
          </p:grp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BACF08D8-1B72-B735-C0AD-B7C08AF9B10C}"/>
                  </a:ext>
                </a:extLst>
              </p:cNvPr>
              <p:cNvSpPr/>
              <p:nvPr/>
            </p:nvSpPr>
            <p:spPr>
              <a:xfrm>
                <a:off x="10190513" y="1529264"/>
                <a:ext cx="83656" cy="101939"/>
              </a:xfrm>
              <a:custGeom>
                <a:avLst/>
                <a:gdLst>
                  <a:gd name="connsiteX0" fmla="*/ 0 w 83656"/>
                  <a:gd name="connsiteY0" fmla="*/ 101939 h 101939"/>
                  <a:gd name="connsiteX1" fmla="*/ 7708 w 83656"/>
                  <a:gd name="connsiteY1" fmla="*/ 101939 h 101939"/>
                  <a:gd name="connsiteX2" fmla="*/ 83657 w 83656"/>
                  <a:gd name="connsiteY2" fmla="*/ 5311 h 101939"/>
                  <a:gd name="connsiteX3" fmla="*/ 80132 w 83656"/>
                  <a:gd name="connsiteY3" fmla="*/ 0 h 10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3656" h="101939">
                    <a:moveTo>
                      <a:pt x="0" y="101939"/>
                    </a:moveTo>
                    <a:lnTo>
                      <a:pt x="7708" y="101939"/>
                    </a:lnTo>
                    <a:lnTo>
                      <a:pt x="83657" y="5311"/>
                    </a:lnTo>
                    <a:lnTo>
                      <a:pt x="80132" y="0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1" name="Freeform: Shape 570">
                <a:extLst>
                  <a:ext uri="{FF2B5EF4-FFF2-40B4-BE49-F238E27FC236}">
                    <a16:creationId xmlns:a16="http://schemas.microsoft.com/office/drawing/2014/main" id="{B3A663AA-1091-ECE2-95D4-0EBF667F9D49}"/>
                  </a:ext>
                </a:extLst>
              </p:cNvPr>
              <p:cNvSpPr/>
              <p:nvPr/>
            </p:nvSpPr>
            <p:spPr>
              <a:xfrm>
                <a:off x="10270645" y="1529264"/>
                <a:ext cx="83891" cy="7754"/>
              </a:xfrm>
              <a:custGeom>
                <a:avLst/>
                <a:gdLst>
                  <a:gd name="connsiteX0" fmla="*/ 83892 w 83891"/>
                  <a:gd name="connsiteY0" fmla="*/ 2679 h 7754"/>
                  <a:gd name="connsiteX1" fmla="*/ 0 w 83891"/>
                  <a:gd name="connsiteY1" fmla="*/ 0 h 7754"/>
                  <a:gd name="connsiteX2" fmla="*/ 3525 w 83891"/>
                  <a:gd name="connsiteY2" fmla="*/ 5311 h 7754"/>
                  <a:gd name="connsiteX3" fmla="*/ 80179 w 83891"/>
                  <a:gd name="connsiteY3" fmla="*/ 7755 h 7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3891" h="7754">
                    <a:moveTo>
                      <a:pt x="83892" y="2679"/>
                    </a:moveTo>
                    <a:lnTo>
                      <a:pt x="0" y="0"/>
                    </a:lnTo>
                    <a:lnTo>
                      <a:pt x="3525" y="5311"/>
                    </a:lnTo>
                    <a:lnTo>
                      <a:pt x="80179" y="7755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grpSp>
            <p:nvGrpSpPr>
              <p:cNvPr id="572" name="Graphic 111">
                <a:extLst>
                  <a:ext uri="{FF2B5EF4-FFF2-40B4-BE49-F238E27FC236}">
                    <a16:creationId xmlns:a16="http://schemas.microsoft.com/office/drawing/2014/main" id="{09DDDA60-4106-F88D-5EEC-FCB4371C825A}"/>
                  </a:ext>
                </a:extLst>
              </p:cNvPr>
              <p:cNvGrpSpPr/>
              <p:nvPr/>
            </p:nvGrpSpPr>
            <p:grpSpPr>
              <a:xfrm>
                <a:off x="9897197" y="1775629"/>
                <a:ext cx="420164" cy="144190"/>
                <a:chOff x="9897197" y="1775629"/>
                <a:chExt cx="420164" cy="144190"/>
              </a:xfrm>
              <a:grpFill/>
            </p:grpSpPr>
            <p:sp>
              <p:nvSpPr>
                <p:cNvPr id="627" name="Freeform: Shape 626">
                  <a:extLst>
                    <a:ext uri="{FF2B5EF4-FFF2-40B4-BE49-F238E27FC236}">
                      <a16:creationId xmlns:a16="http://schemas.microsoft.com/office/drawing/2014/main" id="{A4A6B0B4-86B5-651D-403A-E9DA65948452}"/>
                    </a:ext>
                  </a:extLst>
                </p:cNvPr>
                <p:cNvSpPr/>
                <p:nvPr/>
              </p:nvSpPr>
              <p:spPr>
                <a:xfrm>
                  <a:off x="9897197" y="1814544"/>
                  <a:ext cx="7848" cy="105276"/>
                </a:xfrm>
                <a:custGeom>
                  <a:avLst/>
                  <a:gdLst>
                    <a:gd name="connsiteX0" fmla="*/ 7849 w 7848"/>
                    <a:gd name="connsiteY0" fmla="*/ 0 h 105276"/>
                    <a:gd name="connsiteX1" fmla="*/ 0 w 7848"/>
                    <a:gd name="connsiteY1" fmla="*/ 1222 h 105276"/>
                    <a:gd name="connsiteX2" fmla="*/ 0 w 7848"/>
                    <a:gd name="connsiteY2" fmla="*/ 105276 h 105276"/>
                    <a:gd name="connsiteX3" fmla="*/ 7755 w 7848"/>
                    <a:gd name="connsiteY3" fmla="*/ 92446 h 1052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848" h="105276">
                      <a:moveTo>
                        <a:pt x="7849" y="0"/>
                      </a:moveTo>
                      <a:lnTo>
                        <a:pt x="0" y="1222"/>
                      </a:lnTo>
                      <a:lnTo>
                        <a:pt x="0" y="105276"/>
                      </a:lnTo>
                      <a:lnTo>
                        <a:pt x="7755" y="92446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28" name="Freeform: Shape 627">
                  <a:extLst>
                    <a:ext uri="{FF2B5EF4-FFF2-40B4-BE49-F238E27FC236}">
                      <a16:creationId xmlns:a16="http://schemas.microsoft.com/office/drawing/2014/main" id="{2219CED1-F87B-5177-4E3B-E8DAAB14BCE1}"/>
                    </a:ext>
                  </a:extLst>
                </p:cNvPr>
                <p:cNvSpPr/>
                <p:nvPr/>
              </p:nvSpPr>
              <p:spPr>
                <a:xfrm>
                  <a:off x="9897197" y="1775629"/>
                  <a:ext cx="420164" cy="144190"/>
                </a:xfrm>
                <a:custGeom>
                  <a:avLst/>
                  <a:gdLst>
                    <a:gd name="connsiteX0" fmla="*/ 384916 w 420164"/>
                    <a:gd name="connsiteY0" fmla="*/ 3384 h 144190"/>
                    <a:gd name="connsiteX1" fmla="*/ 7755 w 420164"/>
                    <a:gd name="connsiteY1" fmla="*/ 131360 h 144190"/>
                    <a:gd name="connsiteX2" fmla="*/ 0 w 420164"/>
                    <a:gd name="connsiteY2" fmla="*/ 144191 h 144190"/>
                    <a:gd name="connsiteX3" fmla="*/ 420164 w 420164"/>
                    <a:gd name="connsiteY3" fmla="*/ 0 h 1441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164" h="144190">
                      <a:moveTo>
                        <a:pt x="384916" y="3384"/>
                      </a:moveTo>
                      <a:lnTo>
                        <a:pt x="7755" y="131360"/>
                      </a:lnTo>
                      <a:lnTo>
                        <a:pt x="0" y="144191"/>
                      </a:lnTo>
                      <a:lnTo>
                        <a:pt x="420164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grpSp>
            <p:nvGrpSpPr>
              <p:cNvPr id="573" name="Graphic 111">
                <a:extLst>
                  <a:ext uri="{FF2B5EF4-FFF2-40B4-BE49-F238E27FC236}">
                    <a16:creationId xmlns:a16="http://schemas.microsoft.com/office/drawing/2014/main" id="{8A8F97F5-1FED-C899-FC5F-6C0A1F070666}"/>
                  </a:ext>
                </a:extLst>
              </p:cNvPr>
              <p:cNvGrpSpPr/>
              <p:nvPr/>
            </p:nvGrpSpPr>
            <p:grpSpPr>
              <a:xfrm>
                <a:off x="9904952" y="1779013"/>
                <a:ext cx="377301" cy="127976"/>
                <a:chOff x="9904952" y="1779013"/>
                <a:chExt cx="377301" cy="127976"/>
              </a:xfrm>
              <a:grpFill/>
            </p:grpSpPr>
            <p:sp>
              <p:nvSpPr>
                <p:cNvPr id="575" name="Freeform: Shape 574">
                  <a:extLst>
                    <a:ext uri="{FF2B5EF4-FFF2-40B4-BE49-F238E27FC236}">
                      <a16:creationId xmlns:a16="http://schemas.microsoft.com/office/drawing/2014/main" id="{99161581-5756-D5D2-320D-E05D2D7B4427}"/>
                    </a:ext>
                  </a:extLst>
                </p:cNvPr>
                <p:cNvSpPr/>
                <p:nvPr/>
              </p:nvSpPr>
              <p:spPr>
                <a:xfrm>
                  <a:off x="10034291" y="1801948"/>
                  <a:ext cx="7331" cy="61191"/>
                </a:xfrm>
                <a:custGeom>
                  <a:avLst/>
                  <a:gdLst>
                    <a:gd name="connsiteX0" fmla="*/ 0 w 7331"/>
                    <a:gd name="connsiteY0" fmla="*/ 705 h 61191"/>
                    <a:gd name="connsiteX1" fmla="*/ 0 w 7331"/>
                    <a:gd name="connsiteY1" fmla="*/ 61192 h 61191"/>
                    <a:gd name="connsiteX2" fmla="*/ 7332 w 7331"/>
                    <a:gd name="connsiteY2" fmla="*/ 58654 h 61191"/>
                    <a:gd name="connsiteX3" fmla="*/ 7332 w 7331"/>
                    <a:gd name="connsiteY3" fmla="*/ 0 h 61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61191">
                      <a:moveTo>
                        <a:pt x="0" y="705"/>
                      </a:moveTo>
                      <a:lnTo>
                        <a:pt x="0" y="61192"/>
                      </a:lnTo>
                      <a:lnTo>
                        <a:pt x="7332" y="58654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76" name="Freeform: Shape 575">
                  <a:extLst>
                    <a:ext uri="{FF2B5EF4-FFF2-40B4-BE49-F238E27FC236}">
                      <a16:creationId xmlns:a16="http://schemas.microsoft.com/office/drawing/2014/main" id="{A5C8A332-435C-E6BB-4D6C-1FE6D627AF90}"/>
                    </a:ext>
                  </a:extLst>
                </p:cNvPr>
                <p:cNvSpPr/>
                <p:nvPr/>
              </p:nvSpPr>
              <p:spPr>
                <a:xfrm>
                  <a:off x="10041623" y="1801243"/>
                  <a:ext cx="7378" cy="59358"/>
                </a:xfrm>
                <a:custGeom>
                  <a:avLst/>
                  <a:gdLst>
                    <a:gd name="connsiteX0" fmla="*/ 0 w 7378"/>
                    <a:gd name="connsiteY0" fmla="*/ 705 h 59358"/>
                    <a:gd name="connsiteX1" fmla="*/ 0 w 7378"/>
                    <a:gd name="connsiteY1" fmla="*/ 59359 h 59358"/>
                    <a:gd name="connsiteX2" fmla="*/ 7379 w 7378"/>
                    <a:gd name="connsiteY2" fmla="*/ 56868 h 59358"/>
                    <a:gd name="connsiteX3" fmla="*/ 7379 w 7378"/>
                    <a:gd name="connsiteY3" fmla="*/ 0 h 593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78" h="59358">
                      <a:moveTo>
                        <a:pt x="0" y="705"/>
                      </a:moveTo>
                      <a:lnTo>
                        <a:pt x="0" y="59359"/>
                      </a:lnTo>
                      <a:lnTo>
                        <a:pt x="7379" y="56868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77" name="Freeform: Shape 576">
                  <a:extLst>
                    <a:ext uri="{FF2B5EF4-FFF2-40B4-BE49-F238E27FC236}">
                      <a16:creationId xmlns:a16="http://schemas.microsoft.com/office/drawing/2014/main" id="{76991615-8D21-08B4-83A4-47DDCEBB2DAA}"/>
                    </a:ext>
                  </a:extLst>
                </p:cNvPr>
                <p:cNvSpPr/>
                <p:nvPr/>
              </p:nvSpPr>
              <p:spPr>
                <a:xfrm>
                  <a:off x="10026912" y="1802653"/>
                  <a:ext cx="7378" cy="62977"/>
                </a:xfrm>
                <a:custGeom>
                  <a:avLst/>
                  <a:gdLst>
                    <a:gd name="connsiteX0" fmla="*/ 0 w 7378"/>
                    <a:gd name="connsiteY0" fmla="*/ 705 h 62977"/>
                    <a:gd name="connsiteX1" fmla="*/ 0 w 7378"/>
                    <a:gd name="connsiteY1" fmla="*/ 62978 h 62977"/>
                    <a:gd name="connsiteX2" fmla="*/ 7379 w 7378"/>
                    <a:gd name="connsiteY2" fmla="*/ 60487 h 62977"/>
                    <a:gd name="connsiteX3" fmla="*/ 7379 w 7378"/>
                    <a:gd name="connsiteY3" fmla="*/ 0 h 62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78" h="62977">
                      <a:moveTo>
                        <a:pt x="0" y="705"/>
                      </a:moveTo>
                      <a:lnTo>
                        <a:pt x="0" y="62978"/>
                      </a:lnTo>
                      <a:lnTo>
                        <a:pt x="7379" y="60487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78" name="Freeform: Shape 577">
                  <a:extLst>
                    <a:ext uri="{FF2B5EF4-FFF2-40B4-BE49-F238E27FC236}">
                      <a16:creationId xmlns:a16="http://schemas.microsoft.com/office/drawing/2014/main" id="{9596EA72-4EDC-4B25-BF2C-7289D47928ED}"/>
                    </a:ext>
                  </a:extLst>
                </p:cNvPr>
                <p:cNvSpPr/>
                <p:nvPr/>
              </p:nvSpPr>
              <p:spPr>
                <a:xfrm>
                  <a:off x="10004870" y="1804768"/>
                  <a:ext cx="7378" cy="68335"/>
                </a:xfrm>
                <a:custGeom>
                  <a:avLst/>
                  <a:gdLst>
                    <a:gd name="connsiteX0" fmla="*/ 0 w 7378"/>
                    <a:gd name="connsiteY0" fmla="*/ 705 h 68335"/>
                    <a:gd name="connsiteX1" fmla="*/ 0 w 7378"/>
                    <a:gd name="connsiteY1" fmla="*/ 68335 h 68335"/>
                    <a:gd name="connsiteX2" fmla="*/ 7379 w 7378"/>
                    <a:gd name="connsiteY2" fmla="*/ 65845 h 68335"/>
                    <a:gd name="connsiteX3" fmla="*/ 7379 w 7378"/>
                    <a:gd name="connsiteY3" fmla="*/ 0 h 68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78" h="68335">
                      <a:moveTo>
                        <a:pt x="0" y="705"/>
                      </a:moveTo>
                      <a:lnTo>
                        <a:pt x="0" y="68335"/>
                      </a:lnTo>
                      <a:lnTo>
                        <a:pt x="7379" y="65845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79" name="Freeform: Shape 578">
                  <a:extLst>
                    <a:ext uri="{FF2B5EF4-FFF2-40B4-BE49-F238E27FC236}">
                      <a16:creationId xmlns:a16="http://schemas.microsoft.com/office/drawing/2014/main" id="{67CC3F41-E30B-5102-15F3-F44FDD4A6D4B}"/>
                    </a:ext>
                  </a:extLst>
                </p:cNvPr>
                <p:cNvSpPr/>
                <p:nvPr/>
              </p:nvSpPr>
              <p:spPr>
                <a:xfrm>
                  <a:off x="10019580" y="1803358"/>
                  <a:ext cx="7331" cy="64763"/>
                </a:xfrm>
                <a:custGeom>
                  <a:avLst/>
                  <a:gdLst>
                    <a:gd name="connsiteX0" fmla="*/ 0 w 7331"/>
                    <a:gd name="connsiteY0" fmla="*/ 705 h 64763"/>
                    <a:gd name="connsiteX1" fmla="*/ 0 w 7331"/>
                    <a:gd name="connsiteY1" fmla="*/ 64764 h 64763"/>
                    <a:gd name="connsiteX2" fmla="*/ 7332 w 7331"/>
                    <a:gd name="connsiteY2" fmla="*/ 62273 h 64763"/>
                    <a:gd name="connsiteX3" fmla="*/ 7332 w 7331"/>
                    <a:gd name="connsiteY3" fmla="*/ 0 h 647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64763">
                      <a:moveTo>
                        <a:pt x="0" y="705"/>
                      </a:moveTo>
                      <a:lnTo>
                        <a:pt x="0" y="64764"/>
                      </a:lnTo>
                      <a:lnTo>
                        <a:pt x="7332" y="62273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80" name="Freeform: Shape 579">
                  <a:extLst>
                    <a:ext uri="{FF2B5EF4-FFF2-40B4-BE49-F238E27FC236}">
                      <a16:creationId xmlns:a16="http://schemas.microsoft.com/office/drawing/2014/main" id="{E99BF234-15E0-5402-37A1-FE802C3EFB79}"/>
                    </a:ext>
                  </a:extLst>
                </p:cNvPr>
                <p:cNvSpPr/>
                <p:nvPr/>
              </p:nvSpPr>
              <p:spPr>
                <a:xfrm>
                  <a:off x="10012249" y="1804063"/>
                  <a:ext cx="7331" cy="66549"/>
                </a:xfrm>
                <a:custGeom>
                  <a:avLst/>
                  <a:gdLst>
                    <a:gd name="connsiteX0" fmla="*/ 0 w 7331"/>
                    <a:gd name="connsiteY0" fmla="*/ 705 h 66549"/>
                    <a:gd name="connsiteX1" fmla="*/ 0 w 7331"/>
                    <a:gd name="connsiteY1" fmla="*/ 66549 h 66549"/>
                    <a:gd name="connsiteX2" fmla="*/ 7332 w 7331"/>
                    <a:gd name="connsiteY2" fmla="*/ 64059 h 66549"/>
                    <a:gd name="connsiteX3" fmla="*/ 7332 w 7331"/>
                    <a:gd name="connsiteY3" fmla="*/ 0 h 66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66549">
                      <a:moveTo>
                        <a:pt x="0" y="705"/>
                      </a:moveTo>
                      <a:lnTo>
                        <a:pt x="0" y="66549"/>
                      </a:lnTo>
                      <a:lnTo>
                        <a:pt x="7332" y="64059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81" name="Freeform: Shape 580">
                  <a:extLst>
                    <a:ext uri="{FF2B5EF4-FFF2-40B4-BE49-F238E27FC236}">
                      <a16:creationId xmlns:a16="http://schemas.microsoft.com/office/drawing/2014/main" id="{A474C852-2231-5E79-4A88-D1EF5ACA3942}"/>
                    </a:ext>
                  </a:extLst>
                </p:cNvPr>
                <p:cNvSpPr/>
                <p:nvPr/>
              </p:nvSpPr>
              <p:spPr>
                <a:xfrm>
                  <a:off x="10071044" y="1798470"/>
                  <a:ext cx="7331" cy="52168"/>
                </a:xfrm>
                <a:custGeom>
                  <a:avLst/>
                  <a:gdLst>
                    <a:gd name="connsiteX0" fmla="*/ 0 w 7331"/>
                    <a:gd name="connsiteY0" fmla="*/ 705 h 52168"/>
                    <a:gd name="connsiteX1" fmla="*/ 0 w 7331"/>
                    <a:gd name="connsiteY1" fmla="*/ 52168 h 52168"/>
                    <a:gd name="connsiteX2" fmla="*/ 7332 w 7331"/>
                    <a:gd name="connsiteY2" fmla="*/ 49677 h 52168"/>
                    <a:gd name="connsiteX3" fmla="*/ 7332 w 7331"/>
                    <a:gd name="connsiteY3" fmla="*/ 0 h 521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52168">
                      <a:moveTo>
                        <a:pt x="0" y="705"/>
                      </a:moveTo>
                      <a:lnTo>
                        <a:pt x="0" y="52168"/>
                      </a:lnTo>
                      <a:lnTo>
                        <a:pt x="7332" y="49677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82" name="Freeform: Shape 581">
                  <a:extLst>
                    <a:ext uri="{FF2B5EF4-FFF2-40B4-BE49-F238E27FC236}">
                      <a16:creationId xmlns:a16="http://schemas.microsoft.com/office/drawing/2014/main" id="{FE90DAE2-5F8A-A645-5927-12ECDA347636}"/>
                    </a:ext>
                  </a:extLst>
                </p:cNvPr>
                <p:cNvSpPr/>
                <p:nvPr/>
              </p:nvSpPr>
              <p:spPr>
                <a:xfrm>
                  <a:off x="10078375" y="1797765"/>
                  <a:ext cx="7331" cy="50382"/>
                </a:xfrm>
                <a:custGeom>
                  <a:avLst/>
                  <a:gdLst>
                    <a:gd name="connsiteX0" fmla="*/ 0 w 7331"/>
                    <a:gd name="connsiteY0" fmla="*/ 705 h 50382"/>
                    <a:gd name="connsiteX1" fmla="*/ 0 w 7331"/>
                    <a:gd name="connsiteY1" fmla="*/ 50382 h 50382"/>
                    <a:gd name="connsiteX2" fmla="*/ 7332 w 7331"/>
                    <a:gd name="connsiteY2" fmla="*/ 47891 h 50382"/>
                    <a:gd name="connsiteX3" fmla="*/ 7332 w 7331"/>
                    <a:gd name="connsiteY3" fmla="*/ 0 h 50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50382">
                      <a:moveTo>
                        <a:pt x="0" y="705"/>
                      </a:moveTo>
                      <a:lnTo>
                        <a:pt x="0" y="50382"/>
                      </a:lnTo>
                      <a:lnTo>
                        <a:pt x="7332" y="47891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83" name="Freeform: Shape 582">
                  <a:extLst>
                    <a:ext uri="{FF2B5EF4-FFF2-40B4-BE49-F238E27FC236}">
                      <a16:creationId xmlns:a16="http://schemas.microsoft.com/office/drawing/2014/main" id="{C3BE3523-BE3A-61B2-AB34-775893C84706}"/>
                    </a:ext>
                  </a:extLst>
                </p:cNvPr>
                <p:cNvSpPr/>
                <p:nvPr/>
              </p:nvSpPr>
              <p:spPr>
                <a:xfrm>
                  <a:off x="10085707" y="1797060"/>
                  <a:ext cx="7378" cy="48596"/>
                </a:xfrm>
                <a:custGeom>
                  <a:avLst/>
                  <a:gdLst>
                    <a:gd name="connsiteX0" fmla="*/ 0 w 7378"/>
                    <a:gd name="connsiteY0" fmla="*/ 705 h 48596"/>
                    <a:gd name="connsiteX1" fmla="*/ 0 w 7378"/>
                    <a:gd name="connsiteY1" fmla="*/ 48596 h 48596"/>
                    <a:gd name="connsiteX2" fmla="*/ 7379 w 7378"/>
                    <a:gd name="connsiteY2" fmla="*/ 46105 h 48596"/>
                    <a:gd name="connsiteX3" fmla="*/ 7379 w 7378"/>
                    <a:gd name="connsiteY3" fmla="*/ 0 h 485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78" h="48596">
                      <a:moveTo>
                        <a:pt x="0" y="705"/>
                      </a:moveTo>
                      <a:lnTo>
                        <a:pt x="0" y="48596"/>
                      </a:lnTo>
                      <a:lnTo>
                        <a:pt x="7379" y="46105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84" name="Freeform: Shape 583">
                  <a:extLst>
                    <a:ext uri="{FF2B5EF4-FFF2-40B4-BE49-F238E27FC236}">
                      <a16:creationId xmlns:a16="http://schemas.microsoft.com/office/drawing/2014/main" id="{4DFA3F3F-20AF-F971-0FD6-9EC2E57A8610}"/>
                    </a:ext>
                  </a:extLst>
                </p:cNvPr>
                <p:cNvSpPr/>
                <p:nvPr/>
              </p:nvSpPr>
              <p:spPr>
                <a:xfrm>
                  <a:off x="10056333" y="1799880"/>
                  <a:ext cx="7331" cy="55739"/>
                </a:xfrm>
                <a:custGeom>
                  <a:avLst/>
                  <a:gdLst>
                    <a:gd name="connsiteX0" fmla="*/ 0 w 7331"/>
                    <a:gd name="connsiteY0" fmla="*/ 658 h 55739"/>
                    <a:gd name="connsiteX1" fmla="*/ 0 w 7331"/>
                    <a:gd name="connsiteY1" fmla="*/ 55740 h 55739"/>
                    <a:gd name="connsiteX2" fmla="*/ 7332 w 7331"/>
                    <a:gd name="connsiteY2" fmla="*/ 53249 h 55739"/>
                    <a:gd name="connsiteX3" fmla="*/ 7332 w 7331"/>
                    <a:gd name="connsiteY3" fmla="*/ 0 h 55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55739">
                      <a:moveTo>
                        <a:pt x="0" y="658"/>
                      </a:moveTo>
                      <a:lnTo>
                        <a:pt x="0" y="55740"/>
                      </a:lnTo>
                      <a:lnTo>
                        <a:pt x="7332" y="53249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85" name="Freeform: Shape 584">
                  <a:extLst>
                    <a:ext uri="{FF2B5EF4-FFF2-40B4-BE49-F238E27FC236}">
                      <a16:creationId xmlns:a16="http://schemas.microsoft.com/office/drawing/2014/main" id="{E16458A7-6F83-082B-D6A7-B81549073780}"/>
                    </a:ext>
                  </a:extLst>
                </p:cNvPr>
                <p:cNvSpPr/>
                <p:nvPr/>
              </p:nvSpPr>
              <p:spPr>
                <a:xfrm>
                  <a:off x="10063665" y="1799175"/>
                  <a:ext cx="7378" cy="53953"/>
                </a:xfrm>
                <a:custGeom>
                  <a:avLst/>
                  <a:gdLst>
                    <a:gd name="connsiteX0" fmla="*/ 0 w 7378"/>
                    <a:gd name="connsiteY0" fmla="*/ 705 h 53953"/>
                    <a:gd name="connsiteX1" fmla="*/ 0 w 7378"/>
                    <a:gd name="connsiteY1" fmla="*/ 53954 h 53953"/>
                    <a:gd name="connsiteX2" fmla="*/ 7379 w 7378"/>
                    <a:gd name="connsiteY2" fmla="*/ 51463 h 53953"/>
                    <a:gd name="connsiteX3" fmla="*/ 7379 w 7378"/>
                    <a:gd name="connsiteY3" fmla="*/ 0 h 53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78" h="53953">
                      <a:moveTo>
                        <a:pt x="0" y="705"/>
                      </a:moveTo>
                      <a:lnTo>
                        <a:pt x="0" y="53954"/>
                      </a:lnTo>
                      <a:lnTo>
                        <a:pt x="7379" y="51463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86" name="Freeform: Shape 585">
                  <a:extLst>
                    <a:ext uri="{FF2B5EF4-FFF2-40B4-BE49-F238E27FC236}">
                      <a16:creationId xmlns:a16="http://schemas.microsoft.com/office/drawing/2014/main" id="{8325BDA7-6319-6E44-F7D1-1ECB93CD8FED}"/>
                    </a:ext>
                  </a:extLst>
                </p:cNvPr>
                <p:cNvSpPr/>
                <p:nvPr/>
              </p:nvSpPr>
              <p:spPr>
                <a:xfrm>
                  <a:off x="9997538" y="1805473"/>
                  <a:ext cx="7331" cy="70121"/>
                </a:xfrm>
                <a:custGeom>
                  <a:avLst/>
                  <a:gdLst>
                    <a:gd name="connsiteX0" fmla="*/ 0 w 7331"/>
                    <a:gd name="connsiteY0" fmla="*/ 705 h 70121"/>
                    <a:gd name="connsiteX1" fmla="*/ 0 w 7331"/>
                    <a:gd name="connsiteY1" fmla="*/ 70121 h 70121"/>
                    <a:gd name="connsiteX2" fmla="*/ 7332 w 7331"/>
                    <a:gd name="connsiteY2" fmla="*/ 67630 h 70121"/>
                    <a:gd name="connsiteX3" fmla="*/ 7332 w 7331"/>
                    <a:gd name="connsiteY3" fmla="*/ 0 h 701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70121">
                      <a:moveTo>
                        <a:pt x="0" y="705"/>
                      </a:moveTo>
                      <a:lnTo>
                        <a:pt x="0" y="70121"/>
                      </a:lnTo>
                      <a:lnTo>
                        <a:pt x="7332" y="67630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87" name="Freeform: Shape 586">
                  <a:extLst>
                    <a:ext uri="{FF2B5EF4-FFF2-40B4-BE49-F238E27FC236}">
                      <a16:creationId xmlns:a16="http://schemas.microsoft.com/office/drawing/2014/main" id="{4B67C2B1-7D44-2BF4-354F-3B4DFB5C5CEF}"/>
                    </a:ext>
                  </a:extLst>
                </p:cNvPr>
                <p:cNvSpPr/>
                <p:nvPr/>
              </p:nvSpPr>
              <p:spPr>
                <a:xfrm>
                  <a:off x="9909369" y="1813886"/>
                  <a:ext cx="7331" cy="91599"/>
                </a:xfrm>
                <a:custGeom>
                  <a:avLst/>
                  <a:gdLst>
                    <a:gd name="connsiteX0" fmla="*/ 0 w 7331"/>
                    <a:gd name="connsiteY0" fmla="*/ 705 h 91599"/>
                    <a:gd name="connsiteX1" fmla="*/ 0 w 7331"/>
                    <a:gd name="connsiteY1" fmla="*/ 91600 h 91599"/>
                    <a:gd name="connsiteX2" fmla="*/ 7332 w 7331"/>
                    <a:gd name="connsiteY2" fmla="*/ 89109 h 91599"/>
                    <a:gd name="connsiteX3" fmla="*/ 7332 w 7331"/>
                    <a:gd name="connsiteY3" fmla="*/ 0 h 915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91599">
                      <a:moveTo>
                        <a:pt x="0" y="705"/>
                      </a:moveTo>
                      <a:lnTo>
                        <a:pt x="0" y="91600"/>
                      </a:lnTo>
                      <a:lnTo>
                        <a:pt x="7332" y="89109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88" name="Freeform: Shape 587">
                  <a:extLst>
                    <a:ext uri="{FF2B5EF4-FFF2-40B4-BE49-F238E27FC236}">
                      <a16:creationId xmlns:a16="http://schemas.microsoft.com/office/drawing/2014/main" id="{01BCA163-A58A-7F31-B5ED-9FCC7C4AE6C1}"/>
                    </a:ext>
                  </a:extLst>
                </p:cNvPr>
                <p:cNvSpPr/>
                <p:nvPr/>
              </p:nvSpPr>
              <p:spPr>
                <a:xfrm>
                  <a:off x="9938743" y="1811066"/>
                  <a:ext cx="7331" cy="84455"/>
                </a:xfrm>
                <a:custGeom>
                  <a:avLst/>
                  <a:gdLst>
                    <a:gd name="connsiteX0" fmla="*/ 0 w 7331"/>
                    <a:gd name="connsiteY0" fmla="*/ 705 h 84455"/>
                    <a:gd name="connsiteX1" fmla="*/ 0 w 7331"/>
                    <a:gd name="connsiteY1" fmla="*/ 84456 h 84455"/>
                    <a:gd name="connsiteX2" fmla="*/ 7332 w 7331"/>
                    <a:gd name="connsiteY2" fmla="*/ 81965 h 84455"/>
                    <a:gd name="connsiteX3" fmla="*/ 7332 w 7331"/>
                    <a:gd name="connsiteY3" fmla="*/ 0 h 844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84455">
                      <a:moveTo>
                        <a:pt x="0" y="705"/>
                      </a:moveTo>
                      <a:lnTo>
                        <a:pt x="0" y="84456"/>
                      </a:lnTo>
                      <a:lnTo>
                        <a:pt x="7332" y="81965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89" name="Freeform: Shape 588">
                  <a:extLst>
                    <a:ext uri="{FF2B5EF4-FFF2-40B4-BE49-F238E27FC236}">
                      <a16:creationId xmlns:a16="http://schemas.microsoft.com/office/drawing/2014/main" id="{7FF48487-9B63-4757-B571-0FF7E5F7E800}"/>
                    </a:ext>
                  </a:extLst>
                </p:cNvPr>
                <p:cNvSpPr/>
                <p:nvPr/>
              </p:nvSpPr>
              <p:spPr>
                <a:xfrm>
                  <a:off x="9931412" y="1811771"/>
                  <a:ext cx="7331" cy="86241"/>
                </a:xfrm>
                <a:custGeom>
                  <a:avLst/>
                  <a:gdLst>
                    <a:gd name="connsiteX0" fmla="*/ 0 w 7331"/>
                    <a:gd name="connsiteY0" fmla="*/ 705 h 86241"/>
                    <a:gd name="connsiteX1" fmla="*/ 0 w 7331"/>
                    <a:gd name="connsiteY1" fmla="*/ 86242 h 86241"/>
                    <a:gd name="connsiteX2" fmla="*/ 7332 w 7331"/>
                    <a:gd name="connsiteY2" fmla="*/ 83751 h 86241"/>
                    <a:gd name="connsiteX3" fmla="*/ 7332 w 7331"/>
                    <a:gd name="connsiteY3" fmla="*/ 0 h 86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86241">
                      <a:moveTo>
                        <a:pt x="0" y="705"/>
                      </a:moveTo>
                      <a:lnTo>
                        <a:pt x="0" y="86242"/>
                      </a:lnTo>
                      <a:lnTo>
                        <a:pt x="7332" y="83751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90" name="Freeform: Shape 589">
                  <a:extLst>
                    <a:ext uri="{FF2B5EF4-FFF2-40B4-BE49-F238E27FC236}">
                      <a16:creationId xmlns:a16="http://schemas.microsoft.com/office/drawing/2014/main" id="{8E001DCB-4B2B-43AB-A48A-10B55E8983FA}"/>
                    </a:ext>
                  </a:extLst>
                </p:cNvPr>
                <p:cNvSpPr/>
                <p:nvPr/>
              </p:nvSpPr>
              <p:spPr>
                <a:xfrm>
                  <a:off x="9916701" y="1813181"/>
                  <a:ext cx="7331" cy="89813"/>
                </a:xfrm>
                <a:custGeom>
                  <a:avLst/>
                  <a:gdLst>
                    <a:gd name="connsiteX0" fmla="*/ 0 w 7331"/>
                    <a:gd name="connsiteY0" fmla="*/ 705 h 89813"/>
                    <a:gd name="connsiteX1" fmla="*/ 0 w 7331"/>
                    <a:gd name="connsiteY1" fmla="*/ 89814 h 89813"/>
                    <a:gd name="connsiteX2" fmla="*/ 7332 w 7331"/>
                    <a:gd name="connsiteY2" fmla="*/ 87323 h 89813"/>
                    <a:gd name="connsiteX3" fmla="*/ 7332 w 7331"/>
                    <a:gd name="connsiteY3" fmla="*/ 0 h 89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89813">
                      <a:moveTo>
                        <a:pt x="0" y="705"/>
                      </a:moveTo>
                      <a:lnTo>
                        <a:pt x="0" y="89814"/>
                      </a:lnTo>
                      <a:lnTo>
                        <a:pt x="7332" y="87323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91" name="Freeform: Shape 590">
                  <a:extLst>
                    <a:ext uri="{FF2B5EF4-FFF2-40B4-BE49-F238E27FC236}">
                      <a16:creationId xmlns:a16="http://schemas.microsoft.com/office/drawing/2014/main" id="{FD820AF8-8A11-77EC-8E78-6CC5465C4F06}"/>
                    </a:ext>
                  </a:extLst>
                </p:cNvPr>
                <p:cNvSpPr/>
                <p:nvPr/>
              </p:nvSpPr>
              <p:spPr>
                <a:xfrm>
                  <a:off x="9924033" y="1812476"/>
                  <a:ext cx="7378" cy="88027"/>
                </a:xfrm>
                <a:custGeom>
                  <a:avLst/>
                  <a:gdLst>
                    <a:gd name="connsiteX0" fmla="*/ 0 w 7378"/>
                    <a:gd name="connsiteY0" fmla="*/ 705 h 88027"/>
                    <a:gd name="connsiteX1" fmla="*/ 0 w 7378"/>
                    <a:gd name="connsiteY1" fmla="*/ 88028 h 88027"/>
                    <a:gd name="connsiteX2" fmla="*/ 7379 w 7378"/>
                    <a:gd name="connsiteY2" fmla="*/ 85537 h 88027"/>
                    <a:gd name="connsiteX3" fmla="*/ 7379 w 7378"/>
                    <a:gd name="connsiteY3" fmla="*/ 0 h 880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78" h="88027">
                      <a:moveTo>
                        <a:pt x="0" y="705"/>
                      </a:moveTo>
                      <a:lnTo>
                        <a:pt x="0" y="88028"/>
                      </a:lnTo>
                      <a:lnTo>
                        <a:pt x="7379" y="85537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92" name="Freeform: Shape 591">
                  <a:extLst>
                    <a:ext uri="{FF2B5EF4-FFF2-40B4-BE49-F238E27FC236}">
                      <a16:creationId xmlns:a16="http://schemas.microsoft.com/office/drawing/2014/main" id="{126EEF8D-0B43-EF2C-D0DE-4642966AF7D7}"/>
                    </a:ext>
                  </a:extLst>
                </p:cNvPr>
                <p:cNvSpPr/>
                <p:nvPr/>
              </p:nvSpPr>
              <p:spPr>
                <a:xfrm>
                  <a:off x="10093086" y="1796355"/>
                  <a:ext cx="7331" cy="46810"/>
                </a:xfrm>
                <a:custGeom>
                  <a:avLst/>
                  <a:gdLst>
                    <a:gd name="connsiteX0" fmla="*/ 0 w 7331"/>
                    <a:gd name="connsiteY0" fmla="*/ 705 h 46810"/>
                    <a:gd name="connsiteX1" fmla="*/ 0 w 7331"/>
                    <a:gd name="connsiteY1" fmla="*/ 46810 h 46810"/>
                    <a:gd name="connsiteX2" fmla="*/ 7332 w 7331"/>
                    <a:gd name="connsiteY2" fmla="*/ 44319 h 46810"/>
                    <a:gd name="connsiteX3" fmla="*/ 7332 w 7331"/>
                    <a:gd name="connsiteY3" fmla="*/ 0 h 46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46810">
                      <a:moveTo>
                        <a:pt x="0" y="705"/>
                      </a:moveTo>
                      <a:lnTo>
                        <a:pt x="0" y="46810"/>
                      </a:lnTo>
                      <a:lnTo>
                        <a:pt x="7332" y="44319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93" name="Freeform: Shape 592">
                  <a:extLst>
                    <a:ext uri="{FF2B5EF4-FFF2-40B4-BE49-F238E27FC236}">
                      <a16:creationId xmlns:a16="http://schemas.microsoft.com/office/drawing/2014/main" id="{64443DCC-66A4-A803-57C8-E13BB0D99A73}"/>
                    </a:ext>
                  </a:extLst>
                </p:cNvPr>
                <p:cNvSpPr/>
                <p:nvPr/>
              </p:nvSpPr>
              <p:spPr>
                <a:xfrm>
                  <a:off x="9904952" y="1814591"/>
                  <a:ext cx="4417" cy="92398"/>
                </a:xfrm>
                <a:custGeom>
                  <a:avLst/>
                  <a:gdLst>
                    <a:gd name="connsiteX0" fmla="*/ 0 w 4417"/>
                    <a:gd name="connsiteY0" fmla="*/ 423 h 92398"/>
                    <a:gd name="connsiteX1" fmla="*/ 0 w 4417"/>
                    <a:gd name="connsiteY1" fmla="*/ 92399 h 92398"/>
                    <a:gd name="connsiteX2" fmla="*/ 4418 w 4417"/>
                    <a:gd name="connsiteY2" fmla="*/ 90895 h 92398"/>
                    <a:gd name="connsiteX3" fmla="*/ 4418 w 4417"/>
                    <a:gd name="connsiteY3" fmla="*/ 0 h 923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17" h="92398">
                      <a:moveTo>
                        <a:pt x="0" y="423"/>
                      </a:moveTo>
                      <a:lnTo>
                        <a:pt x="0" y="92399"/>
                      </a:lnTo>
                      <a:lnTo>
                        <a:pt x="4418" y="90895"/>
                      </a:lnTo>
                      <a:lnTo>
                        <a:pt x="4418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94" name="Freeform: Shape 593">
                  <a:extLst>
                    <a:ext uri="{FF2B5EF4-FFF2-40B4-BE49-F238E27FC236}">
                      <a16:creationId xmlns:a16="http://schemas.microsoft.com/office/drawing/2014/main" id="{629A5181-E084-F05C-0608-90E389A9449C}"/>
                    </a:ext>
                  </a:extLst>
                </p:cNvPr>
                <p:cNvSpPr/>
                <p:nvPr/>
              </p:nvSpPr>
              <p:spPr>
                <a:xfrm>
                  <a:off x="9982828" y="1806883"/>
                  <a:ext cx="7378" cy="73693"/>
                </a:xfrm>
                <a:custGeom>
                  <a:avLst/>
                  <a:gdLst>
                    <a:gd name="connsiteX0" fmla="*/ 0 w 7378"/>
                    <a:gd name="connsiteY0" fmla="*/ 705 h 73693"/>
                    <a:gd name="connsiteX1" fmla="*/ 0 w 7378"/>
                    <a:gd name="connsiteY1" fmla="*/ 73693 h 73693"/>
                    <a:gd name="connsiteX2" fmla="*/ 7379 w 7378"/>
                    <a:gd name="connsiteY2" fmla="*/ 71202 h 73693"/>
                    <a:gd name="connsiteX3" fmla="*/ 7379 w 7378"/>
                    <a:gd name="connsiteY3" fmla="*/ 0 h 736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78" h="73693">
                      <a:moveTo>
                        <a:pt x="0" y="705"/>
                      </a:moveTo>
                      <a:lnTo>
                        <a:pt x="0" y="73693"/>
                      </a:lnTo>
                      <a:lnTo>
                        <a:pt x="7379" y="71202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95" name="Freeform: Shape 594">
                  <a:extLst>
                    <a:ext uri="{FF2B5EF4-FFF2-40B4-BE49-F238E27FC236}">
                      <a16:creationId xmlns:a16="http://schemas.microsoft.com/office/drawing/2014/main" id="{26292D72-C5A4-E0A1-F5E1-D7EEAFE51206}"/>
                    </a:ext>
                  </a:extLst>
                </p:cNvPr>
                <p:cNvSpPr/>
                <p:nvPr/>
              </p:nvSpPr>
              <p:spPr>
                <a:xfrm>
                  <a:off x="9946075" y="1810361"/>
                  <a:ext cx="7378" cy="82669"/>
                </a:xfrm>
                <a:custGeom>
                  <a:avLst/>
                  <a:gdLst>
                    <a:gd name="connsiteX0" fmla="*/ 0 w 7378"/>
                    <a:gd name="connsiteY0" fmla="*/ 705 h 82669"/>
                    <a:gd name="connsiteX1" fmla="*/ 0 w 7378"/>
                    <a:gd name="connsiteY1" fmla="*/ 82670 h 82669"/>
                    <a:gd name="connsiteX2" fmla="*/ 7379 w 7378"/>
                    <a:gd name="connsiteY2" fmla="*/ 80179 h 82669"/>
                    <a:gd name="connsiteX3" fmla="*/ 7379 w 7378"/>
                    <a:gd name="connsiteY3" fmla="*/ 0 h 826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78" h="82669">
                      <a:moveTo>
                        <a:pt x="0" y="705"/>
                      </a:moveTo>
                      <a:lnTo>
                        <a:pt x="0" y="82670"/>
                      </a:lnTo>
                      <a:lnTo>
                        <a:pt x="7379" y="80179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96" name="Freeform: Shape 595">
                  <a:extLst>
                    <a:ext uri="{FF2B5EF4-FFF2-40B4-BE49-F238E27FC236}">
                      <a16:creationId xmlns:a16="http://schemas.microsoft.com/office/drawing/2014/main" id="{964EB59D-26B0-F7D1-27F2-066153831F80}"/>
                    </a:ext>
                  </a:extLst>
                </p:cNvPr>
                <p:cNvSpPr/>
                <p:nvPr/>
              </p:nvSpPr>
              <p:spPr>
                <a:xfrm>
                  <a:off x="9968164" y="1808293"/>
                  <a:ext cx="7331" cy="77265"/>
                </a:xfrm>
                <a:custGeom>
                  <a:avLst/>
                  <a:gdLst>
                    <a:gd name="connsiteX0" fmla="*/ 0 w 7331"/>
                    <a:gd name="connsiteY0" fmla="*/ 705 h 77265"/>
                    <a:gd name="connsiteX1" fmla="*/ 0 w 7331"/>
                    <a:gd name="connsiteY1" fmla="*/ 77265 h 77265"/>
                    <a:gd name="connsiteX2" fmla="*/ 7332 w 7331"/>
                    <a:gd name="connsiteY2" fmla="*/ 74774 h 77265"/>
                    <a:gd name="connsiteX3" fmla="*/ 7332 w 7331"/>
                    <a:gd name="connsiteY3" fmla="*/ 0 h 77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77265">
                      <a:moveTo>
                        <a:pt x="0" y="705"/>
                      </a:moveTo>
                      <a:lnTo>
                        <a:pt x="0" y="77265"/>
                      </a:lnTo>
                      <a:lnTo>
                        <a:pt x="7332" y="74774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97" name="Freeform: Shape 596">
                  <a:extLst>
                    <a:ext uri="{FF2B5EF4-FFF2-40B4-BE49-F238E27FC236}">
                      <a16:creationId xmlns:a16="http://schemas.microsoft.com/office/drawing/2014/main" id="{1F0FB5BB-4249-DEB4-503C-B4AB17ECE22B}"/>
                    </a:ext>
                  </a:extLst>
                </p:cNvPr>
                <p:cNvSpPr/>
                <p:nvPr/>
              </p:nvSpPr>
              <p:spPr>
                <a:xfrm>
                  <a:off x="9990206" y="1806178"/>
                  <a:ext cx="7331" cy="71907"/>
                </a:xfrm>
                <a:custGeom>
                  <a:avLst/>
                  <a:gdLst>
                    <a:gd name="connsiteX0" fmla="*/ 0 w 7331"/>
                    <a:gd name="connsiteY0" fmla="*/ 705 h 71907"/>
                    <a:gd name="connsiteX1" fmla="*/ 0 w 7331"/>
                    <a:gd name="connsiteY1" fmla="*/ 71907 h 71907"/>
                    <a:gd name="connsiteX2" fmla="*/ 7332 w 7331"/>
                    <a:gd name="connsiteY2" fmla="*/ 69416 h 71907"/>
                    <a:gd name="connsiteX3" fmla="*/ 7332 w 7331"/>
                    <a:gd name="connsiteY3" fmla="*/ 0 h 719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71907">
                      <a:moveTo>
                        <a:pt x="0" y="705"/>
                      </a:moveTo>
                      <a:lnTo>
                        <a:pt x="0" y="71907"/>
                      </a:lnTo>
                      <a:lnTo>
                        <a:pt x="7332" y="69416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98" name="Freeform: Shape 597">
                  <a:extLst>
                    <a:ext uri="{FF2B5EF4-FFF2-40B4-BE49-F238E27FC236}">
                      <a16:creationId xmlns:a16="http://schemas.microsoft.com/office/drawing/2014/main" id="{DA53185E-2F4D-F286-FAA7-23DDDA2C7C44}"/>
                    </a:ext>
                  </a:extLst>
                </p:cNvPr>
                <p:cNvSpPr/>
                <p:nvPr/>
              </p:nvSpPr>
              <p:spPr>
                <a:xfrm>
                  <a:off x="9975496" y="1807588"/>
                  <a:ext cx="7331" cy="75479"/>
                </a:xfrm>
                <a:custGeom>
                  <a:avLst/>
                  <a:gdLst>
                    <a:gd name="connsiteX0" fmla="*/ 0 w 7331"/>
                    <a:gd name="connsiteY0" fmla="*/ 705 h 75479"/>
                    <a:gd name="connsiteX1" fmla="*/ 0 w 7331"/>
                    <a:gd name="connsiteY1" fmla="*/ 75479 h 75479"/>
                    <a:gd name="connsiteX2" fmla="*/ 7332 w 7331"/>
                    <a:gd name="connsiteY2" fmla="*/ 72988 h 75479"/>
                    <a:gd name="connsiteX3" fmla="*/ 7332 w 7331"/>
                    <a:gd name="connsiteY3" fmla="*/ 0 h 75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75479">
                      <a:moveTo>
                        <a:pt x="0" y="705"/>
                      </a:moveTo>
                      <a:lnTo>
                        <a:pt x="0" y="75479"/>
                      </a:lnTo>
                      <a:lnTo>
                        <a:pt x="7332" y="72988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599" name="Freeform: Shape 598">
                  <a:extLst>
                    <a:ext uri="{FF2B5EF4-FFF2-40B4-BE49-F238E27FC236}">
                      <a16:creationId xmlns:a16="http://schemas.microsoft.com/office/drawing/2014/main" id="{E3679E1C-B40A-D73D-D5C4-8AF2DEB35D97}"/>
                    </a:ext>
                  </a:extLst>
                </p:cNvPr>
                <p:cNvSpPr/>
                <p:nvPr/>
              </p:nvSpPr>
              <p:spPr>
                <a:xfrm>
                  <a:off x="9960786" y="1808998"/>
                  <a:ext cx="7378" cy="79051"/>
                </a:xfrm>
                <a:custGeom>
                  <a:avLst/>
                  <a:gdLst>
                    <a:gd name="connsiteX0" fmla="*/ 0 w 7378"/>
                    <a:gd name="connsiteY0" fmla="*/ 705 h 79051"/>
                    <a:gd name="connsiteX1" fmla="*/ 0 w 7378"/>
                    <a:gd name="connsiteY1" fmla="*/ 79051 h 79051"/>
                    <a:gd name="connsiteX2" fmla="*/ 7379 w 7378"/>
                    <a:gd name="connsiteY2" fmla="*/ 76560 h 79051"/>
                    <a:gd name="connsiteX3" fmla="*/ 7379 w 7378"/>
                    <a:gd name="connsiteY3" fmla="*/ 0 h 790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78" h="79051">
                      <a:moveTo>
                        <a:pt x="0" y="705"/>
                      </a:moveTo>
                      <a:lnTo>
                        <a:pt x="0" y="79051"/>
                      </a:lnTo>
                      <a:lnTo>
                        <a:pt x="7379" y="76560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00" name="Freeform: Shape 599">
                  <a:extLst>
                    <a:ext uri="{FF2B5EF4-FFF2-40B4-BE49-F238E27FC236}">
                      <a16:creationId xmlns:a16="http://schemas.microsoft.com/office/drawing/2014/main" id="{A053A9B1-257D-22CF-DFD3-17378D5621A6}"/>
                    </a:ext>
                  </a:extLst>
                </p:cNvPr>
                <p:cNvSpPr/>
                <p:nvPr/>
              </p:nvSpPr>
              <p:spPr>
                <a:xfrm>
                  <a:off x="9953454" y="1809703"/>
                  <a:ext cx="7331" cy="80836"/>
                </a:xfrm>
                <a:custGeom>
                  <a:avLst/>
                  <a:gdLst>
                    <a:gd name="connsiteX0" fmla="*/ 0 w 7331"/>
                    <a:gd name="connsiteY0" fmla="*/ 658 h 80836"/>
                    <a:gd name="connsiteX1" fmla="*/ 0 w 7331"/>
                    <a:gd name="connsiteY1" fmla="*/ 80837 h 80836"/>
                    <a:gd name="connsiteX2" fmla="*/ 7332 w 7331"/>
                    <a:gd name="connsiteY2" fmla="*/ 78346 h 80836"/>
                    <a:gd name="connsiteX3" fmla="*/ 7332 w 7331"/>
                    <a:gd name="connsiteY3" fmla="*/ 0 h 808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80836">
                      <a:moveTo>
                        <a:pt x="0" y="658"/>
                      </a:moveTo>
                      <a:lnTo>
                        <a:pt x="0" y="80837"/>
                      </a:lnTo>
                      <a:lnTo>
                        <a:pt x="7332" y="78346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01" name="Freeform: Shape 600">
                  <a:extLst>
                    <a:ext uri="{FF2B5EF4-FFF2-40B4-BE49-F238E27FC236}">
                      <a16:creationId xmlns:a16="http://schemas.microsoft.com/office/drawing/2014/main" id="{29921FDD-8C6C-BFC2-FCD0-BFA412EC4F90}"/>
                    </a:ext>
                  </a:extLst>
                </p:cNvPr>
                <p:cNvSpPr/>
                <p:nvPr/>
              </p:nvSpPr>
              <p:spPr>
                <a:xfrm>
                  <a:off x="10049001" y="1800538"/>
                  <a:ext cx="7331" cy="57572"/>
                </a:xfrm>
                <a:custGeom>
                  <a:avLst/>
                  <a:gdLst>
                    <a:gd name="connsiteX0" fmla="*/ 0 w 7331"/>
                    <a:gd name="connsiteY0" fmla="*/ 705 h 57572"/>
                    <a:gd name="connsiteX1" fmla="*/ 0 w 7331"/>
                    <a:gd name="connsiteY1" fmla="*/ 57573 h 57572"/>
                    <a:gd name="connsiteX2" fmla="*/ 7332 w 7331"/>
                    <a:gd name="connsiteY2" fmla="*/ 55082 h 57572"/>
                    <a:gd name="connsiteX3" fmla="*/ 7332 w 7331"/>
                    <a:gd name="connsiteY3" fmla="*/ 0 h 57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57572">
                      <a:moveTo>
                        <a:pt x="0" y="705"/>
                      </a:moveTo>
                      <a:lnTo>
                        <a:pt x="0" y="57573"/>
                      </a:lnTo>
                      <a:lnTo>
                        <a:pt x="7332" y="55082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02" name="Freeform: Shape 601">
                  <a:extLst>
                    <a:ext uri="{FF2B5EF4-FFF2-40B4-BE49-F238E27FC236}">
                      <a16:creationId xmlns:a16="http://schemas.microsoft.com/office/drawing/2014/main" id="{EC221ECB-E478-70E3-9ADA-266D79350449}"/>
                    </a:ext>
                  </a:extLst>
                </p:cNvPr>
                <p:cNvSpPr/>
                <p:nvPr/>
              </p:nvSpPr>
              <p:spPr>
                <a:xfrm>
                  <a:off x="10225339" y="1783713"/>
                  <a:ext cx="7378" cy="14569"/>
                </a:xfrm>
                <a:custGeom>
                  <a:avLst/>
                  <a:gdLst>
                    <a:gd name="connsiteX0" fmla="*/ 0 w 7378"/>
                    <a:gd name="connsiteY0" fmla="*/ 705 h 14569"/>
                    <a:gd name="connsiteX1" fmla="*/ 0 w 7378"/>
                    <a:gd name="connsiteY1" fmla="*/ 14569 h 14569"/>
                    <a:gd name="connsiteX2" fmla="*/ 7379 w 7378"/>
                    <a:gd name="connsiteY2" fmla="*/ 12079 h 14569"/>
                    <a:gd name="connsiteX3" fmla="*/ 7379 w 7378"/>
                    <a:gd name="connsiteY3" fmla="*/ 0 h 14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78" h="14569">
                      <a:moveTo>
                        <a:pt x="0" y="705"/>
                      </a:moveTo>
                      <a:lnTo>
                        <a:pt x="0" y="14569"/>
                      </a:lnTo>
                      <a:lnTo>
                        <a:pt x="7379" y="12079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03" name="Freeform: Shape 602">
                  <a:extLst>
                    <a:ext uri="{FF2B5EF4-FFF2-40B4-BE49-F238E27FC236}">
                      <a16:creationId xmlns:a16="http://schemas.microsoft.com/office/drawing/2014/main" id="{E74EBE73-E00D-B788-20B7-3A28082B71B3}"/>
                    </a:ext>
                  </a:extLst>
                </p:cNvPr>
                <p:cNvSpPr/>
                <p:nvPr/>
              </p:nvSpPr>
              <p:spPr>
                <a:xfrm>
                  <a:off x="10240049" y="1782303"/>
                  <a:ext cx="7331" cy="10997"/>
                </a:xfrm>
                <a:custGeom>
                  <a:avLst/>
                  <a:gdLst>
                    <a:gd name="connsiteX0" fmla="*/ 0 w 7331"/>
                    <a:gd name="connsiteY0" fmla="*/ 705 h 10997"/>
                    <a:gd name="connsiteX1" fmla="*/ 0 w 7331"/>
                    <a:gd name="connsiteY1" fmla="*/ 10998 h 10997"/>
                    <a:gd name="connsiteX2" fmla="*/ 7332 w 7331"/>
                    <a:gd name="connsiteY2" fmla="*/ 8507 h 10997"/>
                    <a:gd name="connsiteX3" fmla="*/ 7332 w 7331"/>
                    <a:gd name="connsiteY3" fmla="*/ 0 h 109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10997">
                      <a:moveTo>
                        <a:pt x="0" y="705"/>
                      </a:moveTo>
                      <a:lnTo>
                        <a:pt x="0" y="10998"/>
                      </a:lnTo>
                      <a:lnTo>
                        <a:pt x="7332" y="8507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04" name="Freeform: Shape 603">
                  <a:extLst>
                    <a:ext uri="{FF2B5EF4-FFF2-40B4-BE49-F238E27FC236}">
                      <a16:creationId xmlns:a16="http://schemas.microsoft.com/office/drawing/2014/main" id="{112BBC45-0B65-736C-FAAA-4DA2E8E7EB36}"/>
                    </a:ext>
                  </a:extLst>
                </p:cNvPr>
                <p:cNvSpPr/>
                <p:nvPr/>
              </p:nvSpPr>
              <p:spPr>
                <a:xfrm>
                  <a:off x="10232717" y="1783008"/>
                  <a:ext cx="7331" cy="12783"/>
                </a:xfrm>
                <a:custGeom>
                  <a:avLst/>
                  <a:gdLst>
                    <a:gd name="connsiteX0" fmla="*/ 0 w 7331"/>
                    <a:gd name="connsiteY0" fmla="*/ 705 h 12783"/>
                    <a:gd name="connsiteX1" fmla="*/ 0 w 7331"/>
                    <a:gd name="connsiteY1" fmla="*/ 12784 h 12783"/>
                    <a:gd name="connsiteX2" fmla="*/ 7332 w 7331"/>
                    <a:gd name="connsiteY2" fmla="*/ 10293 h 12783"/>
                    <a:gd name="connsiteX3" fmla="*/ 7332 w 7331"/>
                    <a:gd name="connsiteY3" fmla="*/ 0 h 127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12783">
                      <a:moveTo>
                        <a:pt x="0" y="705"/>
                      </a:moveTo>
                      <a:lnTo>
                        <a:pt x="0" y="12784"/>
                      </a:lnTo>
                      <a:lnTo>
                        <a:pt x="7332" y="10293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05" name="Freeform: Shape 604">
                  <a:extLst>
                    <a:ext uri="{FF2B5EF4-FFF2-40B4-BE49-F238E27FC236}">
                      <a16:creationId xmlns:a16="http://schemas.microsoft.com/office/drawing/2014/main" id="{503BBDE3-A2E7-138F-2EAE-30B999131827}"/>
                    </a:ext>
                  </a:extLst>
                </p:cNvPr>
                <p:cNvSpPr/>
                <p:nvPr/>
              </p:nvSpPr>
              <p:spPr>
                <a:xfrm>
                  <a:off x="10218007" y="1784418"/>
                  <a:ext cx="7331" cy="16355"/>
                </a:xfrm>
                <a:custGeom>
                  <a:avLst/>
                  <a:gdLst>
                    <a:gd name="connsiteX0" fmla="*/ 0 w 7331"/>
                    <a:gd name="connsiteY0" fmla="*/ 705 h 16355"/>
                    <a:gd name="connsiteX1" fmla="*/ 0 w 7331"/>
                    <a:gd name="connsiteY1" fmla="*/ 16355 h 16355"/>
                    <a:gd name="connsiteX2" fmla="*/ 7332 w 7331"/>
                    <a:gd name="connsiteY2" fmla="*/ 13864 h 16355"/>
                    <a:gd name="connsiteX3" fmla="*/ 7332 w 7331"/>
                    <a:gd name="connsiteY3" fmla="*/ 0 h 163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16355">
                      <a:moveTo>
                        <a:pt x="0" y="705"/>
                      </a:moveTo>
                      <a:lnTo>
                        <a:pt x="0" y="16355"/>
                      </a:lnTo>
                      <a:lnTo>
                        <a:pt x="7332" y="13864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06" name="Freeform: Shape 605">
                  <a:extLst>
                    <a:ext uri="{FF2B5EF4-FFF2-40B4-BE49-F238E27FC236}">
                      <a16:creationId xmlns:a16="http://schemas.microsoft.com/office/drawing/2014/main" id="{B6A2A880-695F-8B94-6E35-32B4405B311C}"/>
                    </a:ext>
                  </a:extLst>
                </p:cNvPr>
                <p:cNvSpPr/>
                <p:nvPr/>
              </p:nvSpPr>
              <p:spPr>
                <a:xfrm>
                  <a:off x="10100417" y="1795650"/>
                  <a:ext cx="7331" cy="45024"/>
                </a:xfrm>
                <a:custGeom>
                  <a:avLst/>
                  <a:gdLst>
                    <a:gd name="connsiteX0" fmla="*/ 0 w 7331"/>
                    <a:gd name="connsiteY0" fmla="*/ 705 h 45024"/>
                    <a:gd name="connsiteX1" fmla="*/ 0 w 7331"/>
                    <a:gd name="connsiteY1" fmla="*/ 45024 h 45024"/>
                    <a:gd name="connsiteX2" fmla="*/ 7332 w 7331"/>
                    <a:gd name="connsiteY2" fmla="*/ 42533 h 45024"/>
                    <a:gd name="connsiteX3" fmla="*/ 7332 w 7331"/>
                    <a:gd name="connsiteY3" fmla="*/ 0 h 45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45024">
                      <a:moveTo>
                        <a:pt x="0" y="705"/>
                      </a:moveTo>
                      <a:lnTo>
                        <a:pt x="0" y="45024"/>
                      </a:lnTo>
                      <a:lnTo>
                        <a:pt x="7332" y="42533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07" name="Freeform: Shape 606">
                  <a:extLst>
                    <a:ext uri="{FF2B5EF4-FFF2-40B4-BE49-F238E27FC236}">
                      <a16:creationId xmlns:a16="http://schemas.microsoft.com/office/drawing/2014/main" id="{70033CAC-A52B-B9D2-607A-54F3147E6B80}"/>
                    </a:ext>
                  </a:extLst>
                </p:cNvPr>
                <p:cNvSpPr/>
                <p:nvPr/>
              </p:nvSpPr>
              <p:spPr>
                <a:xfrm>
                  <a:off x="10210675" y="1785123"/>
                  <a:ext cx="7331" cy="18141"/>
                </a:xfrm>
                <a:custGeom>
                  <a:avLst/>
                  <a:gdLst>
                    <a:gd name="connsiteX0" fmla="*/ 0 w 7331"/>
                    <a:gd name="connsiteY0" fmla="*/ 705 h 18141"/>
                    <a:gd name="connsiteX1" fmla="*/ 0 w 7331"/>
                    <a:gd name="connsiteY1" fmla="*/ 18141 h 18141"/>
                    <a:gd name="connsiteX2" fmla="*/ 7332 w 7331"/>
                    <a:gd name="connsiteY2" fmla="*/ 15650 h 18141"/>
                    <a:gd name="connsiteX3" fmla="*/ 7332 w 7331"/>
                    <a:gd name="connsiteY3" fmla="*/ 0 h 181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18141">
                      <a:moveTo>
                        <a:pt x="0" y="705"/>
                      </a:moveTo>
                      <a:lnTo>
                        <a:pt x="0" y="18141"/>
                      </a:lnTo>
                      <a:lnTo>
                        <a:pt x="7332" y="15650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08" name="Freeform: Shape 607">
                  <a:extLst>
                    <a:ext uri="{FF2B5EF4-FFF2-40B4-BE49-F238E27FC236}">
                      <a16:creationId xmlns:a16="http://schemas.microsoft.com/office/drawing/2014/main" id="{1CD76A62-878B-BFA6-5896-0EBCA15DDC95}"/>
                    </a:ext>
                  </a:extLst>
                </p:cNvPr>
                <p:cNvSpPr/>
                <p:nvPr/>
              </p:nvSpPr>
              <p:spPr>
                <a:xfrm>
                  <a:off x="10247381" y="1781645"/>
                  <a:ext cx="7378" cy="9164"/>
                </a:xfrm>
                <a:custGeom>
                  <a:avLst/>
                  <a:gdLst>
                    <a:gd name="connsiteX0" fmla="*/ 0 w 7378"/>
                    <a:gd name="connsiteY0" fmla="*/ 658 h 9164"/>
                    <a:gd name="connsiteX1" fmla="*/ 0 w 7378"/>
                    <a:gd name="connsiteY1" fmla="*/ 9165 h 9164"/>
                    <a:gd name="connsiteX2" fmla="*/ 7379 w 7378"/>
                    <a:gd name="connsiteY2" fmla="*/ 6674 h 9164"/>
                    <a:gd name="connsiteX3" fmla="*/ 7379 w 7378"/>
                    <a:gd name="connsiteY3" fmla="*/ 0 h 91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78" h="9164">
                      <a:moveTo>
                        <a:pt x="0" y="658"/>
                      </a:moveTo>
                      <a:lnTo>
                        <a:pt x="0" y="9165"/>
                      </a:lnTo>
                      <a:lnTo>
                        <a:pt x="7379" y="6674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09" name="Freeform: Shape 608">
                  <a:extLst>
                    <a:ext uri="{FF2B5EF4-FFF2-40B4-BE49-F238E27FC236}">
                      <a16:creationId xmlns:a16="http://schemas.microsoft.com/office/drawing/2014/main" id="{B589D032-8DD0-8880-22EF-1D411D87FD76}"/>
                    </a:ext>
                  </a:extLst>
                </p:cNvPr>
                <p:cNvSpPr/>
                <p:nvPr/>
              </p:nvSpPr>
              <p:spPr>
                <a:xfrm>
                  <a:off x="10276802" y="1779013"/>
                  <a:ext cx="5451" cy="1832"/>
                </a:xfrm>
                <a:custGeom>
                  <a:avLst/>
                  <a:gdLst>
                    <a:gd name="connsiteX0" fmla="*/ 0 w 5451"/>
                    <a:gd name="connsiteY0" fmla="*/ 517 h 1832"/>
                    <a:gd name="connsiteX1" fmla="*/ 0 w 5451"/>
                    <a:gd name="connsiteY1" fmla="*/ 1833 h 1832"/>
                    <a:gd name="connsiteX2" fmla="*/ 5452 w 5451"/>
                    <a:gd name="connsiteY2" fmla="*/ 0 h 1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451" h="1832">
                      <a:moveTo>
                        <a:pt x="0" y="517"/>
                      </a:moveTo>
                      <a:lnTo>
                        <a:pt x="0" y="1833"/>
                      </a:lnTo>
                      <a:lnTo>
                        <a:pt x="545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10" name="Freeform: Shape 609">
                  <a:extLst>
                    <a:ext uri="{FF2B5EF4-FFF2-40B4-BE49-F238E27FC236}">
                      <a16:creationId xmlns:a16="http://schemas.microsoft.com/office/drawing/2014/main" id="{C15E550D-E324-D4EC-7FEB-7D94A7C4EB6C}"/>
                    </a:ext>
                  </a:extLst>
                </p:cNvPr>
                <p:cNvSpPr/>
                <p:nvPr/>
              </p:nvSpPr>
              <p:spPr>
                <a:xfrm>
                  <a:off x="10269470" y="1779530"/>
                  <a:ext cx="7331" cy="3806"/>
                </a:xfrm>
                <a:custGeom>
                  <a:avLst/>
                  <a:gdLst>
                    <a:gd name="connsiteX0" fmla="*/ 0 w 7331"/>
                    <a:gd name="connsiteY0" fmla="*/ 705 h 3806"/>
                    <a:gd name="connsiteX1" fmla="*/ 0 w 7331"/>
                    <a:gd name="connsiteY1" fmla="*/ 3807 h 3806"/>
                    <a:gd name="connsiteX2" fmla="*/ 7332 w 7331"/>
                    <a:gd name="connsiteY2" fmla="*/ 1316 h 3806"/>
                    <a:gd name="connsiteX3" fmla="*/ 7332 w 7331"/>
                    <a:gd name="connsiteY3" fmla="*/ 0 h 38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3806">
                      <a:moveTo>
                        <a:pt x="0" y="705"/>
                      </a:moveTo>
                      <a:lnTo>
                        <a:pt x="0" y="3807"/>
                      </a:lnTo>
                      <a:lnTo>
                        <a:pt x="7332" y="1316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11" name="Freeform: Shape 610">
                  <a:extLst>
                    <a:ext uri="{FF2B5EF4-FFF2-40B4-BE49-F238E27FC236}">
                      <a16:creationId xmlns:a16="http://schemas.microsoft.com/office/drawing/2014/main" id="{4BDE49C2-1878-1FEB-DF43-B712682EB597}"/>
                    </a:ext>
                  </a:extLst>
                </p:cNvPr>
                <p:cNvSpPr/>
                <p:nvPr/>
              </p:nvSpPr>
              <p:spPr>
                <a:xfrm>
                  <a:off x="10254760" y="1780940"/>
                  <a:ext cx="7331" cy="7378"/>
                </a:xfrm>
                <a:custGeom>
                  <a:avLst/>
                  <a:gdLst>
                    <a:gd name="connsiteX0" fmla="*/ 0 w 7331"/>
                    <a:gd name="connsiteY0" fmla="*/ 705 h 7378"/>
                    <a:gd name="connsiteX1" fmla="*/ 0 w 7331"/>
                    <a:gd name="connsiteY1" fmla="*/ 7379 h 7378"/>
                    <a:gd name="connsiteX2" fmla="*/ 7332 w 7331"/>
                    <a:gd name="connsiteY2" fmla="*/ 4888 h 7378"/>
                    <a:gd name="connsiteX3" fmla="*/ 7332 w 7331"/>
                    <a:gd name="connsiteY3" fmla="*/ 0 h 73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7378">
                      <a:moveTo>
                        <a:pt x="0" y="705"/>
                      </a:moveTo>
                      <a:lnTo>
                        <a:pt x="0" y="7379"/>
                      </a:lnTo>
                      <a:lnTo>
                        <a:pt x="7332" y="4888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12" name="Freeform: Shape 611">
                  <a:extLst>
                    <a:ext uri="{FF2B5EF4-FFF2-40B4-BE49-F238E27FC236}">
                      <a16:creationId xmlns:a16="http://schemas.microsoft.com/office/drawing/2014/main" id="{5B4DB7D3-BFD5-7A0C-A475-AF76402E03E4}"/>
                    </a:ext>
                  </a:extLst>
                </p:cNvPr>
                <p:cNvSpPr/>
                <p:nvPr/>
              </p:nvSpPr>
              <p:spPr>
                <a:xfrm>
                  <a:off x="10262091" y="1780235"/>
                  <a:ext cx="7378" cy="5592"/>
                </a:xfrm>
                <a:custGeom>
                  <a:avLst/>
                  <a:gdLst>
                    <a:gd name="connsiteX0" fmla="*/ 0 w 7378"/>
                    <a:gd name="connsiteY0" fmla="*/ 705 h 5592"/>
                    <a:gd name="connsiteX1" fmla="*/ 0 w 7378"/>
                    <a:gd name="connsiteY1" fmla="*/ 5593 h 5592"/>
                    <a:gd name="connsiteX2" fmla="*/ 7379 w 7378"/>
                    <a:gd name="connsiteY2" fmla="*/ 3102 h 5592"/>
                    <a:gd name="connsiteX3" fmla="*/ 7379 w 7378"/>
                    <a:gd name="connsiteY3" fmla="*/ 0 h 55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78" h="5592">
                      <a:moveTo>
                        <a:pt x="0" y="705"/>
                      </a:moveTo>
                      <a:lnTo>
                        <a:pt x="0" y="5593"/>
                      </a:lnTo>
                      <a:lnTo>
                        <a:pt x="7379" y="3102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13" name="Freeform: Shape 612">
                  <a:extLst>
                    <a:ext uri="{FF2B5EF4-FFF2-40B4-BE49-F238E27FC236}">
                      <a16:creationId xmlns:a16="http://schemas.microsoft.com/office/drawing/2014/main" id="{EF9E250B-8C81-99E5-BCEE-6F8D22398F6D}"/>
                    </a:ext>
                  </a:extLst>
                </p:cNvPr>
                <p:cNvSpPr/>
                <p:nvPr/>
              </p:nvSpPr>
              <p:spPr>
                <a:xfrm>
                  <a:off x="10195965" y="1786533"/>
                  <a:ext cx="7331" cy="21760"/>
                </a:xfrm>
                <a:custGeom>
                  <a:avLst/>
                  <a:gdLst>
                    <a:gd name="connsiteX0" fmla="*/ 0 w 7331"/>
                    <a:gd name="connsiteY0" fmla="*/ 705 h 21760"/>
                    <a:gd name="connsiteX1" fmla="*/ 0 w 7331"/>
                    <a:gd name="connsiteY1" fmla="*/ 21760 h 21760"/>
                    <a:gd name="connsiteX2" fmla="*/ 7332 w 7331"/>
                    <a:gd name="connsiteY2" fmla="*/ 19269 h 21760"/>
                    <a:gd name="connsiteX3" fmla="*/ 7332 w 7331"/>
                    <a:gd name="connsiteY3" fmla="*/ 0 h 21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21760">
                      <a:moveTo>
                        <a:pt x="0" y="705"/>
                      </a:moveTo>
                      <a:lnTo>
                        <a:pt x="0" y="21760"/>
                      </a:lnTo>
                      <a:lnTo>
                        <a:pt x="7332" y="19269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14" name="Freeform: Shape 613">
                  <a:extLst>
                    <a:ext uri="{FF2B5EF4-FFF2-40B4-BE49-F238E27FC236}">
                      <a16:creationId xmlns:a16="http://schemas.microsoft.com/office/drawing/2014/main" id="{10A5187E-AEA7-9C9B-E7C1-13A6991E378B}"/>
                    </a:ext>
                  </a:extLst>
                </p:cNvPr>
                <p:cNvSpPr/>
                <p:nvPr/>
              </p:nvSpPr>
              <p:spPr>
                <a:xfrm>
                  <a:off x="10203297" y="1785828"/>
                  <a:ext cx="7378" cy="19974"/>
                </a:xfrm>
                <a:custGeom>
                  <a:avLst/>
                  <a:gdLst>
                    <a:gd name="connsiteX0" fmla="*/ 0 w 7378"/>
                    <a:gd name="connsiteY0" fmla="*/ 705 h 19974"/>
                    <a:gd name="connsiteX1" fmla="*/ 0 w 7378"/>
                    <a:gd name="connsiteY1" fmla="*/ 19974 h 19974"/>
                    <a:gd name="connsiteX2" fmla="*/ 7379 w 7378"/>
                    <a:gd name="connsiteY2" fmla="*/ 17436 h 19974"/>
                    <a:gd name="connsiteX3" fmla="*/ 7379 w 7378"/>
                    <a:gd name="connsiteY3" fmla="*/ 0 h 199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78" h="19974">
                      <a:moveTo>
                        <a:pt x="0" y="705"/>
                      </a:moveTo>
                      <a:lnTo>
                        <a:pt x="0" y="19974"/>
                      </a:lnTo>
                      <a:lnTo>
                        <a:pt x="7379" y="17436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15" name="Freeform: Shape 614">
                  <a:extLst>
                    <a:ext uri="{FF2B5EF4-FFF2-40B4-BE49-F238E27FC236}">
                      <a16:creationId xmlns:a16="http://schemas.microsoft.com/office/drawing/2014/main" id="{8526D0D8-1B1D-0D4F-77B2-462D18897640}"/>
                    </a:ext>
                  </a:extLst>
                </p:cNvPr>
                <p:cNvSpPr/>
                <p:nvPr/>
              </p:nvSpPr>
              <p:spPr>
                <a:xfrm>
                  <a:off x="10129838" y="1792830"/>
                  <a:ext cx="7331" cy="37880"/>
                </a:xfrm>
                <a:custGeom>
                  <a:avLst/>
                  <a:gdLst>
                    <a:gd name="connsiteX0" fmla="*/ 0 w 7331"/>
                    <a:gd name="connsiteY0" fmla="*/ 705 h 37880"/>
                    <a:gd name="connsiteX1" fmla="*/ 0 w 7331"/>
                    <a:gd name="connsiteY1" fmla="*/ 37881 h 37880"/>
                    <a:gd name="connsiteX2" fmla="*/ 7332 w 7331"/>
                    <a:gd name="connsiteY2" fmla="*/ 35390 h 37880"/>
                    <a:gd name="connsiteX3" fmla="*/ 7332 w 7331"/>
                    <a:gd name="connsiteY3" fmla="*/ 0 h 37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37880">
                      <a:moveTo>
                        <a:pt x="0" y="705"/>
                      </a:moveTo>
                      <a:lnTo>
                        <a:pt x="0" y="37881"/>
                      </a:lnTo>
                      <a:lnTo>
                        <a:pt x="7332" y="35390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16" name="Freeform: Shape 615">
                  <a:extLst>
                    <a:ext uri="{FF2B5EF4-FFF2-40B4-BE49-F238E27FC236}">
                      <a16:creationId xmlns:a16="http://schemas.microsoft.com/office/drawing/2014/main" id="{20B620A3-CF30-8E9D-5A5E-F1237D052717}"/>
                    </a:ext>
                  </a:extLst>
                </p:cNvPr>
                <p:cNvSpPr/>
                <p:nvPr/>
              </p:nvSpPr>
              <p:spPr>
                <a:xfrm>
                  <a:off x="10137170" y="1792125"/>
                  <a:ext cx="7331" cy="36094"/>
                </a:xfrm>
                <a:custGeom>
                  <a:avLst/>
                  <a:gdLst>
                    <a:gd name="connsiteX0" fmla="*/ 0 w 7331"/>
                    <a:gd name="connsiteY0" fmla="*/ 705 h 36094"/>
                    <a:gd name="connsiteX1" fmla="*/ 0 w 7331"/>
                    <a:gd name="connsiteY1" fmla="*/ 36095 h 36094"/>
                    <a:gd name="connsiteX2" fmla="*/ 7332 w 7331"/>
                    <a:gd name="connsiteY2" fmla="*/ 33604 h 36094"/>
                    <a:gd name="connsiteX3" fmla="*/ 7332 w 7331"/>
                    <a:gd name="connsiteY3" fmla="*/ 0 h 360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36094">
                      <a:moveTo>
                        <a:pt x="0" y="705"/>
                      </a:moveTo>
                      <a:lnTo>
                        <a:pt x="0" y="36095"/>
                      </a:lnTo>
                      <a:lnTo>
                        <a:pt x="7332" y="33604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17" name="Freeform: Shape 616">
                  <a:extLst>
                    <a:ext uri="{FF2B5EF4-FFF2-40B4-BE49-F238E27FC236}">
                      <a16:creationId xmlns:a16="http://schemas.microsoft.com/office/drawing/2014/main" id="{97EA3C82-D67E-8C7C-5AC3-3ABD396871AF}"/>
                    </a:ext>
                  </a:extLst>
                </p:cNvPr>
                <p:cNvSpPr/>
                <p:nvPr/>
              </p:nvSpPr>
              <p:spPr>
                <a:xfrm>
                  <a:off x="10122459" y="1793535"/>
                  <a:ext cx="7378" cy="39666"/>
                </a:xfrm>
                <a:custGeom>
                  <a:avLst/>
                  <a:gdLst>
                    <a:gd name="connsiteX0" fmla="*/ 0 w 7378"/>
                    <a:gd name="connsiteY0" fmla="*/ 705 h 39666"/>
                    <a:gd name="connsiteX1" fmla="*/ 0 w 7378"/>
                    <a:gd name="connsiteY1" fmla="*/ 39667 h 39666"/>
                    <a:gd name="connsiteX2" fmla="*/ 7379 w 7378"/>
                    <a:gd name="connsiteY2" fmla="*/ 37176 h 39666"/>
                    <a:gd name="connsiteX3" fmla="*/ 7379 w 7378"/>
                    <a:gd name="connsiteY3" fmla="*/ 0 h 396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78" h="39666">
                      <a:moveTo>
                        <a:pt x="0" y="705"/>
                      </a:moveTo>
                      <a:lnTo>
                        <a:pt x="0" y="39667"/>
                      </a:lnTo>
                      <a:lnTo>
                        <a:pt x="7379" y="37176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18" name="Freeform: Shape 617">
                  <a:extLst>
                    <a:ext uri="{FF2B5EF4-FFF2-40B4-BE49-F238E27FC236}">
                      <a16:creationId xmlns:a16="http://schemas.microsoft.com/office/drawing/2014/main" id="{BAF05C6E-573F-E2AF-4AD1-B6FFC9CE255C}"/>
                    </a:ext>
                  </a:extLst>
                </p:cNvPr>
                <p:cNvSpPr/>
                <p:nvPr/>
              </p:nvSpPr>
              <p:spPr>
                <a:xfrm>
                  <a:off x="10188586" y="1787238"/>
                  <a:ext cx="7378" cy="23546"/>
                </a:xfrm>
                <a:custGeom>
                  <a:avLst/>
                  <a:gdLst>
                    <a:gd name="connsiteX0" fmla="*/ 0 w 7378"/>
                    <a:gd name="connsiteY0" fmla="*/ 705 h 23546"/>
                    <a:gd name="connsiteX1" fmla="*/ 0 w 7378"/>
                    <a:gd name="connsiteY1" fmla="*/ 23546 h 23546"/>
                    <a:gd name="connsiteX2" fmla="*/ 7379 w 7378"/>
                    <a:gd name="connsiteY2" fmla="*/ 21055 h 23546"/>
                    <a:gd name="connsiteX3" fmla="*/ 7379 w 7378"/>
                    <a:gd name="connsiteY3" fmla="*/ 0 h 235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78" h="23546">
                      <a:moveTo>
                        <a:pt x="0" y="705"/>
                      </a:moveTo>
                      <a:lnTo>
                        <a:pt x="0" y="23546"/>
                      </a:lnTo>
                      <a:lnTo>
                        <a:pt x="7379" y="21055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19" name="Freeform: Shape 618">
                  <a:extLst>
                    <a:ext uri="{FF2B5EF4-FFF2-40B4-BE49-F238E27FC236}">
                      <a16:creationId xmlns:a16="http://schemas.microsoft.com/office/drawing/2014/main" id="{27719F6A-EBAD-C9D3-FA21-0471FCDD20FE}"/>
                    </a:ext>
                  </a:extLst>
                </p:cNvPr>
                <p:cNvSpPr/>
                <p:nvPr/>
              </p:nvSpPr>
              <p:spPr>
                <a:xfrm>
                  <a:off x="10144502" y="1791420"/>
                  <a:ext cx="7378" cy="34308"/>
                </a:xfrm>
                <a:custGeom>
                  <a:avLst/>
                  <a:gdLst>
                    <a:gd name="connsiteX0" fmla="*/ 0 w 7378"/>
                    <a:gd name="connsiteY0" fmla="*/ 705 h 34308"/>
                    <a:gd name="connsiteX1" fmla="*/ 0 w 7378"/>
                    <a:gd name="connsiteY1" fmla="*/ 34309 h 34308"/>
                    <a:gd name="connsiteX2" fmla="*/ 7379 w 7378"/>
                    <a:gd name="connsiteY2" fmla="*/ 31818 h 34308"/>
                    <a:gd name="connsiteX3" fmla="*/ 7379 w 7378"/>
                    <a:gd name="connsiteY3" fmla="*/ 0 h 34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78" h="34308">
                      <a:moveTo>
                        <a:pt x="0" y="705"/>
                      </a:moveTo>
                      <a:lnTo>
                        <a:pt x="0" y="34309"/>
                      </a:lnTo>
                      <a:lnTo>
                        <a:pt x="7379" y="31818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20" name="Freeform: Shape 619">
                  <a:extLst>
                    <a:ext uri="{FF2B5EF4-FFF2-40B4-BE49-F238E27FC236}">
                      <a16:creationId xmlns:a16="http://schemas.microsoft.com/office/drawing/2014/main" id="{DF9A58E2-10F3-D162-B476-47EAD905A8D2}"/>
                    </a:ext>
                  </a:extLst>
                </p:cNvPr>
                <p:cNvSpPr/>
                <p:nvPr/>
              </p:nvSpPr>
              <p:spPr>
                <a:xfrm>
                  <a:off x="10107749" y="1794945"/>
                  <a:ext cx="7378" cy="43238"/>
                </a:xfrm>
                <a:custGeom>
                  <a:avLst/>
                  <a:gdLst>
                    <a:gd name="connsiteX0" fmla="*/ 0 w 7378"/>
                    <a:gd name="connsiteY0" fmla="*/ 705 h 43238"/>
                    <a:gd name="connsiteX1" fmla="*/ 0 w 7378"/>
                    <a:gd name="connsiteY1" fmla="*/ 43238 h 43238"/>
                    <a:gd name="connsiteX2" fmla="*/ 7379 w 7378"/>
                    <a:gd name="connsiteY2" fmla="*/ 40747 h 43238"/>
                    <a:gd name="connsiteX3" fmla="*/ 7379 w 7378"/>
                    <a:gd name="connsiteY3" fmla="*/ 0 h 43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78" h="43238">
                      <a:moveTo>
                        <a:pt x="0" y="705"/>
                      </a:moveTo>
                      <a:lnTo>
                        <a:pt x="0" y="43238"/>
                      </a:lnTo>
                      <a:lnTo>
                        <a:pt x="7379" y="40747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21" name="Freeform: Shape 620">
                  <a:extLst>
                    <a:ext uri="{FF2B5EF4-FFF2-40B4-BE49-F238E27FC236}">
                      <a16:creationId xmlns:a16="http://schemas.microsoft.com/office/drawing/2014/main" id="{67353065-AC57-F91C-6C57-B55EF7DEFE91}"/>
                    </a:ext>
                  </a:extLst>
                </p:cNvPr>
                <p:cNvSpPr/>
                <p:nvPr/>
              </p:nvSpPr>
              <p:spPr>
                <a:xfrm>
                  <a:off x="10115128" y="1794240"/>
                  <a:ext cx="7331" cy="41452"/>
                </a:xfrm>
                <a:custGeom>
                  <a:avLst/>
                  <a:gdLst>
                    <a:gd name="connsiteX0" fmla="*/ 0 w 7331"/>
                    <a:gd name="connsiteY0" fmla="*/ 705 h 41452"/>
                    <a:gd name="connsiteX1" fmla="*/ 0 w 7331"/>
                    <a:gd name="connsiteY1" fmla="*/ 41452 h 41452"/>
                    <a:gd name="connsiteX2" fmla="*/ 7332 w 7331"/>
                    <a:gd name="connsiteY2" fmla="*/ 38962 h 41452"/>
                    <a:gd name="connsiteX3" fmla="*/ 7332 w 7331"/>
                    <a:gd name="connsiteY3" fmla="*/ 0 h 41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41452">
                      <a:moveTo>
                        <a:pt x="0" y="705"/>
                      </a:moveTo>
                      <a:lnTo>
                        <a:pt x="0" y="41452"/>
                      </a:lnTo>
                      <a:lnTo>
                        <a:pt x="7332" y="38962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22" name="Freeform: Shape 621">
                  <a:extLst>
                    <a:ext uri="{FF2B5EF4-FFF2-40B4-BE49-F238E27FC236}">
                      <a16:creationId xmlns:a16="http://schemas.microsoft.com/office/drawing/2014/main" id="{94B76947-2886-1ECA-E6D2-78573BDFEC16}"/>
                    </a:ext>
                  </a:extLst>
                </p:cNvPr>
                <p:cNvSpPr/>
                <p:nvPr/>
              </p:nvSpPr>
              <p:spPr>
                <a:xfrm>
                  <a:off x="10173923" y="1788647"/>
                  <a:ext cx="7331" cy="27118"/>
                </a:xfrm>
                <a:custGeom>
                  <a:avLst/>
                  <a:gdLst>
                    <a:gd name="connsiteX0" fmla="*/ 0 w 7331"/>
                    <a:gd name="connsiteY0" fmla="*/ 705 h 27118"/>
                    <a:gd name="connsiteX1" fmla="*/ 0 w 7331"/>
                    <a:gd name="connsiteY1" fmla="*/ 27118 h 27118"/>
                    <a:gd name="connsiteX2" fmla="*/ 7332 w 7331"/>
                    <a:gd name="connsiteY2" fmla="*/ 24627 h 27118"/>
                    <a:gd name="connsiteX3" fmla="*/ 7332 w 7331"/>
                    <a:gd name="connsiteY3" fmla="*/ 0 h 27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27118">
                      <a:moveTo>
                        <a:pt x="0" y="705"/>
                      </a:moveTo>
                      <a:lnTo>
                        <a:pt x="0" y="27118"/>
                      </a:lnTo>
                      <a:lnTo>
                        <a:pt x="7332" y="24627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23" name="Freeform: Shape 622">
                  <a:extLst>
                    <a:ext uri="{FF2B5EF4-FFF2-40B4-BE49-F238E27FC236}">
                      <a16:creationId xmlns:a16="http://schemas.microsoft.com/office/drawing/2014/main" id="{353F0872-F499-7657-1963-D3C60A9B782E}"/>
                    </a:ext>
                  </a:extLst>
                </p:cNvPr>
                <p:cNvSpPr/>
                <p:nvPr/>
              </p:nvSpPr>
              <p:spPr>
                <a:xfrm>
                  <a:off x="10151880" y="1790762"/>
                  <a:ext cx="7331" cy="32475"/>
                </a:xfrm>
                <a:custGeom>
                  <a:avLst/>
                  <a:gdLst>
                    <a:gd name="connsiteX0" fmla="*/ 0 w 7331"/>
                    <a:gd name="connsiteY0" fmla="*/ 658 h 32475"/>
                    <a:gd name="connsiteX1" fmla="*/ 0 w 7331"/>
                    <a:gd name="connsiteY1" fmla="*/ 32476 h 32475"/>
                    <a:gd name="connsiteX2" fmla="*/ 7332 w 7331"/>
                    <a:gd name="connsiteY2" fmla="*/ 29985 h 32475"/>
                    <a:gd name="connsiteX3" fmla="*/ 7332 w 7331"/>
                    <a:gd name="connsiteY3" fmla="*/ 0 h 32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32475">
                      <a:moveTo>
                        <a:pt x="0" y="658"/>
                      </a:moveTo>
                      <a:lnTo>
                        <a:pt x="0" y="32476"/>
                      </a:lnTo>
                      <a:lnTo>
                        <a:pt x="7332" y="29985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24" name="Freeform: Shape 623">
                  <a:extLst>
                    <a:ext uri="{FF2B5EF4-FFF2-40B4-BE49-F238E27FC236}">
                      <a16:creationId xmlns:a16="http://schemas.microsoft.com/office/drawing/2014/main" id="{A10E3360-5D83-94EE-2C0F-D5BA8A52C6B1}"/>
                    </a:ext>
                  </a:extLst>
                </p:cNvPr>
                <p:cNvSpPr/>
                <p:nvPr/>
              </p:nvSpPr>
              <p:spPr>
                <a:xfrm>
                  <a:off x="10181254" y="1787943"/>
                  <a:ext cx="7331" cy="25332"/>
                </a:xfrm>
                <a:custGeom>
                  <a:avLst/>
                  <a:gdLst>
                    <a:gd name="connsiteX0" fmla="*/ 0 w 7331"/>
                    <a:gd name="connsiteY0" fmla="*/ 705 h 25332"/>
                    <a:gd name="connsiteX1" fmla="*/ 0 w 7331"/>
                    <a:gd name="connsiteY1" fmla="*/ 25332 h 25332"/>
                    <a:gd name="connsiteX2" fmla="*/ 7332 w 7331"/>
                    <a:gd name="connsiteY2" fmla="*/ 22841 h 25332"/>
                    <a:gd name="connsiteX3" fmla="*/ 7332 w 7331"/>
                    <a:gd name="connsiteY3" fmla="*/ 0 h 253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25332">
                      <a:moveTo>
                        <a:pt x="0" y="705"/>
                      </a:moveTo>
                      <a:lnTo>
                        <a:pt x="0" y="25332"/>
                      </a:lnTo>
                      <a:lnTo>
                        <a:pt x="7332" y="22841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25" name="Freeform: Shape 624">
                  <a:extLst>
                    <a:ext uri="{FF2B5EF4-FFF2-40B4-BE49-F238E27FC236}">
                      <a16:creationId xmlns:a16="http://schemas.microsoft.com/office/drawing/2014/main" id="{901CF71D-3A28-B22D-3165-6FF47C9D8AB0}"/>
                    </a:ext>
                  </a:extLst>
                </p:cNvPr>
                <p:cNvSpPr/>
                <p:nvPr/>
              </p:nvSpPr>
              <p:spPr>
                <a:xfrm>
                  <a:off x="10166544" y="1789352"/>
                  <a:ext cx="7378" cy="28903"/>
                </a:xfrm>
                <a:custGeom>
                  <a:avLst/>
                  <a:gdLst>
                    <a:gd name="connsiteX0" fmla="*/ 0 w 7378"/>
                    <a:gd name="connsiteY0" fmla="*/ 705 h 28903"/>
                    <a:gd name="connsiteX1" fmla="*/ 0 w 7378"/>
                    <a:gd name="connsiteY1" fmla="*/ 28904 h 28903"/>
                    <a:gd name="connsiteX2" fmla="*/ 7379 w 7378"/>
                    <a:gd name="connsiteY2" fmla="*/ 26413 h 28903"/>
                    <a:gd name="connsiteX3" fmla="*/ 7379 w 7378"/>
                    <a:gd name="connsiteY3" fmla="*/ 0 h 28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78" h="28903">
                      <a:moveTo>
                        <a:pt x="0" y="705"/>
                      </a:moveTo>
                      <a:lnTo>
                        <a:pt x="0" y="28904"/>
                      </a:lnTo>
                      <a:lnTo>
                        <a:pt x="7379" y="26413"/>
                      </a:lnTo>
                      <a:lnTo>
                        <a:pt x="7379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626" name="Freeform: Shape 625">
                  <a:extLst>
                    <a:ext uri="{FF2B5EF4-FFF2-40B4-BE49-F238E27FC236}">
                      <a16:creationId xmlns:a16="http://schemas.microsoft.com/office/drawing/2014/main" id="{973118A9-D6E0-AF32-887F-3037CAFE36CC}"/>
                    </a:ext>
                  </a:extLst>
                </p:cNvPr>
                <p:cNvSpPr/>
                <p:nvPr/>
              </p:nvSpPr>
              <p:spPr>
                <a:xfrm>
                  <a:off x="10159212" y="1790057"/>
                  <a:ext cx="7331" cy="30689"/>
                </a:xfrm>
                <a:custGeom>
                  <a:avLst/>
                  <a:gdLst>
                    <a:gd name="connsiteX0" fmla="*/ 0 w 7331"/>
                    <a:gd name="connsiteY0" fmla="*/ 705 h 30689"/>
                    <a:gd name="connsiteX1" fmla="*/ 0 w 7331"/>
                    <a:gd name="connsiteY1" fmla="*/ 30690 h 30689"/>
                    <a:gd name="connsiteX2" fmla="*/ 7332 w 7331"/>
                    <a:gd name="connsiteY2" fmla="*/ 28199 h 30689"/>
                    <a:gd name="connsiteX3" fmla="*/ 7332 w 7331"/>
                    <a:gd name="connsiteY3" fmla="*/ 0 h 30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31" h="30689">
                      <a:moveTo>
                        <a:pt x="0" y="705"/>
                      </a:moveTo>
                      <a:lnTo>
                        <a:pt x="0" y="30690"/>
                      </a:lnTo>
                      <a:lnTo>
                        <a:pt x="7332" y="28199"/>
                      </a:lnTo>
                      <a:lnTo>
                        <a:pt x="733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sp>
            <p:nvSpPr>
              <p:cNvPr id="574" name="Freeform: Shape 573">
                <a:extLst>
                  <a:ext uri="{FF2B5EF4-FFF2-40B4-BE49-F238E27FC236}">
                    <a16:creationId xmlns:a16="http://schemas.microsoft.com/office/drawing/2014/main" id="{FBEC2160-7750-CC5A-FCC3-B748613E945A}"/>
                  </a:ext>
                </a:extLst>
              </p:cNvPr>
              <p:cNvSpPr/>
              <p:nvPr/>
            </p:nvSpPr>
            <p:spPr>
              <a:xfrm>
                <a:off x="9864627" y="1485791"/>
                <a:ext cx="467256" cy="301681"/>
              </a:xfrm>
              <a:custGeom>
                <a:avLst/>
                <a:gdLst>
                  <a:gd name="connsiteX0" fmla="*/ 358174 w 467256"/>
                  <a:gd name="connsiteY0" fmla="*/ 166186 h 301681"/>
                  <a:gd name="connsiteX1" fmla="*/ 467257 w 467256"/>
                  <a:gd name="connsiteY1" fmla="*/ 33698 h 301681"/>
                  <a:gd name="connsiteX2" fmla="*/ 436943 w 467256"/>
                  <a:gd name="connsiteY2" fmla="*/ 32899 h 301681"/>
                  <a:gd name="connsiteX3" fmla="*/ 467257 w 467256"/>
                  <a:gd name="connsiteY3" fmla="*/ 3666 h 301681"/>
                  <a:gd name="connsiteX4" fmla="*/ 358268 w 467256"/>
                  <a:gd name="connsiteY4" fmla="*/ 1410 h 301681"/>
                  <a:gd name="connsiteX5" fmla="*/ 343839 w 467256"/>
                  <a:gd name="connsiteY5" fmla="*/ 1081 h 301681"/>
                  <a:gd name="connsiteX6" fmla="*/ 307932 w 467256"/>
                  <a:gd name="connsiteY6" fmla="*/ 0 h 301681"/>
                  <a:gd name="connsiteX7" fmla="*/ 0 w 467256"/>
                  <a:gd name="connsiteY7" fmla="*/ 301682 h 301681"/>
                  <a:gd name="connsiteX8" fmla="*/ 78910 w 467256"/>
                  <a:gd name="connsiteY8" fmla="*/ 294444 h 301681"/>
                  <a:gd name="connsiteX9" fmla="*/ 312961 w 467256"/>
                  <a:gd name="connsiteY9" fmla="*/ 273671 h 301681"/>
                  <a:gd name="connsiteX10" fmla="*/ 353380 w 467256"/>
                  <a:gd name="connsiteY10" fmla="*/ 229398 h 301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256" h="301681">
                    <a:moveTo>
                      <a:pt x="358174" y="166186"/>
                    </a:moveTo>
                    <a:lnTo>
                      <a:pt x="467257" y="33698"/>
                    </a:lnTo>
                    <a:lnTo>
                      <a:pt x="436943" y="32899"/>
                    </a:lnTo>
                    <a:lnTo>
                      <a:pt x="467257" y="3666"/>
                    </a:lnTo>
                    <a:lnTo>
                      <a:pt x="358268" y="1410"/>
                    </a:lnTo>
                    <a:lnTo>
                      <a:pt x="343839" y="1081"/>
                    </a:lnTo>
                    <a:lnTo>
                      <a:pt x="307932" y="0"/>
                    </a:lnTo>
                    <a:lnTo>
                      <a:pt x="0" y="301682"/>
                    </a:lnTo>
                    <a:lnTo>
                      <a:pt x="78910" y="294444"/>
                    </a:lnTo>
                    <a:lnTo>
                      <a:pt x="312961" y="273671"/>
                    </a:lnTo>
                    <a:lnTo>
                      <a:pt x="353380" y="229398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45" name="Graphic 111">
              <a:extLst>
                <a:ext uri="{FF2B5EF4-FFF2-40B4-BE49-F238E27FC236}">
                  <a16:creationId xmlns:a16="http://schemas.microsoft.com/office/drawing/2014/main" id="{C7115FD4-3DF4-4850-69D5-83285ABB656E}"/>
                </a:ext>
              </a:extLst>
            </p:cNvPr>
            <p:cNvGrpSpPr/>
            <p:nvPr/>
          </p:nvGrpSpPr>
          <p:grpSpPr>
            <a:xfrm>
              <a:off x="10369914" y="1268893"/>
              <a:ext cx="584542" cy="783419"/>
              <a:chOff x="10369914" y="1268893"/>
              <a:chExt cx="584542" cy="783419"/>
            </a:xfrm>
            <a:grpFill/>
          </p:grpSpPr>
          <p:grpSp>
            <p:nvGrpSpPr>
              <p:cNvPr id="457" name="Graphic 111">
                <a:extLst>
                  <a:ext uri="{FF2B5EF4-FFF2-40B4-BE49-F238E27FC236}">
                    <a16:creationId xmlns:a16="http://schemas.microsoft.com/office/drawing/2014/main" id="{9215AD96-C355-AF9D-C437-BF4869566DFC}"/>
                  </a:ext>
                </a:extLst>
              </p:cNvPr>
              <p:cNvGrpSpPr/>
              <p:nvPr/>
            </p:nvGrpSpPr>
            <p:grpSpPr>
              <a:xfrm>
                <a:off x="10369914" y="1326284"/>
                <a:ext cx="584540" cy="726028"/>
                <a:chOff x="10369914" y="1326284"/>
                <a:chExt cx="584540" cy="726028"/>
              </a:xfrm>
              <a:grpFill/>
            </p:grpSpPr>
            <p:grpSp>
              <p:nvGrpSpPr>
                <p:cNvPr id="479" name="Graphic 111">
                  <a:extLst>
                    <a:ext uri="{FF2B5EF4-FFF2-40B4-BE49-F238E27FC236}">
                      <a16:creationId xmlns:a16="http://schemas.microsoft.com/office/drawing/2014/main" id="{6655774F-2387-733A-063D-8B6EFC75BAFF}"/>
                    </a:ext>
                  </a:extLst>
                </p:cNvPr>
                <p:cNvGrpSpPr/>
                <p:nvPr/>
              </p:nvGrpSpPr>
              <p:grpSpPr>
                <a:xfrm>
                  <a:off x="10369914" y="1326284"/>
                  <a:ext cx="584540" cy="726028"/>
                  <a:chOff x="10369914" y="1326284"/>
                  <a:chExt cx="584540" cy="726028"/>
                </a:xfrm>
                <a:grpFill/>
              </p:grpSpPr>
              <p:grpSp>
                <p:nvGrpSpPr>
                  <p:cNvPr id="482" name="Graphic 111">
                    <a:extLst>
                      <a:ext uri="{FF2B5EF4-FFF2-40B4-BE49-F238E27FC236}">
                        <a16:creationId xmlns:a16="http://schemas.microsoft.com/office/drawing/2014/main" id="{B14F6927-6A06-74A4-B1B2-97BE5763F39F}"/>
                      </a:ext>
                    </a:extLst>
                  </p:cNvPr>
                  <p:cNvGrpSpPr/>
                  <p:nvPr/>
                </p:nvGrpSpPr>
                <p:grpSpPr>
                  <a:xfrm>
                    <a:off x="10369914" y="1629176"/>
                    <a:ext cx="437776" cy="423136"/>
                    <a:chOff x="10369914" y="1629176"/>
                    <a:chExt cx="437776" cy="423136"/>
                  </a:xfrm>
                  <a:grpFill/>
                </p:grpSpPr>
                <p:grpSp>
                  <p:nvGrpSpPr>
                    <p:cNvPr id="493" name="Graphic 111">
                      <a:extLst>
                        <a:ext uri="{FF2B5EF4-FFF2-40B4-BE49-F238E27FC236}">
                          <a16:creationId xmlns:a16="http://schemas.microsoft.com/office/drawing/2014/main" id="{2A804F11-6104-0716-4EAD-61C39FABCD1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369914" y="1629176"/>
                      <a:ext cx="437776" cy="423136"/>
                      <a:chOff x="10369914" y="1629176"/>
                      <a:chExt cx="437776" cy="423136"/>
                    </a:xfrm>
                    <a:grpFill/>
                  </p:grpSpPr>
                  <p:sp>
                    <p:nvSpPr>
                      <p:cNvPr id="567" name="Freeform: Shape 566">
                        <a:extLst>
                          <a:ext uri="{FF2B5EF4-FFF2-40B4-BE49-F238E27FC236}">
                            <a16:creationId xmlns:a16="http://schemas.microsoft.com/office/drawing/2014/main" id="{76170B28-048E-AA55-8F8B-2F55C18BCB2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369914" y="1629176"/>
                        <a:ext cx="437776" cy="297928"/>
                      </a:xfrm>
                      <a:custGeom>
                        <a:avLst/>
                        <a:gdLst>
                          <a:gd name="connsiteX0" fmla="*/ 147754 w 437776"/>
                          <a:gd name="connsiteY0" fmla="*/ 143539 h 297928"/>
                          <a:gd name="connsiteX1" fmla="*/ 301955 w 437776"/>
                          <a:gd name="connsiteY1" fmla="*/ 147581 h 297928"/>
                          <a:gd name="connsiteX2" fmla="*/ 383403 w 437776"/>
                          <a:gd name="connsiteY2" fmla="*/ 296989 h 297928"/>
                          <a:gd name="connsiteX3" fmla="*/ 418840 w 437776"/>
                          <a:gd name="connsiteY3" fmla="*/ 297929 h 297928"/>
                          <a:gd name="connsiteX4" fmla="*/ 437686 w 437776"/>
                          <a:gd name="connsiteY4" fmla="*/ 218032 h 297928"/>
                          <a:gd name="connsiteX5" fmla="*/ 225113 w 437776"/>
                          <a:gd name="connsiteY5" fmla="*/ 101 h 297928"/>
                          <a:gd name="connsiteX6" fmla="*/ 86 w 437776"/>
                          <a:gd name="connsiteY6" fmla="*/ 205154 h 297928"/>
                          <a:gd name="connsiteX7" fmla="*/ 5256 w 437776"/>
                          <a:gd name="connsiteY7" fmla="*/ 257228 h 297928"/>
                          <a:gd name="connsiteX8" fmla="*/ 38812 w 437776"/>
                          <a:gd name="connsiteY8" fmla="*/ 258121 h 297928"/>
                          <a:gd name="connsiteX9" fmla="*/ 147754 w 437776"/>
                          <a:gd name="connsiteY9" fmla="*/ 143539 h 29792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437776" h="297928">
                            <a:moveTo>
                              <a:pt x="147754" y="143539"/>
                            </a:moveTo>
                            <a:lnTo>
                              <a:pt x="301955" y="147581"/>
                            </a:lnTo>
                            <a:lnTo>
                              <a:pt x="383403" y="296989"/>
                            </a:lnTo>
                            <a:lnTo>
                              <a:pt x="418840" y="297929"/>
                            </a:lnTo>
                            <a:cubicBezTo>
                              <a:pt x="430120" y="273443"/>
                              <a:pt x="436840" y="246513"/>
                              <a:pt x="437686" y="218032"/>
                            </a:cubicBezTo>
                            <a:cubicBezTo>
                              <a:pt x="441117" y="101241"/>
                              <a:pt x="345946" y="3673"/>
                              <a:pt x="225113" y="101"/>
                            </a:cubicBezTo>
                            <a:cubicBezTo>
                              <a:pt x="104281" y="-3471"/>
                              <a:pt x="3564" y="88364"/>
                              <a:pt x="86" y="205154"/>
                            </a:cubicBezTo>
                            <a:cubicBezTo>
                              <a:pt x="-431" y="223061"/>
                              <a:pt x="1402" y="240497"/>
                              <a:pt x="5256" y="257228"/>
                            </a:cubicBezTo>
                            <a:lnTo>
                              <a:pt x="38812" y="258121"/>
                            </a:lnTo>
                            <a:lnTo>
                              <a:pt x="147754" y="143539"/>
                            </a:lnTo>
                            <a:close/>
                          </a:path>
                        </a:pathLst>
                      </a:custGeom>
                      <a:grpFill/>
                      <a:ln w="4687" cap="flat">
                        <a:solidFill>
                          <a:srgbClr val="010101">
                            <a:alpha val="32000"/>
                          </a:srgbClr>
                        </a:solidFill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IN"/>
                      </a:p>
                    </p:txBody>
                  </p:sp>
                  <p:sp>
                    <p:nvSpPr>
                      <p:cNvPr id="568" name="Freeform: Shape 567">
                        <a:extLst>
                          <a:ext uri="{FF2B5EF4-FFF2-40B4-BE49-F238E27FC236}">
                            <a16:creationId xmlns:a16="http://schemas.microsoft.com/office/drawing/2014/main" id="{11FEF7A9-2B48-E8D4-D1C5-3B5EEB78D88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375263" y="1772715"/>
                        <a:ext cx="413584" cy="279597"/>
                      </a:xfrm>
                      <a:custGeom>
                        <a:avLst/>
                        <a:gdLst>
                          <a:gd name="connsiteX0" fmla="*/ 378101 w 413584"/>
                          <a:gd name="connsiteY0" fmla="*/ 153449 h 279597"/>
                          <a:gd name="connsiteX1" fmla="*/ 296653 w 413584"/>
                          <a:gd name="connsiteY1" fmla="*/ 4042 h 279597"/>
                          <a:gd name="connsiteX2" fmla="*/ 142452 w 413584"/>
                          <a:gd name="connsiteY2" fmla="*/ 0 h 279597"/>
                          <a:gd name="connsiteX3" fmla="*/ 33557 w 413584"/>
                          <a:gd name="connsiteY3" fmla="*/ 114535 h 279597"/>
                          <a:gd name="connsiteX4" fmla="*/ 0 w 413584"/>
                          <a:gd name="connsiteY4" fmla="*/ 113642 h 279597"/>
                          <a:gd name="connsiteX5" fmla="*/ 10011 w 413584"/>
                          <a:gd name="connsiteY5" fmla="*/ 145366 h 279597"/>
                          <a:gd name="connsiteX6" fmla="*/ 207403 w 413584"/>
                          <a:gd name="connsiteY6" fmla="*/ 279499 h 279597"/>
                          <a:gd name="connsiteX7" fmla="*/ 409919 w 413584"/>
                          <a:gd name="connsiteY7" fmla="*/ 162003 h 279597"/>
                          <a:gd name="connsiteX8" fmla="*/ 413585 w 413584"/>
                          <a:gd name="connsiteY8" fmla="*/ 154342 h 279597"/>
                          <a:gd name="connsiteX9" fmla="*/ 378101 w 413584"/>
                          <a:gd name="connsiteY9" fmla="*/ 153449 h 27959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413584" h="279597">
                            <a:moveTo>
                              <a:pt x="378101" y="153449"/>
                            </a:moveTo>
                            <a:lnTo>
                              <a:pt x="296653" y="4042"/>
                            </a:lnTo>
                            <a:lnTo>
                              <a:pt x="142452" y="0"/>
                            </a:lnTo>
                            <a:lnTo>
                              <a:pt x="33557" y="114535"/>
                            </a:lnTo>
                            <a:lnTo>
                              <a:pt x="0" y="113642"/>
                            </a:lnTo>
                            <a:cubicBezTo>
                              <a:pt x="2491" y="124545"/>
                              <a:pt x="5875" y="135167"/>
                              <a:pt x="10011" y="145366"/>
                            </a:cubicBezTo>
                            <a:cubicBezTo>
                              <a:pt x="41265" y="221738"/>
                              <a:pt x="117167" y="276867"/>
                              <a:pt x="207403" y="279499"/>
                            </a:cubicBezTo>
                            <a:cubicBezTo>
                              <a:pt x="295666" y="282084"/>
                              <a:pt x="373213" y="233769"/>
                              <a:pt x="409919" y="162003"/>
                            </a:cubicBezTo>
                            <a:cubicBezTo>
                              <a:pt x="411188" y="159512"/>
                              <a:pt x="412410" y="156927"/>
                              <a:pt x="413585" y="154342"/>
                            </a:cubicBezTo>
                            <a:lnTo>
                              <a:pt x="378101" y="153449"/>
                            </a:lnTo>
                            <a:close/>
                          </a:path>
                        </a:pathLst>
                      </a:custGeom>
                      <a:grpFill/>
                      <a:ln w="4687" cap="flat">
                        <a:solidFill>
                          <a:srgbClr val="010101">
                            <a:alpha val="32000"/>
                          </a:srgbClr>
                        </a:solidFill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IN"/>
                      </a:p>
                    </p:txBody>
                  </p:sp>
                </p:grpSp>
                <p:sp>
                  <p:nvSpPr>
                    <p:cNvPr id="494" name="Freeform: Shape 493">
                      <a:extLst>
                        <a:ext uri="{FF2B5EF4-FFF2-40B4-BE49-F238E27FC236}">
                          <a16:creationId xmlns:a16="http://schemas.microsoft.com/office/drawing/2014/main" id="{033489BF-17C3-0DAB-E50B-AB402D4933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403744" y="1629177"/>
                      <a:ext cx="403945" cy="334115"/>
                    </a:xfrm>
                    <a:custGeom>
                      <a:avLst/>
                      <a:gdLst>
                        <a:gd name="connsiteX0" fmla="*/ 191283 w 403945"/>
                        <a:gd name="connsiteY0" fmla="*/ 99 h 334115"/>
                        <a:gd name="connsiteX1" fmla="*/ 0 w 403945"/>
                        <a:gd name="connsiteY1" fmla="*/ 98279 h 334115"/>
                        <a:gd name="connsiteX2" fmla="*/ 184421 w 403945"/>
                        <a:gd name="connsiteY2" fmla="*/ 9969 h 334115"/>
                        <a:gd name="connsiteX3" fmla="*/ 396994 w 403945"/>
                        <a:gd name="connsiteY3" fmla="*/ 227900 h 334115"/>
                        <a:gd name="connsiteX4" fmla="*/ 378148 w 403945"/>
                        <a:gd name="connsiteY4" fmla="*/ 307797 h 334115"/>
                        <a:gd name="connsiteX5" fmla="*/ 374482 w 403945"/>
                        <a:gd name="connsiteY5" fmla="*/ 315458 h 334115"/>
                        <a:gd name="connsiteX6" fmla="*/ 363672 w 403945"/>
                        <a:gd name="connsiteY6" fmla="*/ 334116 h 334115"/>
                        <a:gd name="connsiteX7" fmla="*/ 381344 w 403945"/>
                        <a:gd name="connsiteY7" fmla="*/ 305588 h 334115"/>
                        <a:gd name="connsiteX8" fmla="*/ 385010 w 403945"/>
                        <a:gd name="connsiteY8" fmla="*/ 297927 h 334115"/>
                        <a:gd name="connsiteX9" fmla="*/ 403856 w 403945"/>
                        <a:gd name="connsiteY9" fmla="*/ 218030 h 334115"/>
                        <a:gd name="connsiteX10" fmla="*/ 191283 w 403945"/>
                        <a:gd name="connsiteY10" fmla="*/ 99 h 3341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03945" h="334115">
                          <a:moveTo>
                            <a:pt x="191283" y="99"/>
                          </a:moveTo>
                          <a:cubicBezTo>
                            <a:pt x="111198" y="-2251"/>
                            <a:pt x="39949" y="37322"/>
                            <a:pt x="0" y="98279"/>
                          </a:cubicBezTo>
                          <a:cubicBezTo>
                            <a:pt x="40936" y="42962"/>
                            <a:pt x="108754" y="7760"/>
                            <a:pt x="184421" y="9969"/>
                          </a:cubicBezTo>
                          <a:cubicBezTo>
                            <a:pt x="305254" y="13541"/>
                            <a:pt x="400425" y="111109"/>
                            <a:pt x="396994" y="227900"/>
                          </a:cubicBezTo>
                          <a:cubicBezTo>
                            <a:pt x="396148" y="256381"/>
                            <a:pt x="389427" y="283311"/>
                            <a:pt x="378148" y="307797"/>
                          </a:cubicBezTo>
                          <a:cubicBezTo>
                            <a:pt x="376973" y="310382"/>
                            <a:pt x="375798" y="312920"/>
                            <a:pt x="374482" y="315458"/>
                          </a:cubicBezTo>
                          <a:cubicBezTo>
                            <a:pt x="371192" y="321849"/>
                            <a:pt x="367573" y="328100"/>
                            <a:pt x="363672" y="334116"/>
                          </a:cubicBezTo>
                          <a:cubicBezTo>
                            <a:pt x="370299" y="325092"/>
                            <a:pt x="376221" y="315599"/>
                            <a:pt x="381344" y="305588"/>
                          </a:cubicBezTo>
                          <a:cubicBezTo>
                            <a:pt x="382613" y="303097"/>
                            <a:pt x="383835" y="300512"/>
                            <a:pt x="385010" y="297927"/>
                          </a:cubicBezTo>
                          <a:cubicBezTo>
                            <a:pt x="396289" y="273441"/>
                            <a:pt x="403010" y="246511"/>
                            <a:pt x="403856" y="218030"/>
                          </a:cubicBezTo>
                          <a:cubicBezTo>
                            <a:pt x="407287" y="101239"/>
                            <a:pt x="312116" y="3671"/>
                            <a:pt x="191283" y="99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grpSp>
                  <p:nvGrpSpPr>
                    <p:cNvPr id="495" name="Graphic 111">
                      <a:extLst>
                        <a:ext uri="{FF2B5EF4-FFF2-40B4-BE49-F238E27FC236}">
                          <a16:creationId xmlns:a16="http://schemas.microsoft.com/office/drawing/2014/main" id="{B300E650-3A41-F57E-A5E9-FA5CDC3AED1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398831" y="1660352"/>
                      <a:ext cx="376604" cy="370704"/>
                      <a:chOff x="10398831" y="1660352"/>
                      <a:chExt cx="376604" cy="370704"/>
                    </a:xfrm>
                    <a:grpFill/>
                  </p:grpSpPr>
                  <p:sp>
                    <p:nvSpPr>
                      <p:cNvPr id="563" name="Freeform: Shape 562">
                        <a:extLst>
                          <a:ext uri="{FF2B5EF4-FFF2-40B4-BE49-F238E27FC236}">
                            <a16:creationId xmlns:a16="http://schemas.microsoft.com/office/drawing/2014/main" id="{5141768F-0FB7-E94D-2DA4-A993A53C70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408679" y="1772715"/>
                        <a:ext cx="344638" cy="248424"/>
                      </a:xfrm>
                      <a:custGeom>
                        <a:avLst/>
                        <a:gdLst>
                          <a:gd name="connsiteX0" fmla="*/ 108989 w 344638"/>
                          <a:gd name="connsiteY0" fmla="*/ 0 h 248424"/>
                          <a:gd name="connsiteX1" fmla="*/ 94 w 344638"/>
                          <a:gd name="connsiteY1" fmla="*/ 114535 h 248424"/>
                          <a:gd name="connsiteX2" fmla="*/ 0 w 344638"/>
                          <a:gd name="connsiteY2" fmla="*/ 114535 h 248424"/>
                          <a:gd name="connsiteX3" fmla="*/ 12267 w 344638"/>
                          <a:gd name="connsiteY3" fmla="*/ 146447 h 248424"/>
                          <a:gd name="connsiteX4" fmla="*/ 174833 w 344638"/>
                          <a:gd name="connsiteY4" fmla="*/ 248339 h 248424"/>
                          <a:gd name="connsiteX5" fmla="*/ 340267 w 344638"/>
                          <a:gd name="connsiteY5" fmla="*/ 160922 h 248424"/>
                          <a:gd name="connsiteX6" fmla="*/ 344638 w 344638"/>
                          <a:gd name="connsiteY6" fmla="*/ 153355 h 248424"/>
                          <a:gd name="connsiteX7" fmla="*/ 263190 w 344638"/>
                          <a:gd name="connsiteY7" fmla="*/ 3995 h 248424"/>
                          <a:gd name="connsiteX8" fmla="*/ 108989 w 344638"/>
                          <a:gd name="connsiteY8" fmla="*/ 0 h 2484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44638" h="248424">
                            <a:moveTo>
                              <a:pt x="108989" y="0"/>
                            </a:moveTo>
                            <a:lnTo>
                              <a:pt x="94" y="114535"/>
                            </a:lnTo>
                            <a:lnTo>
                              <a:pt x="0" y="114535"/>
                            </a:lnTo>
                            <a:cubicBezTo>
                              <a:pt x="3102" y="125626"/>
                              <a:pt x="7191" y="136295"/>
                              <a:pt x="12267" y="146447"/>
                            </a:cubicBezTo>
                            <a:cubicBezTo>
                              <a:pt x="41687" y="205006"/>
                              <a:pt x="102926" y="246224"/>
                              <a:pt x="174833" y="248339"/>
                            </a:cubicBezTo>
                            <a:cubicBezTo>
                              <a:pt x="244720" y="250407"/>
                              <a:pt x="306710" y="215017"/>
                              <a:pt x="340267" y="160922"/>
                            </a:cubicBezTo>
                            <a:cubicBezTo>
                              <a:pt x="341818" y="158431"/>
                              <a:pt x="343228" y="155893"/>
                              <a:pt x="344638" y="153355"/>
                            </a:cubicBezTo>
                            <a:lnTo>
                              <a:pt x="263190" y="3995"/>
                            </a:lnTo>
                            <a:lnTo>
                              <a:pt x="108989" y="0"/>
                            </a:lnTo>
                            <a:close/>
                          </a:path>
                        </a:pathLst>
                      </a:custGeom>
                      <a:grpFill/>
                      <a:ln w="4687" cap="flat">
                        <a:solidFill>
                          <a:srgbClr val="010101">
                            <a:alpha val="32000"/>
                          </a:srgbClr>
                        </a:solidFill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IN"/>
                      </a:p>
                    </p:txBody>
                  </p:sp>
                  <p:sp>
                    <p:nvSpPr>
                      <p:cNvPr id="564" name="Freeform: Shape 563">
                        <a:extLst>
                          <a:ext uri="{FF2B5EF4-FFF2-40B4-BE49-F238E27FC236}">
                            <a16:creationId xmlns:a16="http://schemas.microsoft.com/office/drawing/2014/main" id="{7C7604BF-BC76-9E57-DC88-A7D5A159B43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402214" y="1660352"/>
                        <a:ext cx="373220" cy="265764"/>
                      </a:xfrm>
                      <a:custGeom>
                        <a:avLst/>
                        <a:gdLst>
                          <a:gd name="connsiteX0" fmla="*/ 191919 w 373220"/>
                          <a:gd name="connsiteY0" fmla="*/ 84 h 265764"/>
                          <a:gd name="connsiteX1" fmla="*/ 73 w 373220"/>
                          <a:gd name="connsiteY1" fmla="*/ 174917 h 265764"/>
                          <a:gd name="connsiteX2" fmla="*/ 6464 w 373220"/>
                          <a:gd name="connsiteY2" fmla="*/ 226897 h 265764"/>
                          <a:gd name="connsiteX3" fmla="*/ 6558 w 373220"/>
                          <a:gd name="connsiteY3" fmla="*/ 226897 h 265764"/>
                          <a:gd name="connsiteX4" fmla="*/ 115453 w 373220"/>
                          <a:gd name="connsiteY4" fmla="*/ 112363 h 265764"/>
                          <a:gd name="connsiteX5" fmla="*/ 269654 w 373220"/>
                          <a:gd name="connsiteY5" fmla="*/ 116405 h 265764"/>
                          <a:gd name="connsiteX6" fmla="*/ 351103 w 373220"/>
                          <a:gd name="connsiteY6" fmla="*/ 265765 h 265764"/>
                          <a:gd name="connsiteX7" fmla="*/ 373145 w 373220"/>
                          <a:gd name="connsiteY7" fmla="*/ 185915 h 265764"/>
                          <a:gd name="connsiteX8" fmla="*/ 191919 w 373220"/>
                          <a:gd name="connsiteY8" fmla="*/ 84 h 26576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73220" h="265764">
                            <a:moveTo>
                              <a:pt x="191919" y="84"/>
                            </a:moveTo>
                            <a:cubicBezTo>
                              <a:pt x="88899" y="-2924"/>
                              <a:pt x="3033" y="75328"/>
                              <a:pt x="73" y="174917"/>
                            </a:cubicBezTo>
                            <a:cubicBezTo>
                              <a:pt x="-444" y="192918"/>
                              <a:pt x="1811" y="210354"/>
                              <a:pt x="6464" y="226897"/>
                            </a:cubicBezTo>
                            <a:lnTo>
                              <a:pt x="6558" y="226897"/>
                            </a:lnTo>
                            <a:lnTo>
                              <a:pt x="115453" y="112363"/>
                            </a:lnTo>
                            <a:lnTo>
                              <a:pt x="269654" y="116405"/>
                            </a:lnTo>
                            <a:lnTo>
                              <a:pt x="351103" y="265765"/>
                            </a:lnTo>
                            <a:cubicBezTo>
                              <a:pt x="364356" y="241890"/>
                              <a:pt x="372299" y="214819"/>
                              <a:pt x="373145" y="185915"/>
                            </a:cubicBezTo>
                            <a:cubicBezTo>
                              <a:pt x="376059" y="86326"/>
                              <a:pt x="294940" y="3139"/>
                              <a:pt x="191919" y="84"/>
                            </a:cubicBezTo>
                            <a:close/>
                          </a:path>
                        </a:pathLst>
                      </a:custGeom>
                      <a:grpFill/>
                      <a:ln w="4687" cap="flat">
                        <a:solidFill>
                          <a:srgbClr val="010101">
                            <a:alpha val="32000"/>
                          </a:srgbClr>
                        </a:solidFill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IN"/>
                      </a:p>
                    </p:txBody>
                  </p:sp>
                  <p:sp>
                    <p:nvSpPr>
                      <p:cNvPr id="565" name="Freeform: Shape 564">
                        <a:extLst>
                          <a:ext uri="{FF2B5EF4-FFF2-40B4-BE49-F238E27FC236}">
                            <a16:creationId xmlns:a16="http://schemas.microsoft.com/office/drawing/2014/main" id="{548E7701-AE3B-8EB8-5AF5-6E214B7CD2A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402214" y="1660352"/>
                        <a:ext cx="373220" cy="360787"/>
                      </a:xfrm>
                      <a:custGeom>
                        <a:avLst/>
                        <a:gdLst>
                          <a:gd name="connsiteX0" fmla="*/ 191919 w 373220"/>
                          <a:gd name="connsiteY0" fmla="*/ 84 h 360787"/>
                          <a:gd name="connsiteX1" fmla="*/ 73 w 373220"/>
                          <a:gd name="connsiteY1" fmla="*/ 174917 h 360787"/>
                          <a:gd name="connsiteX2" fmla="*/ 6464 w 373220"/>
                          <a:gd name="connsiteY2" fmla="*/ 226897 h 360787"/>
                          <a:gd name="connsiteX3" fmla="*/ 18731 w 373220"/>
                          <a:gd name="connsiteY3" fmla="*/ 258809 h 360787"/>
                          <a:gd name="connsiteX4" fmla="*/ 181298 w 373220"/>
                          <a:gd name="connsiteY4" fmla="*/ 360702 h 360787"/>
                          <a:gd name="connsiteX5" fmla="*/ 346732 w 373220"/>
                          <a:gd name="connsiteY5" fmla="*/ 273285 h 360787"/>
                          <a:gd name="connsiteX6" fmla="*/ 351103 w 373220"/>
                          <a:gd name="connsiteY6" fmla="*/ 265718 h 360787"/>
                          <a:gd name="connsiteX7" fmla="*/ 373145 w 373220"/>
                          <a:gd name="connsiteY7" fmla="*/ 185868 h 360787"/>
                          <a:gd name="connsiteX8" fmla="*/ 191919 w 373220"/>
                          <a:gd name="connsiteY8" fmla="*/ 84 h 36078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73220" h="360787">
                            <a:moveTo>
                              <a:pt x="191919" y="84"/>
                            </a:moveTo>
                            <a:cubicBezTo>
                              <a:pt x="88899" y="-2924"/>
                              <a:pt x="3033" y="75328"/>
                              <a:pt x="73" y="174917"/>
                            </a:cubicBezTo>
                            <a:cubicBezTo>
                              <a:pt x="-444" y="192918"/>
                              <a:pt x="1811" y="210354"/>
                              <a:pt x="6464" y="226897"/>
                            </a:cubicBezTo>
                            <a:cubicBezTo>
                              <a:pt x="9566" y="237989"/>
                              <a:pt x="13655" y="248658"/>
                              <a:pt x="18731" y="258809"/>
                            </a:cubicBezTo>
                            <a:cubicBezTo>
                              <a:pt x="48152" y="317369"/>
                              <a:pt x="109391" y="358587"/>
                              <a:pt x="181298" y="360702"/>
                            </a:cubicBezTo>
                            <a:cubicBezTo>
                              <a:pt x="251184" y="362769"/>
                              <a:pt x="313175" y="327380"/>
                              <a:pt x="346732" y="273285"/>
                            </a:cubicBezTo>
                            <a:cubicBezTo>
                              <a:pt x="348283" y="270794"/>
                              <a:pt x="349693" y="268256"/>
                              <a:pt x="351103" y="265718"/>
                            </a:cubicBezTo>
                            <a:cubicBezTo>
                              <a:pt x="364356" y="241843"/>
                              <a:pt x="372299" y="214772"/>
                              <a:pt x="373145" y="185868"/>
                            </a:cubicBezTo>
                            <a:cubicBezTo>
                              <a:pt x="376059" y="86326"/>
                              <a:pt x="294940" y="3139"/>
                              <a:pt x="191919" y="84"/>
                            </a:cubicBezTo>
                            <a:close/>
                          </a:path>
                        </a:pathLst>
                      </a:custGeom>
                      <a:grpFill/>
                      <a:ln w="4687" cap="flat">
                        <a:solidFill>
                          <a:srgbClr val="010101">
                            <a:alpha val="32000"/>
                          </a:srgbClr>
                        </a:solidFill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IN"/>
                      </a:p>
                    </p:txBody>
                  </p:sp>
                  <p:sp>
                    <p:nvSpPr>
                      <p:cNvPr id="566" name="Freeform: Shape 565">
                        <a:extLst>
                          <a:ext uri="{FF2B5EF4-FFF2-40B4-BE49-F238E27FC236}">
                            <a16:creationId xmlns:a16="http://schemas.microsoft.com/office/drawing/2014/main" id="{861D9FA9-465B-59BB-A27C-76E8D8F8D09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398831" y="1788741"/>
                        <a:ext cx="365295" cy="242315"/>
                      </a:xfrm>
                      <a:custGeom>
                        <a:avLst/>
                        <a:gdLst>
                          <a:gd name="connsiteX0" fmla="*/ 350116 w 365295"/>
                          <a:gd name="connsiteY0" fmla="*/ 144943 h 242315"/>
                          <a:gd name="connsiteX1" fmla="*/ 184682 w 365295"/>
                          <a:gd name="connsiteY1" fmla="*/ 232359 h 242315"/>
                          <a:gd name="connsiteX2" fmla="*/ 22115 w 365295"/>
                          <a:gd name="connsiteY2" fmla="*/ 130467 h 242315"/>
                          <a:gd name="connsiteX3" fmla="*/ 9848 w 365295"/>
                          <a:gd name="connsiteY3" fmla="*/ 98555 h 242315"/>
                          <a:gd name="connsiteX4" fmla="*/ 3456 w 365295"/>
                          <a:gd name="connsiteY4" fmla="*/ 46575 h 242315"/>
                          <a:gd name="connsiteX5" fmla="*/ 11211 w 365295"/>
                          <a:gd name="connsiteY5" fmla="*/ 0 h 242315"/>
                          <a:gd name="connsiteX6" fmla="*/ 73 w 365295"/>
                          <a:gd name="connsiteY6" fmla="*/ 56445 h 242315"/>
                          <a:gd name="connsiteX7" fmla="*/ 6464 w 365295"/>
                          <a:gd name="connsiteY7" fmla="*/ 108425 h 242315"/>
                          <a:gd name="connsiteX8" fmla="*/ 18731 w 365295"/>
                          <a:gd name="connsiteY8" fmla="*/ 140337 h 242315"/>
                          <a:gd name="connsiteX9" fmla="*/ 181298 w 365295"/>
                          <a:gd name="connsiteY9" fmla="*/ 242229 h 242315"/>
                          <a:gd name="connsiteX10" fmla="*/ 346732 w 365295"/>
                          <a:gd name="connsiteY10" fmla="*/ 154812 h 242315"/>
                          <a:gd name="connsiteX11" fmla="*/ 351103 w 365295"/>
                          <a:gd name="connsiteY11" fmla="*/ 147246 h 242315"/>
                          <a:gd name="connsiteX12" fmla="*/ 365296 w 365295"/>
                          <a:gd name="connsiteY12" fmla="*/ 113924 h 242315"/>
                          <a:gd name="connsiteX13" fmla="*/ 354486 w 365295"/>
                          <a:gd name="connsiteY13" fmla="*/ 137376 h 242315"/>
                          <a:gd name="connsiteX14" fmla="*/ 350116 w 365295"/>
                          <a:gd name="connsiteY14" fmla="*/ 144943 h 24231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</a:cxnLst>
                        <a:rect l="l" t="t" r="r" b="b"/>
                        <a:pathLst>
                          <a:path w="365295" h="242315">
                            <a:moveTo>
                              <a:pt x="350116" y="144943"/>
                            </a:moveTo>
                            <a:cubicBezTo>
                              <a:pt x="316559" y="198991"/>
                              <a:pt x="254568" y="234380"/>
                              <a:pt x="184682" y="232359"/>
                            </a:cubicBezTo>
                            <a:cubicBezTo>
                              <a:pt x="112727" y="230244"/>
                              <a:pt x="51536" y="189027"/>
                              <a:pt x="22115" y="130467"/>
                            </a:cubicBezTo>
                            <a:cubicBezTo>
                              <a:pt x="16992" y="120316"/>
                              <a:pt x="12903" y="109647"/>
                              <a:pt x="9848" y="98555"/>
                            </a:cubicBezTo>
                            <a:cubicBezTo>
                              <a:pt x="5242" y="82012"/>
                              <a:pt x="2940" y="64576"/>
                              <a:pt x="3456" y="46575"/>
                            </a:cubicBezTo>
                            <a:cubicBezTo>
                              <a:pt x="3926" y="30408"/>
                              <a:pt x="6652" y="14804"/>
                              <a:pt x="11211" y="0"/>
                            </a:cubicBezTo>
                            <a:cubicBezTo>
                              <a:pt x="4584" y="17671"/>
                              <a:pt x="637" y="36612"/>
                              <a:pt x="73" y="56445"/>
                            </a:cubicBezTo>
                            <a:cubicBezTo>
                              <a:pt x="-444" y="74445"/>
                              <a:pt x="1811" y="91882"/>
                              <a:pt x="6464" y="108425"/>
                            </a:cubicBezTo>
                            <a:cubicBezTo>
                              <a:pt x="9566" y="119517"/>
                              <a:pt x="13655" y="130185"/>
                              <a:pt x="18731" y="140337"/>
                            </a:cubicBezTo>
                            <a:cubicBezTo>
                              <a:pt x="48152" y="198897"/>
                              <a:pt x="109390" y="240114"/>
                              <a:pt x="181298" y="242229"/>
                            </a:cubicBezTo>
                            <a:cubicBezTo>
                              <a:pt x="251184" y="244297"/>
                              <a:pt x="313175" y="208907"/>
                              <a:pt x="346732" y="154812"/>
                            </a:cubicBezTo>
                            <a:cubicBezTo>
                              <a:pt x="348283" y="152321"/>
                              <a:pt x="349692" y="149783"/>
                              <a:pt x="351103" y="147246"/>
                            </a:cubicBezTo>
                            <a:cubicBezTo>
                              <a:pt x="356930" y="136718"/>
                              <a:pt x="361677" y="125532"/>
                              <a:pt x="365296" y="113924"/>
                            </a:cubicBezTo>
                            <a:cubicBezTo>
                              <a:pt x="362241" y="122007"/>
                              <a:pt x="358669" y="129903"/>
                              <a:pt x="354486" y="137376"/>
                            </a:cubicBezTo>
                            <a:cubicBezTo>
                              <a:pt x="353077" y="139914"/>
                              <a:pt x="351667" y="142452"/>
                              <a:pt x="350116" y="144943"/>
                            </a:cubicBezTo>
                            <a:close/>
                          </a:path>
                        </a:pathLst>
                      </a:custGeom>
                      <a:grpFill/>
                      <a:ln w="4687" cap="flat">
                        <a:solidFill>
                          <a:srgbClr val="010101">
                            <a:alpha val="32000"/>
                          </a:srgbClr>
                        </a:solidFill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IN"/>
                      </a:p>
                    </p:txBody>
                  </p:sp>
                </p:grpSp>
                <p:sp>
                  <p:nvSpPr>
                    <p:cNvPr id="496" name="Freeform: Shape 495">
                      <a:extLst>
                        <a:ext uri="{FF2B5EF4-FFF2-40B4-BE49-F238E27FC236}">
                          <a16:creationId xmlns:a16="http://schemas.microsoft.com/office/drawing/2014/main" id="{B34F6C37-C9D4-BE41-7B1B-4A2BB2E648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455113" y="1696014"/>
                      <a:ext cx="274469" cy="274469"/>
                    </a:xfrm>
                    <a:custGeom>
                      <a:avLst/>
                      <a:gdLst>
                        <a:gd name="connsiteX0" fmla="*/ 274470 w 274469"/>
                        <a:gd name="connsiteY0" fmla="*/ 137235 h 274469"/>
                        <a:gd name="connsiteX1" fmla="*/ 137235 w 274469"/>
                        <a:gd name="connsiteY1" fmla="*/ 274470 h 274469"/>
                        <a:gd name="connsiteX2" fmla="*/ 0 w 274469"/>
                        <a:gd name="connsiteY2" fmla="*/ 137235 h 274469"/>
                        <a:gd name="connsiteX3" fmla="*/ 137235 w 274469"/>
                        <a:gd name="connsiteY3" fmla="*/ 0 h 274469"/>
                        <a:gd name="connsiteX4" fmla="*/ 274470 w 274469"/>
                        <a:gd name="connsiteY4" fmla="*/ 137235 h 2744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74469" h="274469">
                          <a:moveTo>
                            <a:pt x="274470" y="137235"/>
                          </a:moveTo>
                          <a:cubicBezTo>
                            <a:pt x="274470" y="212996"/>
                            <a:pt x="213043" y="274470"/>
                            <a:pt x="137235" y="274470"/>
                          </a:cubicBezTo>
                          <a:cubicBezTo>
                            <a:pt x="61427" y="274470"/>
                            <a:pt x="0" y="213043"/>
                            <a:pt x="0" y="137235"/>
                          </a:cubicBezTo>
                          <a:cubicBezTo>
                            <a:pt x="0" y="61474"/>
                            <a:pt x="61427" y="0"/>
                            <a:pt x="137235" y="0"/>
                          </a:cubicBezTo>
                          <a:cubicBezTo>
                            <a:pt x="213043" y="0"/>
                            <a:pt x="274470" y="61474"/>
                            <a:pt x="274470" y="137235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grpSp>
                  <p:nvGrpSpPr>
                    <p:cNvPr id="497" name="Graphic 111">
                      <a:extLst>
                        <a:ext uri="{FF2B5EF4-FFF2-40B4-BE49-F238E27FC236}">
                          <a16:creationId xmlns:a16="http://schemas.microsoft.com/office/drawing/2014/main" id="{2675840E-229B-42ED-1949-F9E7504CCFF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435139" y="1676980"/>
                      <a:ext cx="314324" cy="312068"/>
                      <a:chOff x="10435139" y="1676980"/>
                      <a:chExt cx="314324" cy="312068"/>
                    </a:xfrm>
                    <a:grpFill/>
                  </p:grpSpPr>
                  <p:grpSp>
                    <p:nvGrpSpPr>
                      <p:cNvPr id="498" name="Graphic 111">
                        <a:extLst>
                          <a:ext uri="{FF2B5EF4-FFF2-40B4-BE49-F238E27FC236}">
                            <a16:creationId xmlns:a16="http://schemas.microsoft.com/office/drawing/2014/main" id="{E3ECD0F6-2096-2CBE-15E0-7D6BE2DC0985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0435139" y="1676980"/>
                        <a:ext cx="314324" cy="312021"/>
                        <a:chOff x="10435139" y="1676980"/>
                        <a:chExt cx="314324" cy="312021"/>
                      </a:xfrm>
                      <a:grpFill/>
                    </p:grpSpPr>
                    <p:grpSp>
                      <p:nvGrpSpPr>
                        <p:cNvPr id="500" name="Graphic 111">
                          <a:extLst>
                            <a:ext uri="{FF2B5EF4-FFF2-40B4-BE49-F238E27FC236}">
                              <a16:creationId xmlns:a16="http://schemas.microsoft.com/office/drawing/2014/main" id="{3A928C6C-746D-DCFE-8EE5-EEB3F01B94DA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0485286" y="1676980"/>
                          <a:ext cx="107531" cy="155752"/>
                          <a:chOff x="10485286" y="1676980"/>
                          <a:chExt cx="107531" cy="155752"/>
                        </a:xfrm>
                        <a:grpFill/>
                      </p:grpSpPr>
                      <p:grpSp>
                        <p:nvGrpSpPr>
                          <p:cNvPr id="555" name="Graphic 111">
                            <a:extLst>
                              <a:ext uri="{FF2B5EF4-FFF2-40B4-BE49-F238E27FC236}">
                                <a16:creationId xmlns:a16="http://schemas.microsoft.com/office/drawing/2014/main" id="{3C5FC537-5222-0271-7DC6-99F8BBA76F9F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10485286" y="1700808"/>
                            <a:ext cx="107484" cy="131924"/>
                            <a:chOff x="10485286" y="1700808"/>
                            <a:chExt cx="107484" cy="131924"/>
                          </a:xfrm>
                          <a:grpFill/>
                        </p:grpSpPr>
                        <p:sp>
                          <p:nvSpPr>
                            <p:cNvPr id="560" name="Freeform: Shape 559">
                              <a:extLst>
                                <a:ext uri="{FF2B5EF4-FFF2-40B4-BE49-F238E27FC236}">
                                  <a16:creationId xmlns:a16="http://schemas.microsoft.com/office/drawing/2014/main" id="{34FDC9F0-631E-9384-2134-5E4F3E7D45F4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485286" y="1700808"/>
                              <a:ext cx="107484" cy="131877"/>
                            </a:xfrm>
                            <a:custGeom>
                              <a:avLst/>
                              <a:gdLst>
                                <a:gd name="connsiteX0" fmla="*/ 107485 w 107484"/>
                                <a:gd name="connsiteY0" fmla="*/ 131877 h 131877"/>
                                <a:gd name="connsiteX1" fmla="*/ 24016 w 107484"/>
                                <a:gd name="connsiteY1" fmla="*/ 0 h 131877"/>
                                <a:gd name="connsiteX2" fmla="*/ 0 w 107484"/>
                                <a:gd name="connsiteY2" fmla="*/ 67066 h 131877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</a:cxnLst>
                              <a:rect l="l" t="t" r="r" b="b"/>
                              <a:pathLst>
                                <a:path w="107484" h="131877">
                                  <a:moveTo>
                                    <a:pt x="107485" y="131877"/>
                                  </a:moveTo>
                                  <a:lnTo>
                                    <a:pt x="24016" y="0"/>
                                  </a:lnTo>
                                  <a:lnTo>
                                    <a:pt x="0" y="67066"/>
                                  </a:ln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61" name="Freeform: Shape 560">
                              <a:extLst>
                                <a:ext uri="{FF2B5EF4-FFF2-40B4-BE49-F238E27FC236}">
                                  <a16:creationId xmlns:a16="http://schemas.microsoft.com/office/drawing/2014/main" id="{7E2822BA-4DDA-B736-7946-A1615E03CADF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485286" y="1705273"/>
                              <a:ext cx="107484" cy="127459"/>
                            </a:xfrm>
                            <a:custGeom>
                              <a:avLst/>
                              <a:gdLst>
                                <a:gd name="connsiteX0" fmla="*/ 81072 w 107484"/>
                                <a:gd name="connsiteY0" fmla="*/ 93667 h 127459"/>
                                <a:gd name="connsiteX1" fmla="*/ 69980 w 107484"/>
                                <a:gd name="connsiteY1" fmla="*/ 87417 h 127459"/>
                                <a:gd name="connsiteX2" fmla="*/ 34826 w 107484"/>
                                <a:gd name="connsiteY2" fmla="*/ 50852 h 127459"/>
                                <a:gd name="connsiteX3" fmla="*/ 22418 w 107484"/>
                                <a:gd name="connsiteY3" fmla="*/ 0 h 127459"/>
                                <a:gd name="connsiteX4" fmla="*/ 0 w 107484"/>
                                <a:gd name="connsiteY4" fmla="*/ 62649 h 127459"/>
                                <a:gd name="connsiteX5" fmla="*/ 107485 w 107484"/>
                                <a:gd name="connsiteY5" fmla="*/ 127459 h 127459"/>
                                <a:gd name="connsiteX6" fmla="*/ 84879 w 107484"/>
                                <a:gd name="connsiteY6" fmla="*/ 91694 h 127459"/>
                                <a:gd name="connsiteX7" fmla="*/ 81072 w 107484"/>
                                <a:gd name="connsiteY7" fmla="*/ 93667 h 127459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</a:cxnLst>
                              <a:rect l="l" t="t" r="r" b="b"/>
                              <a:pathLst>
                                <a:path w="107484" h="127459">
                                  <a:moveTo>
                                    <a:pt x="81072" y="93667"/>
                                  </a:moveTo>
                                  <a:cubicBezTo>
                                    <a:pt x="76043" y="93432"/>
                                    <a:pt x="73458" y="90801"/>
                                    <a:pt x="69980" y="87417"/>
                                  </a:cubicBezTo>
                                  <a:cubicBezTo>
                                    <a:pt x="57855" y="75620"/>
                                    <a:pt x="45024" y="64341"/>
                                    <a:pt x="34826" y="50852"/>
                                  </a:cubicBezTo>
                                  <a:cubicBezTo>
                                    <a:pt x="23687" y="36142"/>
                                    <a:pt x="22512" y="18000"/>
                                    <a:pt x="22418" y="0"/>
                                  </a:cubicBezTo>
                                  <a:lnTo>
                                    <a:pt x="0" y="62649"/>
                                  </a:lnTo>
                                  <a:lnTo>
                                    <a:pt x="107485" y="127459"/>
                                  </a:lnTo>
                                  <a:lnTo>
                                    <a:pt x="84879" y="91694"/>
                                  </a:lnTo>
                                  <a:cubicBezTo>
                                    <a:pt x="83892" y="92822"/>
                                    <a:pt x="82623" y="93762"/>
                                    <a:pt x="81072" y="93667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62" name="Freeform: Shape 561">
                              <a:extLst>
                                <a:ext uri="{FF2B5EF4-FFF2-40B4-BE49-F238E27FC236}">
                                  <a16:creationId xmlns:a16="http://schemas.microsoft.com/office/drawing/2014/main" id="{B28E981C-322B-B431-5225-DAD10654415C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485286" y="1700808"/>
                              <a:ext cx="107484" cy="131877"/>
                            </a:xfrm>
                            <a:custGeom>
                              <a:avLst/>
                              <a:gdLst>
                                <a:gd name="connsiteX0" fmla="*/ 107485 w 107484"/>
                                <a:gd name="connsiteY0" fmla="*/ 131877 h 131877"/>
                                <a:gd name="connsiteX1" fmla="*/ 24016 w 107484"/>
                                <a:gd name="connsiteY1" fmla="*/ 0 h 131877"/>
                                <a:gd name="connsiteX2" fmla="*/ 0 w 107484"/>
                                <a:gd name="connsiteY2" fmla="*/ 67066 h 131877"/>
                                <a:gd name="connsiteX3" fmla="*/ 107485 w 107484"/>
                                <a:gd name="connsiteY3" fmla="*/ 131877 h 131877"/>
                                <a:gd name="connsiteX4" fmla="*/ 25332 w 107484"/>
                                <a:gd name="connsiteY4" fmla="*/ 5922 h 131877"/>
                                <a:gd name="connsiteX5" fmla="*/ 97380 w 107484"/>
                                <a:gd name="connsiteY5" fmla="*/ 119329 h 131877"/>
                                <a:gd name="connsiteX6" fmla="*/ 31207 w 107484"/>
                                <a:gd name="connsiteY6" fmla="*/ 75949 h 131877"/>
                                <a:gd name="connsiteX7" fmla="*/ 15180 w 107484"/>
                                <a:gd name="connsiteY7" fmla="*/ 41499 h 131877"/>
                                <a:gd name="connsiteX8" fmla="*/ 25332 w 107484"/>
                                <a:gd name="connsiteY8" fmla="*/ 5922 h 131877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</a:cxnLst>
                              <a:rect l="l" t="t" r="r" b="b"/>
                              <a:pathLst>
                                <a:path w="107484" h="131877">
                                  <a:moveTo>
                                    <a:pt x="107485" y="131877"/>
                                  </a:moveTo>
                                  <a:lnTo>
                                    <a:pt x="24016" y="0"/>
                                  </a:lnTo>
                                  <a:lnTo>
                                    <a:pt x="0" y="67066"/>
                                  </a:lnTo>
                                  <a:lnTo>
                                    <a:pt x="107485" y="131877"/>
                                  </a:lnTo>
                                  <a:close/>
                                  <a:moveTo>
                                    <a:pt x="25332" y="5922"/>
                                  </a:moveTo>
                                  <a:lnTo>
                                    <a:pt x="97380" y="119329"/>
                                  </a:lnTo>
                                  <a:cubicBezTo>
                                    <a:pt x="97380" y="119329"/>
                                    <a:pt x="53437" y="90519"/>
                                    <a:pt x="31207" y="75949"/>
                                  </a:cubicBezTo>
                                  <a:cubicBezTo>
                                    <a:pt x="8977" y="61380"/>
                                    <a:pt x="10950" y="58701"/>
                                    <a:pt x="15180" y="41499"/>
                                  </a:cubicBezTo>
                                  <a:cubicBezTo>
                                    <a:pt x="19504" y="24298"/>
                                    <a:pt x="25332" y="5922"/>
                                    <a:pt x="25332" y="5922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</p:grpSp>
                      <p:grpSp>
                        <p:nvGrpSpPr>
                          <p:cNvPr id="556" name="Graphic 111">
                            <a:extLst>
                              <a:ext uri="{FF2B5EF4-FFF2-40B4-BE49-F238E27FC236}">
                                <a16:creationId xmlns:a16="http://schemas.microsoft.com/office/drawing/2014/main" id="{968A82E2-2F4C-9228-197D-E06F2196AC63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10525987" y="1676980"/>
                            <a:ext cx="66831" cy="155752"/>
                            <a:chOff x="10525987" y="1676980"/>
                            <a:chExt cx="66831" cy="155752"/>
                          </a:xfrm>
                          <a:grpFill/>
                        </p:grpSpPr>
                        <p:sp>
                          <p:nvSpPr>
                            <p:cNvPr id="557" name="Freeform: Shape 556">
                              <a:extLst>
                                <a:ext uri="{FF2B5EF4-FFF2-40B4-BE49-F238E27FC236}">
                                  <a16:creationId xmlns:a16="http://schemas.microsoft.com/office/drawing/2014/main" id="{035C46D2-DFCE-0AEA-A425-445D904E76F8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25987" y="1676980"/>
                              <a:ext cx="66784" cy="155705"/>
                            </a:xfrm>
                            <a:custGeom>
                              <a:avLst/>
                              <a:gdLst>
                                <a:gd name="connsiteX0" fmla="*/ 66785 w 66784"/>
                                <a:gd name="connsiteY0" fmla="*/ 155705 h 155705"/>
                                <a:gd name="connsiteX1" fmla="*/ 51275 w 66784"/>
                                <a:gd name="connsiteY1" fmla="*/ 0 h 155705"/>
                                <a:gd name="connsiteX2" fmla="*/ 0 w 66784"/>
                                <a:gd name="connsiteY2" fmla="*/ 50194 h 155705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</a:cxnLst>
                              <a:rect l="l" t="t" r="r" b="b"/>
                              <a:pathLst>
                                <a:path w="66784" h="155705">
                                  <a:moveTo>
                                    <a:pt x="66785" y="155705"/>
                                  </a:moveTo>
                                  <a:lnTo>
                                    <a:pt x="51275" y="0"/>
                                  </a:lnTo>
                                  <a:lnTo>
                                    <a:pt x="0" y="50194"/>
                                  </a:ln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58" name="Freeform: Shape 557">
                              <a:extLst>
                                <a:ext uri="{FF2B5EF4-FFF2-40B4-BE49-F238E27FC236}">
                                  <a16:creationId xmlns:a16="http://schemas.microsoft.com/office/drawing/2014/main" id="{80661868-2910-F23C-9238-9FCA237EF59F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26034" y="1680317"/>
                              <a:ext cx="66784" cy="152415"/>
                            </a:xfrm>
                            <a:custGeom>
                              <a:avLst/>
                              <a:gdLst>
                                <a:gd name="connsiteX0" fmla="*/ 58325 w 66784"/>
                                <a:gd name="connsiteY0" fmla="*/ 110352 h 152415"/>
                                <a:gd name="connsiteX1" fmla="*/ 51228 w 66784"/>
                                <a:gd name="connsiteY1" fmla="*/ 99871 h 152415"/>
                                <a:gd name="connsiteX2" fmla="*/ 36283 w 66784"/>
                                <a:gd name="connsiteY2" fmla="*/ 51463 h 152415"/>
                                <a:gd name="connsiteX3" fmla="*/ 47891 w 66784"/>
                                <a:gd name="connsiteY3" fmla="*/ 0 h 152415"/>
                                <a:gd name="connsiteX4" fmla="*/ 0 w 66784"/>
                                <a:gd name="connsiteY4" fmla="*/ 46904 h 152415"/>
                                <a:gd name="connsiteX5" fmla="*/ 66784 w 66784"/>
                                <a:gd name="connsiteY5" fmla="*/ 152415 h 152415"/>
                                <a:gd name="connsiteX6" fmla="*/ 62602 w 66784"/>
                                <a:gd name="connsiteY6" fmla="*/ 110211 h 152415"/>
                                <a:gd name="connsiteX7" fmla="*/ 58325 w 66784"/>
                                <a:gd name="connsiteY7" fmla="*/ 110352 h 152415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</a:cxnLst>
                              <a:rect l="l" t="t" r="r" b="b"/>
                              <a:pathLst>
                                <a:path w="66784" h="152415">
                                  <a:moveTo>
                                    <a:pt x="58325" y="110352"/>
                                  </a:moveTo>
                                  <a:cubicBezTo>
                                    <a:pt x="53907" y="107955"/>
                                    <a:pt x="52826" y="104477"/>
                                    <a:pt x="51228" y="99871"/>
                                  </a:cubicBezTo>
                                  <a:cubicBezTo>
                                    <a:pt x="45729" y="83939"/>
                                    <a:pt x="39290" y="68100"/>
                                    <a:pt x="36283" y="51463"/>
                                  </a:cubicBezTo>
                                  <a:cubicBezTo>
                                    <a:pt x="32946" y="33275"/>
                                    <a:pt x="39996" y="16355"/>
                                    <a:pt x="47891" y="0"/>
                                  </a:cubicBezTo>
                                  <a:lnTo>
                                    <a:pt x="0" y="46904"/>
                                  </a:lnTo>
                                  <a:lnTo>
                                    <a:pt x="66784" y="152415"/>
                                  </a:lnTo>
                                  <a:lnTo>
                                    <a:pt x="62602" y="110211"/>
                                  </a:lnTo>
                                  <a:cubicBezTo>
                                    <a:pt x="61192" y="110822"/>
                                    <a:pt x="59594" y="111057"/>
                                    <a:pt x="58325" y="110352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59" name="Freeform: Shape 558">
                              <a:extLst>
                                <a:ext uri="{FF2B5EF4-FFF2-40B4-BE49-F238E27FC236}">
                                  <a16:creationId xmlns:a16="http://schemas.microsoft.com/office/drawing/2014/main" id="{E154CCAB-AC96-60FC-2842-918E5A57462A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25987" y="1676980"/>
                              <a:ext cx="66784" cy="155705"/>
                            </a:xfrm>
                            <a:custGeom>
                              <a:avLst/>
                              <a:gdLst>
                                <a:gd name="connsiteX0" fmla="*/ 66785 w 66784"/>
                                <a:gd name="connsiteY0" fmla="*/ 155705 h 155705"/>
                                <a:gd name="connsiteX1" fmla="*/ 51275 w 66784"/>
                                <a:gd name="connsiteY1" fmla="*/ 0 h 155705"/>
                                <a:gd name="connsiteX2" fmla="*/ 0 w 66784"/>
                                <a:gd name="connsiteY2" fmla="*/ 50194 h 155705"/>
                                <a:gd name="connsiteX3" fmla="*/ 66785 w 66784"/>
                                <a:gd name="connsiteY3" fmla="*/ 155705 h 155705"/>
                                <a:gd name="connsiteX4" fmla="*/ 49865 w 66784"/>
                                <a:gd name="connsiteY4" fmla="*/ 5922 h 155705"/>
                                <a:gd name="connsiteX5" fmla="*/ 63448 w 66784"/>
                                <a:gd name="connsiteY5" fmla="*/ 139961 h 155705"/>
                                <a:gd name="connsiteX6" fmla="*/ 23875 w 66784"/>
                                <a:gd name="connsiteY6" fmla="*/ 71860 h 155705"/>
                                <a:gd name="connsiteX7" fmla="*/ 25003 w 66784"/>
                                <a:gd name="connsiteY7" fmla="*/ 33745 h 155705"/>
                                <a:gd name="connsiteX8" fmla="*/ 49865 w 66784"/>
                                <a:gd name="connsiteY8" fmla="*/ 5922 h 155705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</a:cxnLst>
                              <a:rect l="l" t="t" r="r" b="b"/>
                              <a:pathLst>
                                <a:path w="66784" h="155705">
                                  <a:moveTo>
                                    <a:pt x="66785" y="155705"/>
                                  </a:moveTo>
                                  <a:lnTo>
                                    <a:pt x="51275" y="0"/>
                                  </a:lnTo>
                                  <a:lnTo>
                                    <a:pt x="0" y="50194"/>
                                  </a:lnTo>
                                  <a:lnTo>
                                    <a:pt x="66785" y="155705"/>
                                  </a:lnTo>
                                  <a:close/>
                                  <a:moveTo>
                                    <a:pt x="49865" y="5922"/>
                                  </a:moveTo>
                                  <a:lnTo>
                                    <a:pt x="63448" y="139961"/>
                                  </a:lnTo>
                                  <a:cubicBezTo>
                                    <a:pt x="63448" y="139961"/>
                                    <a:pt x="37175" y="94748"/>
                                    <a:pt x="23875" y="71860"/>
                                  </a:cubicBezTo>
                                  <a:cubicBezTo>
                                    <a:pt x="10575" y="49019"/>
                                    <a:pt x="13536" y="47468"/>
                                    <a:pt x="25003" y="33745"/>
                                  </a:cubicBezTo>
                                  <a:cubicBezTo>
                                    <a:pt x="36424" y="20021"/>
                                    <a:pt x="49865" y="5922"/>
                                    <a:pt x="49865" y="5922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</p:grpSp>
                    </p:grpSp>
                    <p:grpSp>
                      <p:nvGrpSpPr>
                        <p:cNvPr id="501" name="Graphic 111">
                          <a:extLst>
                            <a:ext uri="{FF2B5EF4-FFF2-40B4-BE49-F238E27FC236}">
                              <a16:creationId xmlns:a16="http://schemas.microsoft.com/office/drawing/2014/main" id="{3FB75E7C-B6F6-4A94-B536-E89418482BAB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0579611" y="1684734"/>
                          <a:ext cx="127929" cy="147950"/>
                          <a:chOff x="10579611" y="1684734"/>
                          <a:chExt cx="127929" cy="147950"/>
                        </a:xfrm>
                        <a:grpFill/>
                      </p:grpSpPr>
                      <p:grpSp>
                        <p:nvGrpSpPr>
                          <p:cNvPr id="547" name="Graphic 111">
                            <a:extLst>
                              <a:ext uri="{FF2B5EF4-FFF2-40B4-BE49-F238E27FC236}">
                                <a16:creationId xmlns:a16="http://schemas.microsoft.com/office/drawing/2014/main" id="{C9169508-267F-10DD-74F4-2D7439259D80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10579611" y="1684734"/>
                            <a:ext cx="67959" cy="147950"/>
                            <a:chOff x="10579611" y="1684734"/>
                            <a:chExt cx="67959" cy="147950"/>
                          </a:xfrm>
                          <a:grpFill/>
                        </p:grpSpPr>
                        <p:sp>
                          <p:nvSpPr>
                            <p:cNvPr id="552" name="Freeform: Shape 551">
                              <a:extLst>
                                <a:ext uri="{FF2B5EF4-FFF2-40B4-BE49-F238E27FC236}">
                                  <a16:creationId xmlns:a16="http://schemas.microsoft.com/office/drawing/2014/main" id="{1EF91F90-3B04-2099-1548-60D7E4F7FFFB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79611" y="1684734"/>
                              <a:ext cx="67959" cy="147950"/>
                            </a:xfrm>
                            <a:custGeom>
                              <a:avLst/>
                              <a:gdLst>
                                <a:gd name="connsiteX0" fmla="*/ 13160 w 67959"/>
                                <a:gd name="connsiteY0" fmla="*/ 147951 h 147950"/>
                                <a:gd name="connsiteX1" fmla="*/ 67960 w 67959"/>
                                <a:gd name="connsiteY1" fmla="*/ 0 h 147950"/>
                                <a:gd name="connsiteX2" fmla="*/ 0 w 67959"/>
                                <a:gd name="connsiteY2" fmla="*/ 23405 h 147950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</a:cxnLst>
                              <a:rect l="l" t="t" r="r" b="b"/>
                              <a:pathLst>
                                <a:path w="67959" h="147950">
                                  <a:moveTo>
                                    <a:pt x="13160" y="147951"/>
                                  </a:moveTo>
                                  <a:lnTo>
                                    <a:pt x="67960" y="0"/>
                                  </a:lnTo>
                                  <a:lnTo>
                                    <a:pt x="0" y="23405"/>
                                  </a:ln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53" name="Freeform: Shape 552">
                              <a:extLst>
                                <a:ext uri="{FF2B5EF4-FFF2-40B4-BE49-F238E27FC236}">
                                  <a16:creationId xmlns:a16="http://schemas.microsoft.com/office/drawing/2014/main" id="{AE781DC0-C9B9-B1F1-8115-E553C5FDFBB2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79611" y="1686285"/>
                              <a:ext cx="63447" cy="146399"/>
                            </a:xfrm>
                            <a:custGeom>
                              <a:avLst/>
                              <a:gdLst>
                                <a:gd name="connsiteX0" fmla="*/ 24110 w 63447"/>
                                <a:gd name="connsiteY0" fmla="*/ 104618 h 146399"/>
                                <a:gd name="connsiteX1" fmla="*/ 22418 w 63447"/>
                                <a:gd name="connsiteY1" fmla="*/ 92070 h 146399"/>
                                <a:gd name="connsiteX2" fmla="*/ 30408 w 63447"/>
                                <a:gd name="connsiteY2" fmla="*/ 41687 h 146399"/>
                                <a:gd name="connsiteX3" fmla="*/ 63448 w 63447"/>
                                <a:gd name="connsiteY3" fmla="*/ 0 h 146399"/>
                                <a:gd name="connsiteX4" fmla="*/ 0 w 63447"/>
                                <a:gd name="connsiteY4" fmla="*/ 21854 h 146399"/>
                                <a:gd name="connsiteX5" fmla="*/ 13160 w 63447"/>
                                <a:gd name="connsiteY5" fmla="*/ 146400 h 146399"/>
                                <a:gd name="connsiteX6" fmla="*/ 28011 w 63447"/>
                                <a:gd name="connsiteY6" fmla="*/ 106263 h 146399"/>
                                <a:gd name="connsiteX7" fmla="*/ 24110 w 63447"/>
                                <a:gd name="connsiteY7" fmla="*/ 104618 h 146399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</a:cxnLst>
                              <a:rect l="l" t="t" r="r" b="b"/>
                              <a:pathLst>
                                <a:path w="63447" h="146399">
                                  <a:moveTo>
                                    <a:pt x="24110" y="104618"/>
                                  </a:moveTo>
                                  <a:cubicBezTo>
                                    <a:pt x="21243" y="100576"/>
                                    <a:pt x="21807" y="96910"/>
                                    <a:pt x="22418" y="92070"/>
                                  </a:cubicBezTo>
                                  <a:cubicBezTo>
                                    <a:pt x="24533" y="75244"/>
                                    <a:pt x="25755" y="58090"/>
                                    <a:pt x="30408" y="41687"/>
                                  </a:cubicBezTo>
                                  <a:cubicBezTo>
                                    <a:pt x="35437" y="23734"/>
                                    <a:pt x="49160" y="11468"/>
                                    <a:pt x="63448" y="0"/>
                                  </a:cubicBezTo>
                                  <a:lnTo>
                                    <a:pt x="0" y="21854"/>
                                  </a:lnTo>
                                  <a:lnTo>
                                    <a:pt x="13160" y="146400"/>
                                  </a:lnTo>
                                  <a:lnTo>
                                    <a:pt x="28011" y="106263"/>
                                  </a:lnTo>
                                  <a:cubicBezTo>
                                    <a:pt x="26507" y="106310"/>
                                    <a:pt x="25003" y="105840"/>
                                    <a:pt x="24110" y="104618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54" name="Freeform: Shape 553">
                              <a:extLst>
                                <a:ext uri="{FF2B5EF4-FFF2-40B4-BE49-F238E27FC236}">
                                  <a16:creationId xmlns:a16="http://schemas.microsoft.com/office/drawing/2014/main" id="{29AF5AEF-E11B-F6ED-6602-EC45A3E62A57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79611" y="1684734"/>
                              <a:ext cx="67959" cy="147950"/>
                            </a:xfrm>
                            <a:custGeom>
                              <a:avLst/>
                              <a:gdLst>
                                <a:gd name="connsiteX0" fmla="*/ 13160 w 67959"/>
                                <a:gd name="connsiteY0" fmla="*/ 147951 h 147950"/>
                                <a:gd name="connsiteX1" fmla="*/ 67960 w 67959"/>
                                <a:gd name="connsiteY1" fmla="*/ 0 h 147950"/>
                                <a:gd name="connsiteX2" fmla="*/ 0 w 67959"/>
                                <a:gd name="connsiteY2" fmla="*/ 23452 h 147950"/>
                                <a:gd name="connsiteX3" fmla="*/ 13160 w 67959"/>
                                <a:gd name="connsiteY3" fmla="*/ 147951 h 147950"/>
                                <a:gd name="connsiteX4" fmla="*/ 64059 w 67959"/>
                                <a:gd name="connsiteY4" fmla="*/ 4747 h 147950"/>
                                <a:gd name="connsiteX5" fmla="*/ 17060 w 67959"/>
                                <a:gd name="connsiteY5" fmla="*/ 132206 h 147950"/>
                                <a:gd name="connsiteX6" fmla="*/ 11750 w 67959"/>
                                <a:gd name="connsiteY6" fmla="*/ 53390 h 147950"/>
                                <a:gd name="connsiteX7" fmla="*/ 29562 w 67959"/>
                                <a:gd name="connsiteY7" fmla="*/ 19269 h 147950"/>
                                <a:gd name="connsiteX8" fmla="*/ 64059 w 67959"/>
                                <a:gd name="connsiteY8" fmla="*/ 4747 h 147950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</a:cxnLst>
                              <a:rect l="l" t="t" r="r" b="b"/>
                              <a:pathLst>
                                <a:path w="67959" h="147950">
                                  <a:moveTo>
                                    <a:pt x="13160" y="147951"/>
                                  </a:moveTo>
                                  <a:lnTo>
                                    <a:pt x="67960" y="0"/>
                                  </a:lnTo>
                                  <a:lnTo>
                                    <a:pt x="0" y="23452"/>
                                  </a:lnTo>
                                  <a:lnTo>
                                    <a:pt x="13160" y="147951"/>
                                  </a:lnTo>
                                  <a:close/>
                                  <a:moveTo>
                                    <a:pt x="64059" y="4747"/>
                                  </a:moveTo>
                                  <a:lnTo>
                                    <a:pt x="17060" y="132206"/>
                                  </a:lnTo>
                                  <a:cubicBezTo>
                                    <a:pt x="17060" y="132206"/>
                                    <a:pt x="13536" y="79850"/>
                                    <a:pt x="11750" y="53390"/>
                                  </a:cubicBezTo>
                                  <a:cubicBezTo>
                                    <a:pt x="9964" y="26930"/>
                                    <a:pt x="13254" y="26789"/>
                                    <a:pt x="29562" y="19269"/>
                                  </a:cubicBezTo>
                                  <a:cubicBezTo>
                                    <a:pt x="45870" y="11750"/>
                                    <a:pt x="64059" y="4747"/>
                                    <a:pt x="64059" y="4747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</p:grpSp>
                      <p:grpSp>
                        <p:nvGrpSpPr>
                          <p:cNvPr id="548" name="Graphic 111">
                            <a:extLst>
                              <a:ext uri="{FF2B5EF4-FFF2-40B4-BE49-F238E27FC236}">
                                <a16:creationId xmlns:a16="http://schemas.microsoft.com/office/drawing/2014/main" id="{CBBB32FC-22B4-B2B9-8E0E-3ED6C24CABE7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10592771" y="1714249"/>
                            <a:ext cx="114769" cy="118435"/>
                            <a:chOff x="10592771" y="1714249"/>
                            <a:chExt cx="114769" cy="118435"/>
                          </a:xfrm>
                          <a:grpFill/>
                        </p:grpSpPr>
                        <p:sp>
                          <p:nvSpPr>
                            <p:cNvPr id="549" name="Freeform: Shape 548">
                              <a:extLst>
                                <a:ext uri="{FF2B5EF4-FFF2-40B4-BE49-F238E27FC236}">
                                  <a16:creationId xmlns:a16="http://schemas.microsoft.com/office/drawing/2014/main" id="{7C977CF6-F7B0-A2E9-E6AB-4FF6DB9B7B70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92771" y="1714296"/>
                              <a:ext cx="114769" cy="118388"/>
                            </a:xfrm>
                            <a:custGeom>
                              <a:avLst/>
                              <a:gdLst>
                                <a:gd name="connsiteX0" fmla="*/ 0 w 114769"/>
                                <a:gd name="connsiteY0" fmla="*/ 118389 h 118388"/>
                                <a:gd name="connsiteX1" fmla="*/ 114770 w 114769"/>
                                <a:gd name="connsiteY1" fmla="*/ 8413 h 118388"/>
                                <a:gd name="connsiteX2" fmla="*/ 43802 w 114769"/>
                                <a:gd name="connsiteY2" fmla="*/ 0 h 118388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</a:cxnLst>
                              <a:rect l="l" t="t" r="r" b="b"/>
                              <a:pathLst>
                                <a:path w="114769" h="118388">
                                  <a:moveTo>
                                    <a:pt x="0" y="118389"/>
                                  </a:moveTo>
                                  <a:lnTo>
                                    <a:pt x="114770" y="8413"/>
                                  </a:lnTo>
                                  <a:lnTo>
                                    <a:pt x="43802" y="0"/>
                                  </a:ln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50" name="Freeform: Shape 549">
                              <a:extLst>
                                <a:ext uri="{FF2B5EF4-FFF2-40B4-BE49-F238E27FC236}">
                                  <a16:creationId xmlns:a16="http://schemas.microsoft.com/office/drawing/2014/main" id="{9698AC4E-9A01-AE91-65E7-BC0E9B802FF9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92771" y="1714249"/>
                              <a:ext cx="110069" cy="118388"/>
                            </a:xfrm>
                            <a:custGeom>
                              <a:avLst/>
                              <a:gdLst>
                                <a:gd name="connsiteX0" fmla="*/ 28387 w 110069"/>
                                <a:gd name="connsiteY0" fmla="*/ 85396 h 118388"/>
                                <a:gd name="connsiteX1" fmla="*/ 32523 w 110069"/>
                                <a:gd name="connsiteY1" fmla="*/ 73270 h 118388"/>
                                <a:gd name="connsiteX2" fmla="*/ 62085 w 110069"/>
                                <a:gd name="connsiteY2" fmla="*/ 31160 h 118388"/>
                                <a:gd name="connsiteX3" fmla="*/ 110070 w 110069"/>
                                <a:gd name="connsiteY3" fmla="*/ 7849 h 118388"/>
                                <a:gd name="connsiteX4" fmla="*/ 43802 w 110069"/>
                                <a:gd name="connsiteY4" fmla="*/ 0 h 118388"/>
                                <a:gd name="connsiteX5" fmla="*/ 0 w 110069"/>
                                <a:gd name="connsiteY5" fmla="*/ 118389 h 118388"/>
                                <a:gd name="connsiteX6" fmla="*/ 31113 w 110069"/>
                                <a:gd name="connsiteY6" fmla="*/ 88592 h 118388"/>
                                <a:gd name="connsiteX7" fmla="*/ 28387 w 110069"/>
                                <a:gd name="connsiteY7" fmla="*/ 85396 h 118388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</a:cxnLst>
                              <a:rect l="l" t="t" r="r" b="b"/>
                              <a:pathLst>
                                <a:path w="110069" h="118388">
                                  <a:moveTo>
                                    <a:pt x="28387" y="85396"/>
                                  </a:moveTo>
                                  <a:cubicBezTo>
                                    <a:pt x="27635" y="80461"/>
                                    <a:pt x="29797" y="77406"/>
                                    <a:pt x="32523" y="73270"/>
                                  </a:cubicBezTo>
                                  <a:cubicBezTo>
                                    <a:pt x="41922" y="58983"/>
                                    <a:pt x="50664" y="43990"/>
                                    <a:pt x="62085" y="31160"/>
                                  </a:cubicBezTo>
                                  <a:cubicBezTo>
                                    <a:pt x="74586" y="17107"/>
                                    <a:pt x="92258" y="11985"/>
                                    <a:pt x="110070" y="7849"/>
                                  </a:cubicBezTo>
                                  <a:lnTo>
                                    <a:pt x="43802" y="0"/>
                                  </a:lnTo>
                                  <a:lnTo>
                                    <a:pt x="0" y="118389"/>
                                  </a:lnTo>
                                  <a:lnTo>
                                    <a:pt x="31113" y="88592"/>
                                  </a:lnTo>
                                  <a:cubicBezTo>
                                    <a:pt x="29750" y="87981"/>
                                    <a:pt x="28622" y="86900"/>
                                    <a:pt x="28387" y="85396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51" name="Freeform: Shape 550">
                              <a:extLst>
                                <a:ext uri="{FF2B5EF4-FFF2-40B4-BE49-F238E27FC236}">
                                  <a16:creationId xmlns:a16="http://schemas.microsoft.com/office/drawing/2014/main" id="{388111EF-18A7-11FD-0140-0B84A0816C14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92771" y="1714296"/>
                              <a:ext cx="114769" cy="118388"/>
                            </a:xfrm>
                            <a:custGeom>
                              <a:avLst/>
                              <a:gdLst>
                                <a:gd name="connsiteX0" fmla="*/ 0 w 114769"/>
                                <a:gd name="connsiteY0" fmla="*/ 118389 h 118388"/>
                                <a:gd name="connsiteX1" fmla="*/ 114770 w 114769"/>
                                <a:gd name="connsiteY1" fmla="*/ 8413 h 118388"/>
                                <a:gd name="connsiteX2" fmla="*/ 43849 w 114769"/>
                                <a:gd name="connsiteY2" fmla="*/ 0 h 118388"/>
                                <a:gd name="connsiteX3" fmla="*/ 0 w 114769"/>
                                <a:gd name="connsiteY3" fmla="*/ 118389 h 118388"/>
                                <a:gd name="connsiteX4" fmla="*/ 109177 w 114769"/>
                                <a:gd name="connsiteY4" fmla="*/ 10998 h 118388"/>
                                <a:gd name="connsiteX5" fmla="*/ 10481 w 114769"/>
                                <a:gd name="connsiteY5" fmla="*/ 105840 h 118388"/>
                                <a:gd name="connsiteX6" fmla="*/ 40935 w 114769"/>
                                <a:gd name="connsiteY6" fmla="*/ 32194 h 118388"/>
                                <a:gd name="connsiteX7" fmla="*/ 72001 w 114769"/>
                                <a:gd name="connsiteY7" fmla="*/ 9071 h 118388"/>
                                <a:gd name="connsiteX8" fmla="*/ 109177 w 114769"/>
                                <a:gd name="connsiteY8" fmla="*/ 10998 h 118388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</a:cxnLst>
                              <a:rect l="l" t="t" r="r" b="b"/>
                              <a:pathLst>
                                <a:path w="114769" h="118388">
                                  <a:moveTo>
                                    <a:pt x="0" y="118389"/>
                                  </a:moveTo>
                                  <a:lnTo>
                                    <a:pt x="114770" y="8413"/>
                                  </a:lnTo>
                                  <a:lnTo>
                                    <a:pt x="43849" y="0"/>
                                  </a:lnTo>
                                  <a:lnTo>
                                    <a:pt x="0" y="118389"/>
                                  </a:lnTo>
                                  <a:close/>
                                  <a:moveTo>
                                    <a:pt x="109177" y="10998"/>
                                  </a:moveTo>
                                  <a:lnTo>
                                    <a:pt x="10481" y="105840"/>
                                  </a:lnTo>
                                  <a:cubicBezTo>
                                    <a:pt x="10481" y="105840"/>
                                    <a:pt x="30690" y="56915"/>
                                    <a:pt x="40935" y="32194"/>
                                  </a:cubicBezTo>
                                  <a:cubicBezTo>
                                    <a:pt x="51134" y="7473"/>
                                    <a:pt x="54142" y="8789"/>
                                    <a:pt x="72001" y="9071"/>
                                  </a:cubicBezTo>
                                  <a:cubicBezTo>
                                    <a:pt x="89861" y="9400"/>
                                    <a:pt x="109177" y="10998"/>
                                    <a:pt x="109177" y="10998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</p:grpSp>
                    </p:grpSp>
                    <p:grpSp>
                      <p:nvGrpSpPr>
                        <p:cNvPr id="502" name="Graphic 111">
                          <a:extLst>
                            <a:ext uri="{FF2B5EF4-FFF2-40B4-BE49-F238E27FC236}">
                              <a16:creationId xmlns:a16="http://schemas.microsoft.com/office/drawing/2014/main" id="{CDEA053C-896F-C116-2225-E779955AA63A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0592771" y="1744469"/>
                          <a:ext cx="156691" cy="109082"/>
                          <a:chOff x="10592771" y="1744469"/>
                          <a:chExt cx="156691" cy="109082"/>
                        </a:xfrm>
                        <a:grpFill/>
                      </p:grpSpPr>
                      <p:grpSp>
                        <p:nvGrpSpPr>
                          <p:cNvPr id="539" name="Graphic 111">
                            <a:extLst>
                              <a:ext uri="{FF2B5EF4-FFF2-40B4-BE49-F238E27FC236}">
                                <a16:creationId xmlns:a16="http://schemas.microsoft.com/office/drawing/2014/main" id="{641EE735-5B0C-F146-8EDA-578B572FB908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10592771" y="1744469"/>
                            <a:ext cx="151099" cy="88215"/>
                            <a:chOff x="10592771" y="1744469"/>
                            <a:chExt cx="151099" cy="88215"/>
                          </a:xfrm>
                          <a:grpFill/>
                        </p:grpSpPr>
                        <p:sp>
                          <p:nvSpPr>
                            <p:cNvPr id="544" name="Freeform: Shape 543">
                              <a:extLst>
                                <a:ext uri="{FF2B5EF4-FFF2-40B4-BE49-F238E27FC236}">
                                  <a16:creationId xmlns:a16="http://schemas.microsoft.com/office/drawing/2014/main" id="{3100E458-DB36-D61E-B8E6-F7EF02063B43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92771" y="1744469"/>
                              <a:ext cx="151099" cy="88215"/>
                            </a:xfrm>
                            <a:custGeom>
                              <a:avLst/>
                              <a:gdLst>
                                <a:gd name="connsiteX0" fmla="*/ 0 w 151099"/>
                                <a:gd name="connsiteY0" fmla="*/ 88216 h 88215"/>
                                <a:gd name="connsiteX1" fmla="*/ 151099 w 151099"/>
                                <a:gd name="connsiteY1" fmla="*/ 38445 h 88215"/>
                                <a:gd name="connsiteX2" fmla="*/ 91600 w 151099"/>
                                <a:gd name="connsiteY2" fmla="*/ 0 h 88215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</a:cxnLst>
                              <a:rect l="l" t="t" r="r" b="b"/>
                              <a:pathLst>
                                <a:path w="151099" h="88215">
                                  <a:moveTo>
                                    <a:pt x="0" y="88216"/>
                                  </a:moveTo>
                                  <a:lnTo>
                                    <a:pt x="151099" y="38445"/>
                                  </a:lnTo>
                                  <a:lnTo>
                                    <a:pt x="91600" y="0"/>
                                  </a:ln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45" name="Freeform: Shape 544">
                              <a:extLst>
                                <a:ext uri="{FF2B5EF4-FFF2-40B4-BE49-F238E27FC236}">
                                  <a16:creationId xmlns:a16="http://schemas.microsoft.com/office/drawing/2014/main" id="{594ADC37-90B7-A9B5-46B9-69F18D0F069B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92818" y="1744469"/>
                              <a:ext cx="147104" cy="88215"/>
                            </a:xfrm>
                            <a:custGeom>
                              <a:avLst/>
                              <a:gdLst>
                                <a:gd name="connsiteX0" fmla="*/ 39949 w 147104"/>
                                <a:gd name="connsiteY0" fmla="*/ 70638 h 88215"/>
                                <a:gd name="connsiteX1" fmla="*/ 48972 w 147104"/>
                                <a:gd name="connsiteY1" fmla="*/ 61427 h 88215"/>
                                <a:gd name="connsiteX2" fmla="*/ 93997 w 147104"/>
                                <a:gd name="connsiteY2" fmla="*/ 36095 h 88215"/>
                                <a:gd name="connsiteX3" fmla="*/ 147105 w 147104"/>
                                <a:gd name="connsiteY3" fmla="*/ 35860 h 88215"/>
                                <a:gd name="connsiteX4" fmla="*/ 91600 w 147104"/>
                                <a:gd name="connsiteY4" fmla="*/ 0 h 88215"/>
                                <a:gd name="connsiteX5" fmla="*/ 0 w 147104"/>
                                <a:gd name="connsiteY5" fmla="*/ 88216 h 88215"/>
                                <a:gd name="connsiteX6" fmla="*/ 40983 w 147104"/>
                                <a:gd name="connsiteY6" fmla="*/ 74680 h 88215"/>
                                <a:gd name="connsiteX7" fmla="*/ 39949 w 147104"/>
                                <a:gd name="connsiteY7" fmla="*/ 70638 h 88215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</a:cxnLst>
                              <a:rect l="l" t="t" r="r" b="b"/>
                              <a:pathLst>
                                <a:path w="147104" h="88215">
                                  <a:moveTo>
                                    <a:pt x="39949" y="70638"/>
                                  </a:moveTo>
                                  <a:cubicBezTo>
                                    <a:pt x="41452" y="65845"/>
                                    <a:pt x="44742" y="63965"/>
                                    <a:pt x="48972" y="61427"/>
                                  </a:cubicBezTo>
                                  <a:cubicBezTo>
                                    <a:pt x="63683" y="52544"/>
                                    <a:pt x="78158" y="42768"/>
                                    <a:pt x="93997" y="36095"/>
                                  </a:cubicBezTo>
                                  <a:cubicBezTo>
                                    <a:pt x="111386" y="28810"/>
                                    <a:pt x="129433" y="31818"/>
                                    <a:pt x="147105" y="35860"/>
                                  </a:cubicBezTo>
                                  <a:lnTo>
                                    <a:pt x="91600" y="0"/>
                                  </a:lnTo>
                                  <a:lnTo>
                                    <a:pt x="0" y="88216"/>
                                  </a:lnTo>
                                  <a:lnTo>
                                    <a:pt x="40983" y="74680"/>
                                  </a:lnTo>
                                  <a:cubicBezTo>
                                    <a:pt x="39996" y="73552"/>
                                    <a:pt x="39479" y="72095"/>
                                    <a:pt x="39949" y="70638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46" name="Freeform: Shape 545">
                              <a:extLst>
                                <a:ext uri="{FF2B5EF4-FFF2-40B4-BE49-F238E27FC236}">
                                  <a16:creationId xmlns:a16="http://schemas.microsoft.com/office/drawing/2014/main" id="{E9D5482D-B533-D1ED-27E1-BC374F41A272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92771" y="1744469"/>
                              <a:ext cx="151099" cy="88215"/>
                            </a:xfrm>
                            <a:custGeom>
                              <a:avLst/>
                              <a:gdLst>
                                <a:gd name="connsiteX0" fmla="*/ 0 w 151099"/>
                                <a:gd name="connsiteY0" fmla="*/ 88216 h 88215"/>
                                <a:gd name="connsiteX1" fmla="*/ 151099 w 151099"/>
                                <a:gd name="connsiteY1" fmla="*/ 38445 h 88215"/>
                                <a:gd name="connsiteX2" fmla="*/ 91600 w 151099"/>
                                <a:gd name="connsiteY2" fmla="*/ 0 h 88215"/>
                                <a:gd name="connsiteX3" fmla="*/ 0 w 151099"/>
                                <a:gd name="connsiteY3" fmla="*/ 88216 h 88215"/>
                                <a:gd name="connsiteX4" fmla="*/ 144942 w 151099"/>
                                <a:gd name="connsiteY4" fmla="*/ 38351 h 88215"/>
                                <a:gd name="connsiteX5" fmla="*/ 14898 w 151099"/>
                                <a:gd name="connsiteY5" fmla="*/ 81401 h 88215"/>
                                <a:gd name="connsiteX6" fmla="*/ 74727 w 151099"/>
                                <a:gd name="connsiteY6" fmla="*/ 27917 h 88215"/>
                                <a:gd name="connsiteX7" fmla="*/ 112655 w 151099"/>
                                <a:gd name="connsiteY7" fmla="*/ 20491 h 88215"/>
                                <a:gd name="connsiteX8" fmla="*/ 144942 w 151099"/>
                                <a:gd name="connsiteY8" fmla="*/ 38351 h 88215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</a:cxnLst>
                              <a:rect l="l" t="t" r="r" b="b"/>
                              <a:pathLst>
                                <a:path w="151099" h="88215">
                                  <a:moveTo>
                                    <a:pt x="0" y="88216"/>
                                  </a:moveTo>
                                  <a:lnTo>
                                    <a:pt x="151099" y="38445"/>
                                  </a:lnTo>
                                  <a:lnTo>
                                    <a:pt x="91600" y="0"/>
                                  </a:lnTo>
                                  <a:lnTo>
                                    <a:pt x="0" y="88216"/>
                                  </a:lnTo>
                                  <a:close/>
                                  <a:moveTo>
                                    <a:pt x="144942" y="38351"/>
                                  </a:moveTo>
                                  <a:lnTo>
                                    <a:pt x="14898" y="81401"/>
                                  </a:lnTo>
                                  <a:cubicBezTo>
                                    <a:pt x="14898" y="81401"/>
                                    <a:pt x="54659" y="45870"/>
                                    <a:pt x="74727" y="27917"/>
                                  </a:cubicBezTo>
                                  <a:cubicBezTo>
                                    <a:pt x="94795" y="9964"/>
                                    <a:pt x="96910" y="12408"/>
                                    <a:pt x="112655" y="20491"/>
                                  </a:cubicBezTo>
                                  <a:cubicBezTo>
                                    <a:pt x="128446" y="28528"/>
                                    <a:pt x="144942" y="38351"/>
                                    <a:pt x="144942" y="38351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</p:grpSp>
                      <p:grpSp>
                        <p:nvGrpSpPr>
                          <p:cNvPr id="540" name="Graphic 111">
                            <a:extLst>
                              <a:ext uri="{FF2B5EF4-FFF2-40B4-BE49-F238E27FC236}">
                                <a16:creationId xmlns:a16="http://schemas.microsoft.com/office/drawing/2014/main" id="{2C833A1E-0716-D670-3459-109B85342476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10592771" y="1792830"/>
                            <a:ext cx="156691" cy="60721"/>
                            <a:chOff x="10592771" y="1792830"/>
                            <a:chExt cx="156691" cy="60721"/>
                          </a:xfrm>
                          <a:grpFill/>
                        </p:grpSpPr>
                        <p:sp>
                          <p:nvSpPr>
                            <p:cNvPr id="541" name="Freeform: Shape 540">
                              <a:extLst>
                                <a:ext uri="{FF2B5EF4-FFF2-40B4-BE49-F238E27FC236}">
                                  <a16:creationId xmlns:a16="http://schemas.microsoft.com/office/drawing/2014/main" id="{B6568D5D-E67F-5E60-EFB2-5113A6C95AE9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92771" y="1792830"/>
                              <a:ext cx="156691" cy="60721"/>
                            </a:xfrm>
                            <a:custGeom>
                              <a:avLst/>
                              <a:gdLst>
                                <a:gd name="connsiteX0" fmla="*/ 0 w 156691"/>
                                <a:gd name="connsiteY0" fmla="*/ 39855 h 60721"/>
                                <a:gd name="connsiteX1" fmla="*/ 156692 w 156691"/>
                                <a:gd name="connsiteY1" fmla="*/ 60722 h 60721"/>
                                <a:gd name="connsiteX2" fmla="*/ 120879 w 156691"/>
                                <a:gd name="connsiteY2" fmla="*/ 0 h 60721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</a:cxnLst>
                              <a:rect l="l" t="t" r="r" b="b"/>
                              <a:pathLst>
                                <a:path w="156691" h="60721">
                                  <a:moveTo>
                                    <a:pt x="0" y="39855"/>
                                  </a:moveTo>
                                  <a:lnTo>
                                    <a:pt x="156692" y="60722"/>
                                  </a:lnTo>
                                  <a:lnTo>
                                    <a:pt x="120879" y="0"/>
                                  </a:ln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42" name="Freeform: Shape 541">
                              <a:extLst>
                                <a:ext uri="{FF2B5EF4-FFF2-40B4-BE49-F238E27FC236}">
                                  <a16:creationId xmlns:a16="http://schemas.microsoft.com/office/drawing/2014/main" id="{708527CF-5279-2673-5FF6-7F01029BAB93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92818" y="1792830"/>
                              <a:ext cx="154295" cy="56679"/>
                            </a:xfrm>
                            <a:custGeom>
                              <a:avLst/>
                              <a:gdLst>
                                <a:gd name="connsiteX0" fmla="*/ 43380 w 154295"/>
                                <a:gd name="connsiteY0" fmla="*/ 41358 h 56679"/>
                                <a:gd name="connsiteX1" fmla="*/ 55505 w 154295"/>
                                <a:gd name="connsiteY1" fmla="*/ 36988 h 56679"/>
                                <a:gd name="connsiteX2" fmla="*/ 106874 w 154295"/>
                                <a:gd name="connsiteY2" fmla="*/ 33745 h 56679"/>
                                <a:gd name="connsiteX3" fmla="*/ 154295 w 154295"/>
                                <a:gd name="connsiteY3" fmla="*/ 56680 h 56679"/>
                                <a:gd name="connsiteX4" fmla="*/ 120880 w 154295"/>
                                <a:gd name="connsiteY4" fmla="*/ 0 h 56679"/>
                                <a:gd name="connsiteX5" fmla="*/ 0 w 154295"/>
                                <a:gd name="connsiteY5" fmla="*/ 39855 h 56679"/>
                                <a:gd name="connsiteX6" fmla="*/ 42487 w 154295"/>
                                <a:gd name="connsiteY6" fmla="*/ 45494 h 56679"/>
                                <a:gd name="connsiteX7" fmla="*/ 43380 w 154295"/>
                                <a:gd name="connsiteY7" fmla="*/ 41358 h 56679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</a:cxnLst>
                              <a:rect l="l" t="t" r="r" b="b"/>
                              <a:pathLst>
                                <a:path w="154295" h="56679">
                                  <a:moveTo>
                                    <a:pt x="43380" y="41358"/>
                                  </a:moveTo>
                                  <a:cubicBezTo>
                                    <a:pt x="46857" y="37693"/>
                                    <a:pt x="50617" y="37458"/>
                                    <a:pt x="55505" y="36988"/>
                                  </a:cubicBezTo>
                                  <a:cubicBezTo>
                                    <a:pt x="72565" y="35390"/>
                                    <a:pt x="89814" y="32852"/>
                                    <a:pt x="106874" y="33745"/>
                                  </a:cubicBezTo>
                                  <a:cubicBezTo>
                                    <a:pt x="125579" y="34732"/>
                                    <a:pt x="140337" y="45306"/>
                                    <a:pt x="154295" y="56680"/>
                                  </a:cubicBezTo>
                                  <a:lnTo>
                                    <a:pt x="120880" y="0"/>
                                  </a:lnTo>
                                  <a:lnTo>
                                    <a:pt x="0" y="39855"/>
                                  </a:lnTo>
                                  <a:lnTo>
                                    <a:pt x="42487" y="45494"/>
                                  </a:lnTo>
                                  <a:cubicBezTo>
                                    <a:pt x="42158" y="44037"/>
                                    <a:pt x="42345" y="42486"/>
                                    <a:pt x="43380" y="41358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43" name="Freeform: Shape 542">
                              <a:extLst>
                                <a:ext uri="{FF2B5EF4-FFF2-40B4-BE49-F238E27FC236}">
                                  <a16:creationId xmlns:a16="http://schemas.microsoft.com/office/drawing/2014/main" id="{98A5C205-8CDB-9072-3944-4AECA4495ECF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92771" y="1792830"/>
                              <a:ext cx="156691" cy="60721"/>
                            </a:xfrm>
                            <a:custGeom>
                              <a:avLst/>
                              <a:gdLst>
                                <a:gd name="connsiteX0" fmla="*/ 0 w 156691"/>
                                <a:gd name="connsiteY0" fmla="*/ 39855 h 60721"/>
                                <a:gd name="connsiteX1" fmla="*/ 156692 w 156691"/>
                                <a:gd name="connsiteY1" fmla="*/ 60722 h 60721"/>
                                <a:gd name="connsiteX2" fmla="*/ 120879 w 156691"/>
                                <a:gd name="connsiteY2" fmla="*/ 0 h 60721"/>
                                <a:gd name="connsiteX3" fmla="*/ 0 w 156691"/>
                                <a:gd name="connsiteY3" fmla="*/ 39855 h 60721"/>
                                <a:gd name="connsiteX4" fmla="*/ 151240 w 156691"/>
                                <a:gd name="connsiteY4" fmla="*/ 57996 h 60721"/>
                                <a:gd name="connsiteX5" fmla="*/ 16261 w 156691"/>
                                <a:gd name="connsiteY5" fmla="*/ 40231 h 60721"/>
                                <a:gd name="connsiteX6" fmla="*/ 93386 w 156691"/>
                                <a:gd name="connsiteY6" fmla="*/ 17953 h 60721"/>
                                <a:gd name="connsiteX7" fmla="*/ 130467 w 156691"/>
                                <a:gd name="connsiteY7" fmla="*/ 27776 h 60721"/>
                                <a:gd name="connsiteX8" fmla="*/ 151240 w 156691"/>
                                <a:gd name="connsiteY8" fmla="*/ 57996 h 60721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</a:cxnLst>
                              <a:rect l="l" t="t" r="r" b="b"/>
                              <a:pathLst>
                                <a:path w="156691" h="60721">
                                  <a:moveTo>
                                    <a:pt x="0" y="39855"/>
                                  </a:moveTo>
                                  <a:lnTo>
                                    <a:pt x="156692" y="60722"/>
                                  </a:lnTo>
                                  <a:lnTo>
                                    <a:pt x="120879" y="0"/>
                                  </a:lnTo>
                                  <a:lnTo>
                                    <a:pt x="0" y="39855"/>
                                  </a:lnTo>
                                  <a:close/>
                                  <a:moveTo>
                                    <a:pt x="151240" y="57996"/>
                                  </a:moveTo>
                                  <a:lnTo>
                                    <a:pt x="16261" y="40231"/>
                                  </a:lnTo>
                                  <a:cubicBezTo>
                                    <a:pt x="16261" y="40231"/>
                                    <a:pt x="67489" y="25426"/>
                                    <a:pt x="93386" y="17953"/>
                                  </a:cubicBezTo>
                                  <a:cubicBezTo>
                                    <a:pt x="119282" y="10434"/>
                                    <a:pt x="120033" y="13630"/>
                                    <a:pt x="130467" y="27776"/>
                                  </a:cubicBezTo>
                                  <a:cubicBezTo>
                                    <a:pt x="140995" y="41875"/>
                                    <a:pt x="151240" y="57996"/>
                                    <a:pt x="151240" y="57996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</p:grpSp>
                    </p:grpSp>
                    <p:grpSp>
                      <p:nvGrpSpPr>
                        <p:cNvPr id="503" name="Graphic 111">
                          <a:extLst>
                            <a:ext uri="{FF2B5EF4-FFF2-40B4-BE49-F238E27FC236}">
                              <a16:creationId xmlns:a16="http://schemas.microsoft.com/office/drawing/2014/main" id="{B7C4B3B5-1990-9E2A-B57A-106B94ECBE4D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0592724" y="1832638"/>
                          <a:ext cx="130749" cy="135308"/>
                          <a:chOff x="10592724" y="1832638"/>
                          <a:chExt cx="130749" cy="135308"/>
                        </a:xfrm>
                        <a:grpFill/>
                      </p:grpSpPr>
                      <p:grpSp>
                        <p:nvGrpSpPr>
                          <p:cNvPr id="531" name="Graphic 111">
                            <a:extLst>
                              <a:ext uri="{FF2B5EF4-FFF2-40B4-BE49-F238E27FC236}">
                                <a16:creationId xmlns:a16="http://schemas.microsoft.com/office/drawing/2014/main" id="{4A3632C3-919A-A538-34CE-FB56A982EDA1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10592724" y="1832638"/>
                            <a:ext cx="130749" cy="86523"/>
                            <a:chOff x="10592724" y="1832638"/>
                            <a:chExt cx="130749" cy="86523"/>
                          </a:xfrm>
                          <a:grpFill/>
                        </p:grpSpPr>
                        <p:sp>
                          <p:nvSpPr>
                            <p:cNvPr id="536" name="Freeform: Shape 535">
                              <a:extLst>
                                <a:ext uri="{FF2B5EF4-FFF2-40B4-BE49-F238E27FC236}">
                                  <a16:creationId xmlns:a16="http://schemas.microsoft.com/office/drawing/2014/main" id="{7D3693B9-4C5E-5E88-C20F-1126DC4E379B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92771" y="1832685"/>
                              <a:ext cx="130702" cy="86476"/>
                            </a:xfrm>
                            <a:custGeom>
                              <a:avLst/>
                              <a:gdLst>
                                <a:gd name="connsiteX0" fmla="*/ 0 w 130702"/>
                                <a:gd name="connsiteY0" fmla="*/ 0 h 86476"/>
                                <a:gd name="connsiteX1" fmla="*/ 130702 w 130702"/>
                                <a:gd name="connsiteY1" fmla="*/ 86477 h 86476"/>
                                <a:gd name="connsiteX2" fmla="*/ 125485 w 130702"/>
                                <a:gd name="connsiteY2" fmla="*/ 15979 h 86476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</a:cxnLst>
                              <a:rect l="l" t="t" r="r" b="b"/>
                              <a:pathLst>
                                <a:path w="130702" h="86476">
                                  <a:moveTo>
                                    <a:pt x="0" y="0"/>
                                  </a:moveTo>
                                  <a:lnTo>
                                    <a:pt x="130702" y="86477"/>
                                  </a:lnTo>
                                  <a:lnTo>
                                    <a:pt x="125485" y="15979"/>
                                  </a:ln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37" name="Freeform: Shape 536">
                              <a:extLst>
                                <a:ext uri="{FF2B5EF4-FFF2-40B4-BE49-F238E27FC236}">
                                  <a16:creationId xmlns:a16="http://schemas.microsoft.com/office/drawing/2014/main" id="{33335BFD-4893-2029-4C37-829EE1EB2860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92724" y="1832638"/>
                              <a:ext cx="130373" cy="81823"/>
                            </a:xfrm>
                            <a:custGeom>
                              <a:avLst/>
                              <a:gdLst>
                                <a:gd name="connsiteX0" fmla="*/ 38116 w 130373"/>
                                <a:gd name="connsiteY0" fmla="*/ 20162 h 81823"/>
                                <a:gd name="connsiteX1" fmla="*/ 50852 w 130373"/>
                                <a:gd name="connsiteY1" fmla="*/ 21384 h 81823"/>
                                <a:gd name="connsiteX2" fmla="*/ 98179 w 130373"/>
                                <a:gd name="connsiteY2" fmla="*/ 40606 h 81823"/>
                                <a:gd name="connsiteX3" fmla="*/ 130373 w 130373"/>
                                <a:gd name="connsiteY3" fmla="*/ 81824 h 81823"/>
                                <a:gd name="connsiteX4" fmla="*/ 125485 w 130373"/>
                                <a:gd name="connsiteY4" fmla="*/ 15979 h 81823"/>
                                <a:gd name="connsiteX5" fmla="*/ 0 w 130373"/>
                                <a:gd name="connsiteY5" fmla="*/ 0 h 81823"/>
                                <a:gd name="connsiteX6" fmla="*/ 35437 w 130373"/>
                                <a:gd name="connsiteY6" fmla="*/ 23452 h 81823"/>
                                <a:gd name="connsiteX7" fmla="*/ 38116 w 130373"/>
                                <a:gd name="connsiteY7" fmla="*/ 20162 h 81823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</a:cxnLst>
                              <a:rect l="l" t="t" r="r" b="b"/>
                              <a:pathLst>
                                <a:path w="130373" h="81823">
                                  <a:moveTo>
                                    <a:pt x="38116" y="20162"/>
                                  </a:moveTo>
                                  <a:cubicBezTo>
                                    <a:pt x="42862" y="18329"/>
                                    <a:pt x="46293" y="19692"/>
                                    <a:pt x="50852" y="21384"/>
                                  </a:cubicBezTo>
                                  <a:cubicBezTo>
                                    <a:pt x="66831" y="27259"/>
                                    <a:pt x="83328" y="32382"/>
                                    <a:pt x="98179" y="40606"/>
                                  </a:cubicBezTo>
                                  <a:cubicBezTo>
                                    <a:pt x="114441" y="49536"/>
                                    <a:pt x="122900" y="65516"/>
                                    <a:pt x="130373" y="81824"/>
                                  </a:cubicBezTo>
                                  <a:lnTo>
                                    <a:pt x="125485" y="15979"/>
                                  </a:lnTo>
                                  <a:lnTo>
                                    <a:pt x="0" y="0"/>
                                  </a:lnTo>
                                  <a:lnTo>
                                    <a:pt x="35437" y="23452"/>
                                  </a:lnTo>
                                  <a:cubicBezTo>
                                    <a:pt x="35860" y="22042"/>
                                    <a:pt x="36706" y="20679"/>
                                    <a:pt x="38116" y="20162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38" name="Freeform: Shape 537">
                              <a:extLst>
                                <a:ext uri="{FF2B5EF4-FFF2-40B4-BE49-F238E27FC236}">
                                  <a16:creationId xmlns:a16="http://schemas.microsoft.com/office/drawing/2014/main" id="{5D05EC05-3C29-C1B8-9F89-775535F9B7D3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92771" y="1832685"/>
                              <a:ext cx="130702" cy="86476"/>
                            </a:xfrm>
                            <a:custGeom>
                              <a:avLst/>
                              <a:gdLst>
                                <a:gd name="connsiteX0" fmla="*/ 0 w 130702"/>
                                <a:gd name="connsiteY0" fmla="*/ 0 h 86476"/>
                                <a:gd name="connsiteX1" fmla="*/ 130702 w 130702"/>
                                <a:gd name="connsiteY1" fmla="*/ 86477 h 86476"/>
                                <a:gd name="connsiteX2" fmla="*/ 125485 w 130702"/>
                                <a:gd name="connsiteY2" fmla="*/ 15979 h 86476"/>
                                <a:gd name="connsiteX3" fmla="*/ 0 w 130702"/>
                                <a:gd name="connsiteY3" fmla="*/ 0 h 86476"/>
                                <a:gd name="connsiteX4" fmla="*/ 127083 w 130702"/>
                                <a:gd name="connsiteY4" fmla="*/ 81636 h 86476"/>
                                <a:gd name="connsiteX5" fmla="*/ 14381 w 130702"/>
                                <a:gd name="connsiteY5" fmla="*/ 7379 h 86476"/>
                                <a:gd name="connsiteX6" fmla="*/ 93104 w 130702"/>
                                <a:gd name="connsiteY6" fmla="*/ 20350 h 86476"/>
                                <a:gd name="connsiteX7" fmla="*/ 121866 w 130702"/>
                                <a:gd name="connsiteY7" fmla="*/ 45259 h 86476"/>
                                <a:gd name="connsiteX8" fmla="*/ 127083 w 130702"/>
                                <a:gd name="connsiteY8" fmla="*/ 81636 h 86476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</a:cxnLst>
                              <a:rect l="l" t="t" r="r" b="b"/>
                              <a:pathLst>
                                <a:path w="130702" h="86476">
                                  <a:moveTo>
                                    <a:pt x="0" y="0"/>
                                  </a:moveTo>
                                  <a:lnTo>
                                    <a:pt x="130702" y="86477"/>
                                  </a:lnTo>
                                  <a:lnTo>
                                    <a:pt x="125485" y="15979"/>
                                  </a:lnTo>
                                  <a:lnTo>
                                    <a:pt x="0" y="0"/>
                                  </a:lnTo>
                                  <a:close/>
                                  <a:moveTo>
                                    <a:pt x="127083" y="81636"/>
                                  </a:moveTo>
                                  <a:lnTo>
                                    <a:pt x="14381" y="7379"/>
                                  </a:lnTo>
                                  <a:cubicBezTo>
                                    <a:pt x="14381" y="7379"/>
                                    <a:pt x="66643" y="16026"/>
                                    <a:pt x="93104" y="20350"/>
                                  </a:cubicBezTo>
                                  <a:cubicBezTo>
                                    <a:pt x="119517" y="24721"/>
                                    <a:pt x="118811" y="27917"/>
                                    <a:pt x="121866" y="45259"/>
                                  </a:cubicBezTo>
                                  <a:cubicBezTo>
                                    <a:pt x="124968" y="62602"/>
                                    <a:pt x="127083" y="81636"/>
                                    <a:pt x="127083" y="81636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</p:grpSp>
                      <p:grpSp>
                        <p:nvGrpSpPr>
                          <p:cNvPr id="532" name="Graphic 111">
                            <a:extLst>
                              <a:ext uri="{FF2B5EF4-FFF2-40B4-BE49-F238E27FC236}">
                                <a16:creationId xmlns:a16="http://schemas.microsoft.com/office/drawing/2014/main" id="{D4555699-3CC6-5841-A0DE-ABE681614593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10592771" y="1832685"/>
                            <a:ext cx="104617" cy="135260"/>
                            <a:chOff x="10592771" y="1832685"/>
                            <a:chExt cx="104617" cy="135260"/>
                          </a:xfrm>
                          <a:grpFill/>
                        </p:grpSpPr>
                        <p:sp>
                          <p:nvSpPr>
                            <p:cNvPr id="533" name="Freeform: Shape 532">
                              <a:extLst>
                                <a:ext uri="{FF2B5EF4-FFF2-40B4-BE49-F238E27FC236}">
                                  <a16:creationId xmlns:a16="http://schemas.microsoft.com/office/drawing/2014/main" id="{E73380FE-C735-EFC7-7909-738F11C06990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92771" y="1832685"/>
                              <a:ext cx="104571" cy="135260"/>
                            </a:xfrm>
                            <a:custGeom>
                              <a:avLst/>
                              <a:gdLst>
                                <a:gd name="connsiteX0" fmla="*/ 0 w 104571"/>
                                <a:gd name="connsiteY0" fmla="*/ 0 h 135260"/>
                                <a:gd name="connsiteX1" fmla="*/ 77829 w 104571"/>
                                <a:gd name="connsiteY1" fmla="*/ 135261 h 135260"/>
                                <a:gd name="connsiteX2" fmla="*/ 104571 w 104571"/>
                                <a:gd name="connsiteY2" fmla="*/ 69181 h 135260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</a:cxnLst>
                              <a:rect l="l" t="t" r="r" b="b"/>
                              <a:pathLst>
                                <a:path w="104571" h="135260">
                                  <a:moveTo>
                                    <a:pt x="0" y="0"/>
                                  </a:moveTo>
                                  <a:lnTo>
                                    <a:pt x="77829" y="135261"/>
                                  </a:lnTo>
                                  <a:lnTo>
                                    <a:pt x="104571" y="69181"/>
                                  </a:ln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34" name="Freeform: Shape 533">
                              <a:extLst>
                                <a:ext uri="{FF2B5EF4-FFF2-40B4-BE49-F238E27FC236}">
                                  <a16:creationId xmlns:a16="http://schemas.microsoft.com/office/drawing/2014/main" id="{11BA01AD-258D-8179-1423-D966EA8A96EC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92771" y="1832685"/>
                              <a:ext cx="104571" cy="130890"/>
                            </a:xfrm>
                            <a:custGeom>
                              <a:avLst/>
                              <a:gdLst>
                                <a:gd name="connsiteX0" fmla="*/ 24909 w 104571"/>
                                <a:gd name="connsiteY0" fmla="*/ 34779 h 130890"/>
                                <a:gd name="connsiteX1" fmla="*/ 35719 w 104571"/>
                                <a:gd name="connsiteY1" fmla="*/ 41499 h 130890"/>
                                <a:gd name="connsiteX2" fmla="*/ 69275 w 104571"/>
                                <a:gd name="connsiteY2" fmla="*/ 79521 h 130890"/>
                                <a:gd name="connsiteX3" fmla="*/ 79521 w 104571"/>
                                <a:gd name="connsiteY3" fmla="*/ 130890 h 130890"/>
                                <a:gd name="connsiteX4" fmla="*/ 104571 w 104571"/>
                                <a:gd name="connsiteY4" fmla="*/ 69181 h 130890"/>
                                <a:gd name="connsiteX5" fmla="*/ 0 w 104571"/>
                                <a:gd name="connsiteY5" fmla="*/ 0 h 130890"/>
                                <a:gd name="connsiteX6" fmla="*/ 21102 w 104571"/>
                                <a:gd name="connsiteY6" fmla="*/ 36659 h 130890"/>
                                <a:gd name="connsiteX7" fmla="*/ 24909 w 104571"/>
                                <a:gd name="connsiteY7" fmla="*/ 34779 h 130890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</a:cxnLst>
                              <a:rect l="l" t="t" r="r" b="b"/>
                              <a:pathLst>
                                <a:path w="104571" h="130890">
                                  <a:moveTo>
                                    <a:pt x="24909" y="34779"/>
                                  </a:moveTo>
                                  <a:cubicBezTo>
                                    <a:pt x="29938" y="35202"/>
                                    <a:pt x="32382" y="37975"/>
                                    <a:pt x="35719" y="41499"/>
                                  </a:cubicBezTo>
                                  <a:cubicBezTo>
                                    <a:pt x="47280" y="53813"/>
                                    <a:pt x="59688" y="65610"/>
                                    <a:pt x="69275" y="79521"/>
                                  </a:cubicBezTo>
                                  <a:cubicBezTo>
                                    <a:pt x="79756" y="94701"/>
                                    <a:pt x="80179" y="112890"/>
                                    <a:pt x="79521" y="130890"/>
                                  </a:cubicBezTo>
                                  <a:lnTo>
                                    <a:pt x="104571" y="69181"/>
                                  </a:lnTo>
                                  <a:lnTo>
                                    <a:pt x="0" y="0"/>
                                  </a:lnTo>
                                  <a:lnTo>
                                    <a:pt x="21102" y="36659"/>
                                  </a:lnTo>
                                  <a:cubicBezTo>
                                    <a:pt x="22042" y="35484"/>
                                    <a:pt x="23405" y="34685"/>
                                    <a:pt x="24909" y="34779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35" name="Freeform: Shape 534">
                              <a:extLst>
                                <a:ext uri="{FF2B5EF4-FFF2-40B4-BE49-F238E27FC236}">
                                  <a16:creationId xmlns:a16="http://schemas.microsoft.com/office/drawing/2014/main" id="{C6F9559D-536B-20DC-EDD7-C79BEDC7249E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92771" y="1832685"/>
                              <a:ext cx="104617" cy="135260"/>
                            </a:xfrm>
                            <a:custGeom>
                              <a:avLst/>
                              <a:gdLst>
                                <a:gd name="connsiteX0" fmla="*/ 0 w 104617"/>
                                <a:gd name="connsiteY0" fmla="*/ 0 h 135260"/>
                                <a:gd name="connsiteX1" fmla="*/ 77829 w 104617"/>
                                <a:gd name="connsiteY1" fmla="*/ 135261 h 135260"/>
                                <a:gd name="connsiteX2" fmla="*/ 104618 w 104617"/>
                                <a:gd name="connsiteY2" fmla="*/ 69181 h 135260"/>
                                <a:gd name="connsiteX3" fmla="*/ 0 w 104617"/>
                                <a:gd name="connsiteY3" fmla="*/ 0 h 135260"/>
                                <a:gd name="connsiteX4" fmla="*/ 76701 w 104617"/>
                                <a:gd name="connsiteY4" fmla="*/ 129292 h 135260"/>
                                <a:gd name="connsiteX5" fmla="*/ 9540 w 104617"/>
                                <a:gd name="connsiteY5" fmla="*/ 12971 h 135260"/>
                                <a:gd name="connsiteX6" fmla="*/ 73787 w 104617"/>
                                <a:gd name="connsiteY6" fmla="*/ 59030 h 135260"/>
                                <a:gd name="connsiteX7" fmla="*/ 88310 w 104617"/>
                                <a:gd name="connsiteY7" fmla="*/ 94137 h 135260"/>
                                <a:gd name="connsiteX8" fmla="*/ 76701 w 104617"/>
                                <a:gd name="connsiteY8" fmla="*/ 129292 h 135260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</a:cxnLst>
                              <a:rect l="l" t="t" r="r" b="b"/>
                              <a:pathLst>
                                <a:path w="104617" h="135260">
                                  <a:moveTo>
                                    <a:pt x="0" y="0"/>
                                  </a:moveTo>
                                  <a:lnTo>
                                    <a:pt x="77829" y="135261"/>
                                  </a:lnTo>
                                  <a:lnTo>
                                    <a:pt x="104618" y="69181"/>
                                  </a:lnTo>
                                  <a:lnTo>
                                    <a:pt x="0" y="0"/>
                                  </a:lnTo>
                                  <a:close/>
                                  <a:moveTo>
                                    <a:pt x="76701" y="129292"/>
                                  </a:moveTo>
                                  <a:lnTo>
                                    <a:pt x="9540" y="12971"/>
                                  </a:lnTo>
                                  <a:cubicBezTo>
                                    <a:pt x="9540" y="12971"/>
                                    <a:pt x="52215" y="43567"/>
                                    <a:pt x="73787" y="59030"/>
                                  </a:cubicBezTo>
                                  <a:cubicBezTo>
                                    <a:pt x="95359" y="74492"/>
                                    <a:pt x="93291" y="77077"/>
                                    <a:pt x="88310" y="94137"/>
                                  </a:cubicBezTo>
                                  <a:cubicBezTo>
                                    <a:pt x="83328" y="111151"/>
                                    <a:pt x="76701" y="129292"/>
                                    <a:pt x="76701" y="129292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</p:grpSp>
                    </p:grpSp>
                    <p:grpSp>
                      <p:nvGrpSpPr>
                        <p:cNvPr id="504" name="Graphic 111">
                          <a:extLst>
                            <a:ext uri="{FF2B5EF4-FFF2-40B4-BE49-F238E27FC236}">
                              <a16:creationId xmlns:a16="http://schemas.microsoft.com/office/drawing/2014/main" id="{D4EFB223-F9FE-E03C-0CCD-5197DF7537A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0531109" y="1832591"/>
                          <a:ext cx="124028" cy="156410"/>
                          <a:chOff x="10531109" y="1832591"/>
                          <a:chExt cx="124028" cy="156410"/>
                        </a:xfrm>
                        <a:grpFill/>
                      </p:grpSpPr>
                      <p:grpSp>
                        <p:nvGrpSpPr>
                          <p:cNvPr id="523" name="Graphic 111">
                            <a:extLst>
                              <a:ext uri="{FF2B5EF4-FFF2-40B4-BE49-F238E27FC236}">
                                <a16:creationId xmlns:a16="http://schemas.microsoft.com/office/drawing/2014/main" id="{5A414DC5-3602-A196-34B9-BFFAFE38B398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10592771" y="1832591"/>
                            <a:ext cx="62366" cy="156410"/>
                            <a:chOff x="10592771" y="1832591"/>
                            <a:chExt cx="62366" cy="156410"/>
                          </a:xfrm>
                          <a:grpFill/>
                        </p:grpSpPr>
                        <p:sp>
                          <p:nvSpPr>
                            <p:cNvPr id="528" name="Freeform: Shape 527">
                              <a:extLst>
                                <a:ext uri="{FF2B5EF4-FFF2-40B4-BE49-F238E27FC236}">
                                  <a16:creationId xmlns:a16="http://schemas.microsoft.com/office/drawing/2014/main" id="{0C7ABCFB-AF4C-A755-D405-1D87680B6FB4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92771" y="1832685"/>
                              <a:ext cx="62319" cy="156316"/>
                            </a:xfrm>
                            <a:custGeom>
                              <a:avLst/>
                              <a:gdLst>
                                <a:gd name="connsiteX0" fmla="*/ 0 w 62319"/>
                                <a:gd name="connsiteY0" fmla="*/ 0 h 156316"/>
                                <a:gd name="connsiteX1" fmla="*/ 9024 w 62319"/>
                                <a:gd name="connsiteY1" fmla="*/ 156316 h 156316"/>
                                <a:gd name="connsiteX2" fmla="*/ 62319 w 62319"/>
                                <a:gd name="connsiteY2" fmla="*/ 108143 h 156316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</a:cxnLst>
                              <a:rect l="l" t="t" r="r" b="b"/>
                              <a:pathLst>
                                <a:path w="62319" h="156316">
                                  <a:moveTo>
                                    <a:pt x="0" y="0"/>
                                  </a:moveTo>
                                  <a:lnTo>
                                    <a:pt x="9024" y="156316"/>
                                  </a:lnTo>
                                  <a:lnTo>
                                    <a:pt x="62319" y="108143"/>
                                  </a:ln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29" name="Freeform: Shape 528">
                              <a:extLst>
                                <a:ext uri="{FF2B5EF4-FFF2-40B4-BE49-F238E27FC236}">
                                  <a16:creationId xmlns:a16="http://schemas.microsoft.com/office/drawing/2014/main" id="{1D1FF90C-F01D-E66C-848A-FDD9A38DCC6E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92771" y="1832591"/>
                              <a:ext cx="62366" cy="153167"/>
                            </a:xfrm>
                            <a:custGeom>
                              <a:avLst/>
                              <a:gdLst>
                                <a:gd name="connsiteX0" fmla="*/ 6721 w 62366"/>
                                <a:gd name="connsiteY0" fmla="*/ 42439 h 153167"/>
                                <a:gd name="connsiteX1" fmla="*/ 13347 w 62366"/>
                                <a:gd name="connsiteY1" fmla="*/ 53202 h 153167"/>
                                <a:gd name="connsiteX2" fmla="*/ 26319 w 62366"/>
                                <a:gd name="connsiteY2" fmla="*/ 102221 h 153167"/>
                                <a:gd name="connsiteX3" fmla="*/ 12595 w 62366"/>
                                <a:gd name="connsiteY3" fmla="*/ 153167 h 153167"/>
                                <a:gd name="connsiteX4" fmla="*/ 62366 w 62366"/>
                                <a:gd name="connsiteY4" fmla="*/ 108190 h 153167"/>
                                <a:gd name="connsiteX5" fmla="*/ 0 w 62366"/>
                                <a:gd name="connsiteY5" fmla="*/ 0 h 153167"/>
                                <a:gd name="connsiteX6" fmla="*/ 2491 w 62366"/>
                                <a:gd name="connsiteY6" fmla="*/ 42392 h 153167"/>
                                <a:gd name="connsiteX7" fmla="*/ 6721 w 62366"/>
                                <a:gd name="connsiteY7" fmla="*/ 42439 h 153167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</a:cxnLst>
                              <a:rect l="l" t="t" r="r" b="b"/>
                              <a:pathLst>
                                <a:path w="62366" h="153167">
                                  <a:moveTo>
                                    <a:pt x="6721" y="42439"/>
                                  </a:moveTo>
                                  <a:cubicBezTo>
                                    <a:pt x="10997" y="44977"/>
                                    <a:pt x="11984" y="48549"/>
                                    <a:pt x="13347" y="53202"/>
                                  </a:cubicBezTo>
                                  <a:cubicBezTo>
                                    <a:pt x="18188" y="69369"/>
                                    <a:pt x="23969" y="85490"/>
                                    <a:pt x="26319" y="102221"/>
                                  </a:cubicBezTo>
                                  <a:cubicBezTo>
                                    <a:pt x="28904" y="120550"/>
                                    <a:pt x="21149" y="137141"/>
                                    <a:pt x="12595" y="153167"/>
                                  </a:cubicBezTo>
                                  <a:lnTo>
                                    <a:pt x="62366" y="108190"/>
                                  </a:lnTo>
                                  <a:lnTo>
                                    <a:pt x="0" y="0"/>
                                  </a:lnTo>
                                  <a:lnTo>
                                    <a:pt x="2491" y="42392"/>
                                  </a:lnTo>
                                  <a:cubicBezTo>
                                    <a:pt x="3854" y="41875"/>
                                    <a:pt x="5405" y="41687"/>
                                    <a:pt x="6721" y="42439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30" name="Freeform: Shape 529">
                              <a:extLst>
                                <a:ext uri="{FF2B5EF4-FFF2-40B4-BE49-F238E27FC236}">
                                  <a16:creationId xmlns:a16="http://schemas.microsoft.com/office/drawing/2014/main" id="{25A917D2-A412-8446-B73A-382055FA80E6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92771" y="1832685"/>
                              <a:ext cx="62366" cy="156316"/>
                            </a:xfrm>
                            <a:custGeom>
                              <a:avLst/>
                              <a:gdLst>
                                <a:gd name="connsiteX0" fmla="*/ 0 w 62366"/>
                                <a:gd name="connsiteY0" fmla="*/ 0 h 156316"/>
                                <a:gd name="connsiteX1" fmla="*/ 9071 w 62366"/>
                                <a:gd name="connsiteY1" fmla="*/ 156316 h 156316"/>
                                <a:gd name="connsiteX2" fmla="*/ 62366 w 62366"/>
                                <a:gd name="connsiteY2" fmla="*/ 108143 h 156316"/>
                                <a:gd name="connsiteX3" fmla="*/ 0 w 62366"/>
                                <a:gd name="connsiteY3" fmla="*/ 0 h 156316"/>
                                <a:gd name="connsiteX4" fmla="*/ 10715 w 62366"/>
                                <a:gd name="connsiteY4" fmla="*/ 150441 h 156316"/>
                                <a:gd name="connsiteX5" fmla="*/ 2726 w 62366"/>
                                <a:gd name="connsiteY5" fmla="*/ 15838 h 156316"/>
                                <a:gd name="connsiteX6" fmla="*/ 39431 w 62366"/>
                                <a:gd name="connsiteY6" fmla="*/ 85537 h 156316"/>
                                <a:gd name="connsiteX7" fmla="*/ 36752 w 62366"/>
                                <a:gd name="connsiteY7" fmla="*/ 123605 h 156316"/>
                                <a:gd name="connsiteX8" fmla="*/ 10715 w 62366"/>
                                <a:gd name="connsiteY8" fmla="*/ 150441 h 156316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</a:cxnLst>
                              <a:rect l="l" t="t" r="r" b="b"/>
                              <a:pathLst>
                                <a:path w="62366" h="156316">
                                  <a:moveTo>
                                    <a:pt x="0" y="0"/>
                                  </a:moveTo>
                                  <a:lnTo>
                                    <a:pt x="9071" y="156316"/>
                                  </a:lnTo>
                                  <a:lnTo>
                                    <a:pt x="62366" y="108143"/>
                                  </a:lnTo>
                                  <a:lnTo>
                                    <a:pt x="0" y="0"/>
                                  </a:lnTo>
                                  <a:close/>
                                  <a:moveTo>
                                    <a:pt x="10715" y="150441"/>
                                  </a:moveTo>
                                  <a:lnTo>
                                    <a:pt x="2726" y="15838"/>
                                  </a:lnTo>
                                  <a:cubicBezTo>
                                    <a:pt x="2726" y="15838"/>
                                    <a:pt x="27118" y="62179"/>
                                    <a:pt x="39431" y="85537"/>
                                  </a:cubicBezTo>
                                  <a:cubicBezTo>
                                    <a:pt x="51745" y="108942"/>
                                    <a:pt x="48784" y="110399"/>
                                    <a:pt x="36752" y="123605"/>
                                  </a:cubicBezTo>
                                  <a:cubicBezTo>
                                    <a:pt x="24721" y="136906"/>
                                    <a:pt x="10715" y="150441"/>
                                    <a:pt x="10715" y="150441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</p:grpSp>
                      <p:grpSp>
                        <p:nvGrpSpPr>
                          <p:cNvPr id="524" name="Graphic 111">
                            <a:extLst>
                              <a:ext uri="{FF2B5EF4-FFF2-40B4-BE49-F238E27FC236}">
                                <a16:creationId xmlns:a16="http://schemas.microsoft.com/office/drawing/2014/main" id="{440C219D-48EA-F120-C12E-85C2954B9A2F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10531109" y="1832685"/>
                            <a:ext cx="68899" cy="145365"/>
                            <a:chOff x="10531109" y="1832685"/>
                            <a:chExt cx="68899" cy="145365"/>
                          </a:xfrm>
                          <a:grpFill/>
                        </p:grpSpPr>
                        <p:sp>
                          <p:nvSpPr>
                            <p:cNvPr id="525" name="Freeform: Shape 524">
                              <a:extLst>
                                <a:ext uri="{FF2B5EF4-FFF2-40B4-BE49-F238E27FC236}">
                                  <a16:creationId xmlns:a16="http://schemas.microsoft.com/office/drawing/2014/main" id="{784D5A6E-1FFB-36F0-CF12-2184EE3F3F48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31109" y="1832685"/>
                              <a:ext cx="68899" cy="145365"/>
                            </a:xfrm>
                            <a:custGeom>
                              <a:avLst/>
                              <a:gdLst>
                                <a:gd name="connsiteX0" fmla="*/ 61662 w 68899"/>
                                <a:gd name="connsiteY0" fmla="*/ 0 h 145365"/>
                                <a:gd name="connsiteX1" fmla="*/ 0 w 68899"/>
                                <a:gd name="connsiteY1" fmla="*/ 145366 h 145365"/>
                                <a:gd name="connsiteX2" fmla="*/ 68899 w 68899"/>
                                <a:gd name="connsiteY2" fmla="*/ 125062 h 145365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</a:cxnLst>
                              <a:rect l="l" t="t" r="r" b="b"/>
                              <a:pathLst>
                                <a:path w="68899" h="145365">
                                  <a:moveTo>
                                    <a:pt x="61662" y="0"/>
                                  </a:moveTo>
                                  <a:lnTo>
                                    <a:pt x="0" y="145366"/>
                                  </a:lnTo>
                                  <a:lnTo>
                                    <a:pt x="68899" y="125062"/>
                                  </a:ln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26" name="Freeform: Shape 525">
                              <a:extLst>
                                <a:ext uri="{FF2B5EF4-FFF2-40B4-BE49-F238E27FC236}">
                                  <a16:creationId xmlns:a16="http://schemas.microsoft.com/office/drawing/2014/main" id="{F26ABB67-130A-BA48-565A-F71328F55FEE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35668" y="1832685"/>
                              <a:ext cx="64340" cy="144049"/>
                            </a:xfrm>
                            <a:custGeom>
                              <a:avLst/>
                              <a:gdLst>
                                <a:gd name="connsiteX0" fmla="*/ 44178 w 64340"/>
                                <a:gd name="connsiteY0" fmla="*/ 41264 h 144049"/>
                                <a:gd name="connsiteX1" fmla="*/ 45259 w 64340"/>
                                <a:gd name="connsiteY1" fmla="*/ 53907 h 144049"/>
                                <a:gd name="connsiteX2" fmla="*/ 34920 w 64340"/>
                                <a:gd name="connsiteY2" fmla="*/ 103913 h 144049"/>
                                <a:gd name="connsiteX3" fmla="*/ 0 w 64340"/>
                                <a:gd name="connsiteY3" fmla="*/ 144050 h 144049"/>
                                <a:gd name="connsiteX4" fmla="*/ 64341 w 64340"/>
                                <a:gd name="connsiteY4" fmla="*/ 125062 h 144049"/>
                                <a:gd name="connsiteX5" fmla="*/ 57056 w 64340"/>
                                <a:gd name="connsiteY5" fmla="*/ 0 h 144049"/>
                                <a:gd name="connsiteX6" fmla="*/ 40372 w 64340"/>
                                <a:gd name="connsiteY6" fmla="*/ 39432 h 144049"/>
                                <a:gd name="connsiteX7" fmla="*/ 44178 w 64340"/>
                                <a:gd name="connsiteY7" fmla="*/ 41264 h 144049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</a:cxnLst>
                              <a:rect l="l" t="t" r="r" b="b"/>
                              <a:pathLst>
                                <a:path w="64340" h="144049">
                                  <a:moveTo>
                                    <a:pt x="44178" y="41264"/>
                                  </a:moveTo>
                                  <a:cubicBezTo>
                                    <a:pt x="46857" y="45447"/>
                                    <a:pt x="46105" y="49113"/>
                                    <a:pt x="45259" y="53907"/>
                                  </a:cubicBezTo>
                                  <a:cubicBezTo>
                                    <a:pt x="42345" y="70638"/>
                                    <a:pt x="40325" y="87746"/>
                                    <a:pt x="34920" y="103913"/>
                                  </a:cubicBezTo>
                                  <a:cubicBezTo>
                                    <a:pt x="29045" y="121631"/>
                                    <a:pt x="14758" y="133334"/>
                                    <a:pt x="0" y="144050"/>
                                  </a:cubicBezTo>
                                  <a:lnTo>
                                    <a:pt x="64341" y="125062"/>
                                  </a:lnTo>
                                  <a:lnTo>
                                    <a:pt x="57056" y="0"/>
                                  </a:lnTo>
                                  <a:lnTo>
                                    <a:pt x="40372" y="39432"/>
                                  </a:lnTo>
                                  <a:cubicBezTo>
                                    <a:pt x="41875" y="39432"/>
                                    <a:pt x="43379" y="39949"/>
                                    <a:pt x="44178" y="41264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27" name="Freeform: Shape 526">
                              <a:extLst>
                                <a:ext uri="{FF2B5EF4-FFF2-40B4-BE49-F238E27FC236}">
                                  <a16:creationId xmlns:a16="http://schemas.microsoft.com/office/drawing/2014/main" id="{B1ECF689-6D10-BB83-5D7D-748D2FA6E480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531109" y="1832685"/>
                              <a:ext cx="68899" cy="145365"/>
                            </a:xfrm>
                            <a:custGeom>
                              <a:avLst/>
                              <a:gdLst>
                                <a:gd name="connsiteX0" fmla="*/ 61662 w 68899"/>
                                <a:gd name="connsiteY0" fmla="*/ 0 h 145365"/>
                                <a:gd name="connsiteX1" fmla="*/ 0 w 68899"/>
                                <a:gd name="connsiteY1" fmla="*/ 145366 h 145365"/>
                                <a:gd name="connsiteX2" fmla="*/ 68899 w 68899"/>
                                <a:gd name="connsiteY2" fmla="*/ 125062 h 145365"/>
                                <a:gd name="connsiteX3" fmla="*/ 61662 w 68899"/>
                                <a:gd name="connsiteY3" fmla="*/ 0 h 145365"/>
                                <a:gd name="connsiteX4" fmla="*/ 4136 w 68899"/>
                                <a:gd name="connsiteY4" fmla="*/ 140807 h 145365"/>
                                <a:gd name="connsiteX5" fmla="*/ 57009 w 68899"/>
                                <a:gd name="connsiteY5" fmla="*/ 15556 h 145365"/>
                                <a:gd name="connsiteX6" fmla="*/ 58560 w 68899"/>
                                <a:gd name="connsiteY6" fmla="*/ 94607 h 145365"/>
                                <a:gd name="connsiteX7" fmla="*/ 39196 w 68899"/>
                                <a:gd name="connsiteY7" fmla="*/ 127882 h 145365"/>
                                <a:gd name="connsiteX8" fmla="*/ 4136 w 68899"/>
                                <a:gd name="connsiteY8" fmla="*/ 140807 h 145365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</a:cxnLst>
                              <a:rect l="l" t="t" r="r" b="b"/>
                              <a:pathLst>
                                <a:path w="68899" h="145365">
                                  <a:moveTo>
                                    <a:pt x="61662" y="0"/>
                                  </a:moveTo>
                                  <a:lnTo>
                                    <a:pt x="0" y="145366"/>
                                  </a:lnTo>
                                  <a:lnTo>
                                    <a:pt x="68899" y="125062"/>
                                  </a:lnTo>
                                  <a:lnTo>
                                    <a:pt x="61662" y="0"/>
                                  </a:lnTo>
                                  <a:close/>
                                  <a:moveTo>
                                    <a:pt x="4136" y="140807"/>
                                  </a:moveTo>
                                  <a:lnTo>
                                    <a:pt x="57009" y="15556"/>
                                  </a:lnTo>
                                  <a:cubicBezTo>
                                    <a:pt x="57009" y="15556"/>
                                    <a:pt x="58043" y="68100"/>
                                    <a:pt x="58560" y="94607"/>
                                  </a:cubicBezTo>
                                  <a:cubicBezTo>
                                    <a:pt x="59124" y="121161"/>
                                    <a:pt x="55834" y="121114"/>
                                    <a:pt x="39196" y="127882"/>
                                  </a:cubicBezTo>
                                  <a:cubicBezTo>
                                    <a:pt x="22559" y="134650"/>
                                    <a:pt x="4136" y="140807"/>
                                    <a:pt x="4136" y="140807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</p:grpSp>
                    </p:grpSp>
                    <p:grpSp>
                      <p:nvGrpSpPr>
                        <p:cNvPr id="505" name="Graphic 111">
                          <a:extLst>
                            <a:ext uri="{FF2B5EF4-FFF2-40B4-BE49-F238E27FC236}">
                              <a16:creationId xmlns:a16="http://schemas.microsoft.com/office/drawing/2014/main" id="{2D3A6EAC-5190-B1F3-775E-946A0CAA419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0439745" y="1832591"/>
                          <a:ext cx="153026" cy="116743"/>
                          <a:chOff x="10439745" y="1832591"/>
                          <a:chExt cx="153026" cy="116743"/>
                        </a:xfrm>
                        <a:grpFill/>
                      </p:grpSpPr>
                      <p:grpSp>
                        <p:nvGrpSpPr>
                          <p:cNvPr id="515" name="Graphic 111">
                            <a:extLst>
                              <a:ext uri="{FF2B5EF4-FFF2-40B4-BE49-F238E27FC236}">
                                <a16:creationId xmlns:a16="http://schemas.microsoft.com/office/drawing/2014/main" id="{80CD438D-1C8B-636B-19EF-D250DECCFED2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10473630" y="1832638"/>
                            <a:ext cx="119140" cy="116696"/>
                            <a:chOff x="10473630" y="1832638"/>
                            <a:chExt cx="119140" cy="116696"/>
                          </a:xfrm>
                          <a:grpFill/>
                        </p:grpSpPr>
                        <p:sp>
                          <p:nvSpPr>
                            <p:cNvPr id="520" name="Freeform: Shape 519">
                              <a:extLst>
                                <a:ext uri="{FF2B5EF4-FFF2-40B4-BE49-F238E27FC236}">
                                  <a16:creationId xmlns:a16="http://schemas.microsoft.com/office/drawing/2014/main" id="{4BA25E60-5CE0-791D-712B-AE9E5E48EC20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473630" y="1832685"/>
                              <a:ext cx="119140" cy="116602"/>
                            </a:xfrm>
                            <a:custGeom>
                              <a:avLst/>
                              <a:gdLst>
                                <a:gd name="connsiteX0" fmla="*/ 119141 w 119140"/>
                                <a:gd name="connsiteY0" fmla="*/ 0 h 116602"/>
                                <a:gd name="connsiteX1" fmla="*/ 0 w 119140"/>
                                <a:gd name="connsiteY1" fmla="*/ 105323 h 116602"/>
                                <a:gd name="connsiteX2" fmla="*/ 70497 w 119140"/>
                                <a:gd name="connsiteY2" fmla="*/ 116603 h 116602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</a:cxnLst>
                              <a:rect l="l" t="t" r="r" b="b"/>
                              <a:pathLst>
                                <a:path w="119140" h="116602">
                                  <a:moveTo>
                                    <a:pt x="119141" y="0"/>
                                  </a:moveTo>
                                  <a:lnTo>
                                    <a:pt x="0" y="105323"/>
                                  </a:lnTo>
                                  <a:lnTo>
                                    <a:pt x="70497" y="116603"/>
                                  </a:ln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21" name="Freeform: Shape 520">
                              <a:extLst>
                                <a:ext uri="{FF2B5EF4-FFF2-40B4-BE49-F238E27FC236}">
                                  <a16:creationId xmlns:a16="http://schemas.microsoft.com/office/drawing/2014/main" id="{90584316-1135-76B7-7171-36F5FC53EF80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478283" y="1832638"/>
                              <a:ext cx="114440" cy="116602"/>
                            </a:xfrm>
                            <a:custGeom>
                              <a:avLst/>
                              <a:gdLst>
                                <a:gd name="connsiteX0" fmla="*/ 84785 w 114440"/>
                                <a:gd name="connsiteY0" fmla="*/ 31912 h 116602"/>
                                <a:gd name="connsiteX1" fmla="*/ 80179 w 114440"/>
                                <a:gd name="connsiteY1" fmla="*/ 43849 h 116602"/>
                                <a:gd name="connsiteX2" fmla="*/ 48925 w 114440"/>
                                <a:gd name="connsiteY2" fmla="*/ 84738 h 116602"/>
                                <a:gd name="connsiteX3" fmla="*/ 0 w 114440"/>
                                <a:gd name="connsiteY3" fmla="*/ 106075 h 116602"/>
                                <a:gd name="connsiteX4" fmla="*/ 65798 w 114440"/>
                                <a:gd name="connsiteY4" fmla="*/ 116603 h 116602"/>
                                <a:gd name="connsiteX5" fmla="*/ 114441 w 114440"/>
                                <a:gd name="connsiteY5" fmla="*/ 0 h 116602"/>
                                <a:gd name="connsiteX6" fmla="*/ 82153 w 114440"/>
                                <a:gd name="connsiteY6" fmla="*/ 28575 h 116602"/>
                                <a:gd name="connsiteX7" fmla="*/ 84785 w 114440"/>
                                <a:gd name="connsiteY7" fmla="*/ 31912 h 116602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</a:cxnLst>
                              <a:rect l="l" t="t" r="r" b="b"/>
                              <a:pathLst>
                                <a:path w="114440" h="116602">
                                  <a:moveTo>
                                    <a:pt x="84785" y="31912"/>
                                  </a:moveTo>
                                  <a:cubicBezTo>
                                    <a:pt x="85302" y="36847"/>
                                    <a:pt x="83046" y="39855"/>
                                    <a:pt x="80179" y="43849"/>
                                  </a:cubicBezTo>
                                  <a:cubicBezTo>
                                    <a:pt x="70215" y="57761"/>
                                    <a:pt x="60816" y="72424"/>
                                    <a:pt x="48925" y="84738"/>
                                  </a:cubicBezTo>
                                  <a:cubicBezTo>
                                    <a:pt x="35860" y="98273"/>
                                    <a:pt x="17953" y="102691"/>
                                    <a:pt x="0" y="106075"/>
                                  </a:cubicBezTo>
                                  <a:lnTo>
                                    <a:pt x="65798" y="116603"/>
                                  </a:lnTo>
                                  <a:lnTo>
                                    <a:pt x="114441" y="0"/>
                                  </a:lnTo>
                                  <a:lnTo>
                                    <a:pt x="82153" y="28575"/>
                                  </a:lnTo>
                                  <a:cubicBezTo>
                                    <a:pt x="83516" y="29327"/>
                                    <a:pt x="84597" y="30408"/>
                                    <a:pt x="84785" y="31912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22" name="Freeform: Shape 521">
                              <a:extLst>
                                <a:ext uri="{FF2B5EF4-FFF2-40B4-BE49-F238E27FC236}">
                                  <a16:creationId xmlns:a16="http://schemas.microsoft.com/office/drawing/2014/main" id="{3FB51C8F-5362-552D-36DD-D6C5881C269F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473677" y="1832685"/>
                              <a:ext cx="119093" cy="116649"/>
                            </a:xfrm>
                            <a:custGeom>
                              <a:avLst/>
                              <a:gdLst>
                                <a:gd name="connsiteX0" fmla="*/ 119094 w 119093"/>
                                <a:gd name="connsiteY0" fmla="*/ 0 h 116649"/>
                                <a:gd name="connsiteX1" fmla="*/ 0 w 119093"/>
                                <a:gd name="connsiteY1" fmla="*/ 105370 h 116649"/>
                                <a:gd name="connsiteX2" fmla="*/ 70497 w 119093"/>
                                <a:gd name="connsiteY2" fmla="*/ 116650 h 116649"/>
                                <a:gd name="connsiteX3" fmla="*/ 119094 w 119093"/>
                                <a:gd name="connsiteY3" fmla="*/ 0 h 116649"/>
                                <a:gd name="connsiteX4" fmla="*/ 5640 w 119093"/>
                                <a:gd name="connsiteY4" fmla="*/ 102926 h 116649"/>
                                <a:gd name="connsiteX5" fmla="*/ 108096 w 119093"/>
                                <a:gd name="connsiteY5" fmla="*/ 12079 h 116649"/>
                                <a:gd name="connsiteX6" fmla="*/ 74633 w 119093"/>
                                <a:gd name="connsiteY6" fmla="*/ 84503 h 116649"/>
                                <a:gd name="connsiteX7" fmla="*/ 42674 w 119093"/>
                                <a:gd name="connsiteY7" fmla="*/ 106357 h 116649"/>
                                <a:gd name="connsiteX8" fmla="*/ 5640 w 119093"/>
                                <a:gd name="connsiteY8" fmla="*/ 102926 h 116649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</a:cxnLst>
                              <a:rect l="l" t="t" r="r" b="b"/>
                              <a:pathLst>
                                <a:path w="119093" h="116649">
                                  <a:moveTo>
                                    <a:pt x="119094" y="0"/>
                                  </a:moveTo>
                                  <a:lnTo>
                                    <a:pt x="0" y="105370"/>
                                  </a:lnTo>
                                  <a:lnTo>
                                    <a:pt x="70497" y="116650"/>
                                  </a:lnTo>
                                  <a:lnTo>
                                    <a:pt x="119094" y="0"/>
                                  </a:lnTo>
                                  <a:close/>
                                  <a:moveTo>
                                    <a:pt x="5640" y="102926"/>
                                  </a:moveTo>
                                  <a:lnTo>
                                    <a:pt x="108096" y="12079"/>
                                  </a:lnTo>
                                  <a:cubicBezTo>
                                    <a:pt x="108096" y="12079"/>
                                    <a:pt x="85866" y="60205"/>
                                    <a:pt x="74633" y="84503"/>
                                  </a:cubicBezTo>
                                  <a:cubicBezTo>
                                    <a:pt x="63448" y="108801"/>
                                    <a:pt x="60487" y="107391"/>
                                    <a:pt x="42674" y="106357"/>
                                  </a:cubicBezTo>
                                  <a:cubicBezTo>
                                    <a:pt x="24862" y="105323"/>
                                    <a:pt x="5640" y="102926"/>
                                    <a:pt x="5640" y="102926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</p:grpSp>
                      <p:grpSp>
                        <p:nvGrpSpPr>
                          <p:cNvPr id="516" name="Graphic 111">
                            <a:extLst>
                              <a:ext uri="{FF2B5EF4-FFF2-40B4-BE49-F238E27FC236}">
                                <a16:creationId xmlns:a16="http://schemas.microsoft.com/office/drawing/2014/main" id="{8DECF7F7-CEFF-E413-C1F0-7465D8440F64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10439745" y="1832591"/>
                            <a:ext cx="153026" cy="84361"/>
                            <a:chOff x="10439745" y="1832591"/>
                            <a:chExt cx="153026" cy="84361"/>
                          </a:xfrm>
                          <a:grpFill/>
                        </p:grpSpPr>
                        <p:sp>
                          <p:nvSpPr>
                            <p:cNvPr id="517" name="Freeform: Shape 516">
                              <a:extLst>
                                <a:ext uri="{FF2B5EF4-FFF2-40B4-BE49-F238E27FC236}">
                                  <a16:creationId xmlns:a16="http://schemas.microsoft.com/office/drawing/2014/main" id="{5C74EF0F-5174-9A6C-D29E-7C6EFC3E3FC5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439745" y="1832685"/>
                              <a:ext cx="153026" cy="84267"/>
                            </a:xfrm>
                            <a:custGeom>
                              <a:avLst/>
                              <a:gdLst>
                                <a:gd name="connsiteX0" fmla="*/ 153026 w 153026"/>
                                <a:gd name="connsiteY0" fmla="*/ 0 h 84267"/>
                                <a:gd name="connsiteX1" fmla="*/ 0 w 153026"/>
                                <a:gd name="connsiteY1" fmla="*/ 43332 h 84267"/>
                                <a:gd name="connsiteX2" fmla="*/ 57714 w 153026"/>
                                <a:gd name="connsiteY2" fmla="*/ 84268 h 84267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</a:cxnLst>
                              <a:rect l="l" t="t" r="r" b="b"/>
                              <a:pathLst>
                                <a:path w="153026" h="84267">
                                  <a:moveTo>
                                    <a:pt x="153026" y="0"/>
                                  </a:moveTo>
                                  <a:lnTo>
                                    <a:pt x="0" y="43332"/>
                                  </a:lnTo>
                                  <a:lnTo>
                                    <a:pt x="57714" y="84268"/>
                                  </a:ln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18" name="Freeform: Shape 517">
                              <a:extLst>
                                <a:ext uri="{FF2B5EF4-FFF2-40B4-BE49-F238E27FC236}">
                                  <a16:creationId xmlns:a16="http://schemas.microsoft.com/office/drawing/2014/main" id="{0376D8BB-392B-8EFC-3567-3CCDBB437FDA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443598" y="1832591"/>
                              <a:ext cx="149172" cy="84267"/>
                            </a:xfrm>
                            <a:custGeom>
                              <a:avLst/>
                              <a:gdLst>
                                <a:gd name="connsiteX0" fmla="*/ 108472 w 149172"/>
                                <a:gd name="connsiteY0" fmla="*/ 15932 h 84267"/>
                                <a:gd name="connsiteX1" fmla="*/ 99072 w 149172"/>
                                <a:gd name="connsiteY1" fmla="*/ 24721 h 84267"/>
                                <a:gd name="connsiteX2" fmla="*/ 53014 w 149172"/>
                                <a:gd name="connsiteY2" fmla="*/ 48079 h 84267"/>
                                <a:gd name="connsiteX3" fmla="*/ 0 w 149172"/>
                                <a:gd name="connsiteY3" fmla="*/ 46058 h 84267"/>
                                <a:gd name="connsiteX4" fmla="*/ 53860 w 149172"/>
                                <a:gd name="connsiteY4" fmla="*/ 84268 h 84267"/>
                                <a:gd name="connsiteX5" fmla="*/ 149173 w 149172"/>
                                <a:gd name="connsiteY5" fmla="*/ 0 h 84267"/>
                                <a:gd name="connsiteX6" fmla="*/ 107720 w 149172"/>
                                <a:gd name="connsiteY6" fmla="*/ 11750 h 84267"/>
                                <a:gd name="connsiteX7" fmla="*/ 108472 w 149172"/>
                                <a:gd name="connsiteY7" fmla="*/ 15932 h 84267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</a:cxnLst>
                              <a:rect l="l" t="t" r="r" b="b"/>
                              <a:pathLst>
                                <a:path w="149172" h="84267">
                                  <a:moveTo>
                                    <a:pt x="108472" y="15932"/>
                                  </a:moveTo>
                                  <a:cubicBezTo>
                                    <a:pt x="106733" y="20632"/>
                                    <a:pt x="103396" y="22371"/>
                                    <a:pt x="99072" y="24721"/>
                                  </a:cubicBezTo>
                                  <a:cubicBezTo>
                                    <a:pt x="83986" y="32946"/>
                                    <a:pt x="69135" y="42110"/>
                                    <a:pt x="53014" y="48079"/>
                                  </a:cubicBezTo>
                                  <a:cubicBezTo>
                                    <a:pt x="35390" y="54612"/>
                                    <a:pt x="17436" y="50852"/>
                                    <a:pt x="0" y="46058"/>
                                  </a:cubicBezTo>
                                  <a:lnTo>
                                    <a:pt x="53860" y="84268"/>
                                  </a:lnTo>
                                  <a:lnTo>
                                    <a:pt x="149173" y="0"/>
                                  </a:lnTo>
                                  <a:lnTo>
                                    <a:pt x="107720" y="11750"/>
                                  </a:lnTo>
                                  <a:cubicBezTo>
                                    <a:pt x="108566" y="13019"/>
                                    <a:pt x="109036" y="14522"/>
                                    <a:pt x="108472" y="15932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19" name="Freeform: Shape 518">
                              <a:extLst>
                                <a:ext uri="{FF2B5EF4-FFF2-40B4-BE49-F238E27FC236}">
                                  <a16:creationId xmlns:a16="http://schemas.microsoft.com/office/drawing/2014/main" id="{3F2D38BB-BEB4-6042-133A-E6FAC2A32F4E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439792" y="1832685"/>
                              <a:ext cx="152979" cy="84267"/>
                            </a:xfrm>
                            <a:custGeom>
                              <a:avLst/>
                              <a:gdLst>
                                <a:gd name="connsiteX0" fmla="*/ 152980 w 152979"/>
                                <a:gd name="connsiteY0" fmla="*/ 0 h 84267"/>
                                <a:gd name="connsiteX1" fmla="*/ 0 w 152979"/>
                                <a:gd name="connsiteY1" fmla="*/ 43332 h 84267"/>
                                <a:gd name="connsiteX2" fmla="*/ 57714 w 152979"/>
                                <a:gd name="connsiteY2" fmla="*/ 84268 h 84267"/>
                                <a:gd name="connsiteX3" fmla="*/ 152980 w 152979"/>
                                <a:gd name="connsiteY3" fmla="*/ 0 h 84267"/>
                                <a:gd name="connsiteX4" fmla="*/ 6110 w 152979"/>
                                <a:gd name="connsiteY4" fmla="*/ 43614 h 84267"/>
                                <a:gd name="connsiteX5" fmla="*/ 137799 w 152979"/>
                                <a:gd name="connsiteY5" fmla="*/ 6110 h 84267"/>
                                <a:gd name="connsiteX6" fmla="*/ 75714 w 152979"/>
                                <a:gd name="connsiteY6" fmla="*/ 57009 h 84267"/>
                                <a:gd name="connsiteX7" fmla="*/ 37505 w 152979"/>
                                <a:gd name="connsiteY7" fmla="*/ 62837 h 84267"/>
                                <a:gd name="connsiteX8" fmla="*/ 6110 w 152979"/>
                                <a:gd name="connsiteY8" fmla="*/ 43614 h 84267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</a:cxnLst>
                              <a:rect l="l" t="t" r="r" b="b"/>
                              <a:pathLst>
                                <a:path w="152979" h="84267">
                                  <a:moveTo>
                                    <a:pt x="152980" y="0"/>
                                  </a:moveTo>
                                  <a:lnTo>
                                    <a:pt x="0" y="43332"/>
                                  </a:lnTo>
                                  <a:lnTo>
                                    <a:pt x="57714" y="84268"/>
                                  </a:lnTo>
                                  <a:lnTo>
                                    <a:pt x="152980" y="0"/>
                                  </a:lnTo>
                                  <a:close/>
                                  <a:moveTo>
                                    <a:pt x="6110" y="43614"/>
                                  </a:moveTo>
                                  <a:lnTo>
                                    <a:pt x="137799" y="6110"/>
                                  </a:lnTo>
                                  <a:cubicBezTo>
                                    <a:pt x="137799" y="6110"/>
                                    <a:pt x="96535" y="39949"/>
                                    <a:pt x="75714" y="57009"/>
                                  </a:cubicBezTo>
                                  <a:cubicBezTo>
                                    <a:pt x="54894" y="74116"/>
                                    <a:pt x="52920" y="71531"/>
                                    <a:pt x="37505" y="62837"/>
                                  </a:cubicBezTo>
                                  <a:cubicBezTo>
                                    <a:pt x="22136" y="54189"/>
                                    <a:pt x="6110" y="43614"/>
                                    <a:pt x="6110" y="43614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</p:grpSp>
                    </p:grpSp>
                    <p:grpSp>
                      <p:nvGrpSpPr>
                        <p:cNvPr id="506" name="Graphic 111">
                          <a:extLst>
                            <a:ext uri="{FF2B5EF4-FFF2-40B4-BE49-F238E27FC236}">
                              <a16:creationId xmlns:a16="http://schemas.microsoft.com/office/drawing/2014/main" id="{EDC8DCA6-16A0-FB06-319F-AEACF558A9AD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0435139" y="1751378"/>
                          <a:ext cx="157632" cy="126425"/>
                          <a:chOff x="10435139" y="1751378"/>
                          <a:chExt cx="157632" cy="126425"/>
                        </a:xfrm>
                        <a:grpFill/>
                      </p:grpSpPr>
                      <p:grpSp>
                        <p:nvGrpSpPr>
                          <p:cNvPr id="507" name="Graphic 111">
                            <a:extLst>
                              <a:ext uri="{FF2B5EF4-FFF2-40B4-BE49-F238E27FC236}">
                                <a16:creationId xmlns:a16="http://schemas.microsoft.com/office/drawing/2014/main" id="{C0B459AB-AE69-C04A-614D-5D4CF9373716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10435139" y="1818820"/>
                            <a:ext cx="157632" cy="58982"/>
                            <a:chOff x="10435139" y="1818820"/>
                            <a:chExt cx="157632" cy="58982"/>
                          </a:xfrm>
                          <a:grpFill/>
                        </p:grpSpPr>
                        <p:sp>
                          <p:nvSpPr>
                            <p:cNvPr id="512" name="Freeform: Shape 511">
                              <a:extLst>
                                <a:ext uri="{FF2B5EF4-FFF2-40B4-BE49-F238E27FC236}">
                                  <a16:creationId xmlns:a16="http://schemas.microsoft.com/office/drawing/2014/main" id="{EF85EEFA-ECD3-D320-F05E-59680B15D018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435139" y="1818820"/>
                              <a:ext cx="157632" cy="58982"/>
                            </a:xfrm>
                            <a:custGeom>
                              <a:avLst/>
                              <a:gdLst>
                                <a:gd name="connsiteX0" fmla="*/ 157632 w 157632"/>
                                <a:gd name="connsiteY0" fmla="*/ 13864 h 58982"/>
                                <a:gd name="connsiteX1" fmla="*/ 0 w 157632"/>
                                <a:gd name="connsiteY1" fmla="*/ 0 h 58982"/>
                                <a:gd name="connsiteX2" fmla="*/ 38586 w 157632"/>
                                <a:gd name="connsiteY2" fmla="*/ 58983 h 58982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</a:cxnLst>
                              <a:rect l="l" t="t" r="r" b="b"/>
                              <a:pathLst>
                                <a:path w="157632" h="58982">
                                  <a:moveTo>
                                    <a:pt x="157632" y="13864"/>
                                  </a:moveTo>
                                  <a:lnTo>
                                    <a:pt x="0" y="0"/>
                                  </a:lnTo>
                                  <a:lnTo>
                                    <a:pt x="38586" y="58983"/>
                                  </a:ln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13" name="Freeform: Shape 512">
                              <a:extLst>
                                <a:ext uri="{FF2B5EF4-FFF2-40B4-BE49-F238E27FC236}">
                                  <a16:creationId xmlns:a16="http://schemas.microsoft.com/office/drawing/2014/main" id="{5A5F6D9D-8372-B5E3-2011-E87E29F7948F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437724" y="1822721"/>
                              <a:ext cx="155047" cy="55081"/>
                            </a:xfrm>
                            <a:custGeom>
                              <a:avLst/>
                              <a:gdLst>
                                <a:gd name="connsiteX0" fmla="*/ 111574 w 155047"/>
                                <a:gd name="connsiteY0" fmla="*/ 10340 h 55081"/>
                                <a:gd name="connsiteX1" fmla="*/ 99636 w 155047"/>
                                <a:gd name="connsiteY1" fmla="*/ 15227 h 55081"/>
                                <a:gd name="connsiteX2" fmla="*/ 48408 w 155047"/>
                                <a:gd name="connsiteY2" fmla="*/ 20773 h 55081"/>
                                <a:gd name="connsiteX3" fmla="*/ 0 w 155047"/>
                                <a:gd name="connsiteY3" fmla="*/ 0 h 55081"/>
                                <a:gd name="connsiteX4" fmla="*/ 36001 w 155047"/>
                                <a:gd name="connsiteY4" fmla="*/ 55082 h 55081"/>
                                <a:gd name="connsiteX5" fmla="*/ 155047 w 155047"/>
                                <a:gd name="connsiteY5" fmla="*/ 9917 h 55081"/>
                                <a:gd name="connsiteX6" fmla="*/ 112326 w 155047"/>
                                <a:gd name="connsiteY6" fmla="*/ 6157 h 55081"/>
                                <a:gd name="connsiteX7" fmla="*/ 111574 w 155047"/>
                                <a:gd name="connsiteY7" fmla="*/ 10340 h 55081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</a:cxnLst>
                              <a:rect l="l" t="t" r="r" b="b"/>
                              <a:pathLst>
                                <a:path w="155047" h="55081">
                                  <a:moveTo>
                                    <a:pt x="111574" y="10340"/>
                                  </a:moveTo>
                                  <a:cubicBezTo>
                                    <a:pt x="108237" y="14147"/>
                                    <a:pt x="104524" y="14569"/>
                                    <a:pt x="99636" y="15227"/>
                                  </a:cubicBezTo>
                                  <a:cubicBezTo>
                                    <a:pt x="82670" y="17624"/>
                                    <a:pt x="65563" y="20914"/>
                                    <a:pt x="48408" y="20773"/>
                                  </a:cubicBezTo>
                                  <a:cubicBezTo>
                                    <a:pt x="29656" y="20632"/>
                                    <a:pt x="14476" y="10716"/>
                                    <a:pt x="0" y="0"/>
                                  </a:cubicBezTo>
                                  <a:lnTo>
                                    <a:pt x="36001" y="55082"/>
                                  </a:lnTo>
                                  <a:lnTo>
                                    <a:pt x="155047" y="9917"/>
                                  </a:lnTo>
                                  <a:lnTo>
                                    <a:pt x="112326" y="6157"/>
                                  </a:lnTo>
                                  <a:cubicBezTo>
                                    <a:pt x="112655" y="7614"/>
                                    <a:pt x="112561" y="9212"/>
                                    <a:pt x="111574" y="10340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14" name="Freeform: Shape 513">
                              <a:extLst>
                                <a:ext uri="{FF2B5EF4-FFF2-40B4-BE49-F238E27FC236}">
                                  <a16:creationId xmlns:a16="http://schemas.microsoft.com/office/drawing/2014/main" id="{9AD43945-E8BB-FA06-F5BE-31E600289A07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435186" y="1818820"/>
                              <a:ext cx="157585" cy="58982"/>
                            </a:xfrm>
                            <a:custGeom>
                              <a:avLst/>
                              <a:gdLst>
                                <a:gd name="connsiteX0" fmla="*/ 157585 w 157585"/>
                                <a:gd name="connsiteY0" fmla="*/ 13864 h 58982"/>
                                <a:gd name="connsiteX1" fmla="*/ 0 w 157585"/>
                                <a:gd name="connsiteY1" fmla="*/ 0 h 58982"/>
                                <a:gd name="connsiteX2" fmla="*/ 38586 w 157585"/>
                                <a:gd name="connsiteY2" fmla="*/ 58983 h 58982"/>
                                <a:gd name="connsiteX3" fmla="*/ 157585 w 157585"/>
                                <a:gd name="connsiteY3" fmla="*/ 13864 h 58982"/>
                                <a:gd name="connsiteX4" fmla="*/ 5499 w 157585"/>
                                <a:gd name="connsiteY4" fmla="*/ 2491 h 58982"/>
                                <a:gd name="connsiteX5" fmla="*/ 141277 w 157585"/>
                                <a:gd name="connsiteY5" fmla="*/ 14193 h 58982"/>
                                <a:gd name="connsiteX6" fmla="*/ 65140 w 157585"/>
                                <a:gd name="connsiteY6" fmla="*/ 39901 h 58982"/>
                                <a:gd name="connsiteX7" fmla="*/ 27588 w 157585"/>
                                <a:gd name="connsiteY7" fmla="*/ 31724 h 58982"/>
                                <a:gd name="connsiteX8" fmla="*/ 5499 w 157585"/>
                                <a:gd name="connsiteY8" fmla="*/ 2491 h 58982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</a:cxnLst>
                              <a:rect l="l" t="t" r="r" b="b"/>
                              <a:pathLst>
                                <a:path w="157585" h="58982">
                                  <a:moveTo>
                                    <a:pt x="157585" y="13864"/>
                                  </a:moveTo>
                                  <a:lnTo>
                                    <a:pt x="0" y="0"/>
                                  </a:lnTo>
                                  <a:lnTo>
                                    <a:pt x="38586" y="58983"/>
                                  </a:lnTo>
                                  <a:lnTo>
                                    <a:pt x="157585" y="13864"/>
                                  </a:lnTo>
                                  <a:close/>
                                  <a:moveTo>
                                    <a:pt x="5499" y="2491"/>
                                  </a:moveTo>
                                  <a:lnTo>
                                    <a:pt x="141277" y="14193"/>
                                  </a:lnTo>
                                  <a:cubicBezTo>
                                    <a:pt x="141277" y="14193"/>
                                    <a:pt x="90707" y="31254"/>
                                    <a:pt x="65140" y="39901"/>
                                  </a:cubicBezTo>
                                  <a:cubicBezTo>
                                    <a:pt x="39619" y="48502"/>
                                    <a:pt x="38679" y="45400"/>
                                    <a:pt x="27588" y="31724"/>
                                  </a:cubicBezTo>
                                  <a:cubicBezTo>
                                    <a:pt x="16543" y="18094"/>
                                    <a:pt x="5499" y="2491"/>
                                    <a:pt x="5499" y="2491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</p:grpSp>
                      <p:grpSp>
                        <p:nvGrpSpPr>
                          <p:cNvPr id="508" name="Graphic 111">
                            <a:extLst>
                              <a:ext uri="{FF2B5EF4-FFF2-40B4-BE49-F238E27FC236}">
                                <a16:creationId xmlns:a16="http://schemas.microsoft.com/office/drawing/2014/main" id="{BF3715A6-A768-89BC-F0F1-5FE003343610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10458638" y="1751378"/>
                            <a:ext cx="134133" cy="81306"/>
                            <a:chOff x="10458638" y="1751378"/>
                            <a:chExt cx="134133" cy="81306"/>
                          </a:xfrm>
                          <a:grpFill/>
                        </p:grpSpPr>
                        <p:sp>
                          <p:nvSpPr>
                            <p:cNvPr id="509" name="Freeform: Shape 508">
                              <a:extLst>
                                <a:ext uri="{FF2B5EF4-FFF2-40B4-BE49-F238E27FC236}">
                                  <a16:creationId xmlns:a16="http://schemas.microsoft.com/office/drawing/2014/main" id="{CC3C3628-F9E9-8B15-D760-FE95DF020D74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458638" y="1751378"/>
                              <a:ext cx="134133" cy="81306"/>
                            </a:xfrm>
                            <a:custGeom>
                              <a:avLst/>
                              <a:gdLst>
                                <a:gd name="connsiteX0" fmla="*/ 134133 w 134133"/>
                                <a:gd name="connsiteY0" fmla="*/ 81307 h 81306"/>
                                <a:gd name="connsiteX1" fmla="*/ 0 w 134133"/>
                                <a:gd name="connsiteY1" fmla="*/ 0 h 81306"/>
                                <a:gd name="connsiteX2" fmla="*/ 8037 w 134133"/>
                                <a:gd name="connsiteY2" fmla="*/ 70168 h 81306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</a:cxnLst>
                              <a:rect l="l" t="t" r="r" b="b"/>
                              <a:pathLst>
                                <a:path w="134133" h="81306">
                                  <a:moveTo>
                                    <a:pt x="134133" y="81307"/>
                                  </a:moveTo>
                                  <a:lnTo>
                                    <a:pt x="0" y="0"/>
                                  </a:lnTo>
                                  <a:lnTo>
                                    <a:pt x="8037" y="70168"/>
                                  </a:ln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10" name="Freeform: Shape 509">
                              <a:extLst>
                                <a:ext uri="{FF2B5EF4-FFF2-40B4-BE49-F238E27FC236}">
                                  <a16:creationId xmlns:a16="http://schemas.microsoft.com/office/drawing/2014/main" id="{110ADCD8-F0EE-A027-43BC-9C6A9117CD90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459202" y="1756031"/>
                              <a:ext cx="133569" cy="76654"/>
                            </a:xfrm>
                            <a:custGeom>
                              <a:avLst/>
                              <a:gdLst>
                                <a:gd name="connsiteX0" fmla="*/ 94702 w 133569"/>
                                <a:gd name="connsiteY0" fmla="*/ 58043 h 76654"/>
                                <a:gd name="connsiteX1" fmla="*/ 81871 w 133569"/>
                                <a:gd name="connsiteY1" fmla="*/ 57291 h 76654"/>
                                <a:gd name="connsiteX2" fmla="*/ 33839 w 133569"/>
                                <a:gd name="connsiteY2" fmla="*/ 39901 h 76654"/>
                                <a:gd name="connsiteX3" fmla="*/ 0 w 133569"/>
                                <a:gd name="connsiteY3" fmla="*/ 0 h 76654"/>
                                <a:gd name="connsiteX4" fmla="*/ 7473 w 133569"/>
                                <a:gd name="connsiteY4" fmla="*/ 65563 h 76654"/>
                                <a:gd name="connsiteX5" fmla="*/ 133569 w 133569"/>
                                <a:gd name="connsiteY5" fmla="*/ 76654 h 76654"/>
                                <a:gd name="connsiteX6" fmla="*/ 97239 w 133569"/>
                                <a:gd name="connsiteY6" fmla="*/ 54612 h 76654"/>
                                <a:gd name="connsiteX7" fmla="*/ 94702 w 133569"/>
                                <a:gd name="connsiteY7" fmla="*/ 58043 h 76654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</a:cxnLst>
                              <a:rect l="l" t="t" r="r" b="b"/>
                              <a:pathLst>
                                <a:path w="133569" h="76654">
                                  <a:moveTo>
                                    <a:pt x="94702" y="58043"/>
                                  </a:moveTo>
                                  <a:cubicBezTo>
                                    <a:pt x="90049" y="60017"/>
                                    <a:pt x="86524" y="58795"/>
                                    <a:pt x="81871" y="57291"/>
                                  </a:cubicBezTo>
                                  <a:cubicBezTo>
                                    <a:pt x="65751" y="52027"/>
                                    <a:pt x="49019" y="47562"/>
                                    <a:pt x="33839" y="39901"/>
                                  </a:cubicBezTo>
                                  <a:cubicBezTo>
                                    <a:pt x="17202" y="31630"/>
                                    <a:pt x="8084" y="15979"/>
                                    <a:pt x="0" y="0"/>
                                  </a:cubicBezTo>
                                  <a:lnTo>
                                    <a:pt x="7473" y="65563"/>
                                  </a:lnTo>
                                  <a:lnTo>
                                    <a:pt x="133569" y="76654"/>
                                  </a:lnTo>
                                  <a:lnTo>
                                    <a:pt x="97239" y="54612"/>
                                  </a:lnTo>
                                  <a:cubicBezTo>
                                    <a:pt x="96910" y="56069"/>
                                    <a:pt x="96111" y="57432"/>
                                    <a:pt x="94702" y="58043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  <p:sp>
                          <p:nvSpPr>
                            <p:cNvPr id="511" name="Freeform: Shape 510">
                              <a:extLst>
                                <a:ext uri="{FF2B5EF4-FFF2-40B4-BE49-F238E27FC236}">
                                  <a16:creationId xmlns:a16="http://schemas.microsoft.com/office/drawing/2014/main" id="{930A60BD-DB63-1FFF-8109-C938977D7A3A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0458685" y="1751378"/>
                              <a:ext cx="134086" cy="81306"/>
                            </a:xfrm>
                            <a:custGeom>
                              <a:avLst/>
                              <a:gdLst>
                                <a:gd name="connsiteX0" fmla="*/ 134086 w 134086"/>
                                <a:gd name="connsiteY0" fmla="*/ 81307 h 81306"/>
                                <a:gd name="connsiteX1" fmla="*/ 0 w 134086"/>
                                <a:gd name="connsiteY1" fmla="*/ 0 h 81306"/>
                                <a:gd name="connsiteX2" fmla="*/ 7990 w 134086"/>
                                <a:gd name="connsiteY2" fmla="*/ 70215 h 81306"/>
                                <a:gd name="connsiteX3" fmla="*/ 134086 w 134086"/>
                                <a:gd name="connsiteY3" fmla="*/ 81307 h 81306"/>
                                <a:gd name="connsiteX4" fmla="*/ 3807 w 134086"/>
                                <a:gd name="connsiteY4" fmla="*/ 4653 h 81306"/>
                                <a:gd name="connsiteX5" fmla="*/ 119376 w 134086"/>
                                <a:gd name="connsiteY5" fmla="*/ 74492 h 81306"/>
                                <a:gd name="connsiteX6" fmla="*/ 40183 w 134086"/>
                                <a:gd name="connsiteY6" fmla="*/ 64529 h 81306"/>
                                <a:gd name="connsiteX7" fmla="*/ 10387 w 134086"/>
                                <a:gd name="connsiteY7" fmla="*/ 40794 h 81306"/>
                                <a:gd name="connsiteX8" fmla="*/ 3807 w 134086"/>
                                <a:gd name="connsiteY8" fmla="*/ 4653 h 81306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</a:cxnLst>
                              <a:rect l="l" t="t" r="r" b="b"/>
                              <a:pathLst>
                                <a:path w="134086" h="81306">
                                  <a:moveTo>
                                    <a:pt x="134086" y="81307"/>
                                  </a:moveTo>
                                  <a:lnTo>
                                    <a:pt x="0" y="0"/>
                                  </a:lnTo>
                                  <a:lnTo>
                                    <a:pt x="7990" y="70215"/>
                                  </a:lnTo>
                                  <a:lnTo>
                                    <a:pt x="134086" y="81307"/>
                                  </a:lnTo>
                                  <a:close/>
                                  <a:moveTo>
                                    <a:pt x="3807" y="4653"/>
                                  </a:moveTo>
                                  <a:lnTo>
                                    <a:pt x="119376" y="74492"/>
                                  </a:lnTo>
                                  <a:cubicBezTo>
                                    <a:pt x="119376" y="74492"/>
                                    <a:pt x="66785" y="67865"/>
                                    <a:pt x="40183" y="64529"/>
                                  </a:cubicBezTo>
                                  <a:cubicBezTo>
                                    <a:pt x="13583" y="61192"/>
                                    <a:pt x="14194" y="57996"/>
                                    <a:pt x="10387" y="40794"/>
                                  </a:cubicBezTo>
                                  <a:cubicBezTo>
                                    <a:pt x="6674" y="23593"/>
                                    <a:pt x="3807" y="4653"/>
                                    <a:pt x="3807" y="4653"/>
                                  </a:cubicBezTo>
                                  <a:close/>
                                </a:path>
                              </a:pathLst>
                            </a:custGeom>
                            <a:grpFill/>
                            <a:ln w="4687" cap="flat">
                              <a:solidFill>
                                <a:srgbClr val="010101">
                                  <a:alpha val="32000"/>
                                </a:srgbClr>
                              </a:solidFill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en-IN"/>
                            </a:p>
                          </p:txBody>
                        </p:sp>
                      </p:grpSp>
                    </p:grpSp>
                  </p:grpSp>
                  <p:sp>
                    <p:nvSpPr>
                      <p:cNvPr id="499" name="Freeform: Shape 498">
                        <a:extLst>
                          <a:ext uri="{FF2B5EF4-FFF2-40B4-BE49-F238E27FC236}">
                            <a16:creationId xmlns:a16="http://schemas.microsoft.com/office/drawing/2014/main" id="{F9AD8EBA-D099-8744-A8B6-D2108BEA64C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435139" y="1676980"/>
                        <a:ext cx="314277" cy="312068"/>
                      </a:xfrm>
                      <a:custGeom>
                        <a:avLst/>
                        <a:gdLst>
                          <a:gd name="connsiteX0" fmla="*/ 0 w 314277"/>
                          <a:gd name="connsiteY0" fmla="*/ 141841 h 312068"/>
                          <a:gd name="connsiteX1" fmla="*/ 32241 w 314277"/>
                          <a:gd name="connsiteY1" fmla="*/ 191189 h 312068"/>
                          <a:gd name="connsiteX2" fmla="*/ 4606 w 314277"/>
                          <a:gd name="connsiteY2" fmla="*/ 199038 h 312068"/>
                          <a:gd name="connsiteX3" fmla="*/ 62320 w 314277"/>
                          <a:gd name="connsiteY3" fmla="*/ 239973 h 312068"/>
                          <a:gd name="connsiteX4" fmla="*/ 157632 w 314277"/>
                          <a:gd name="connsiteY4" fmla="*/ 155705 h 312068"/>
                          <a:gd name="connsiteX5" fmla="*/ 157632 w 314277"/>
                          <a:gd name="connsiteY5" fmla="*/ 155705 h 312068"/>
                          <a:gd name="connsiteX6" fmla="*/ 38539 w 314277"/>
                          <a:gd name="connsiteY6" fmla="*/ 261075 h 312068"/>
                          <a:gd name="connsiteX7" fmla="*/ 108237 w 314277"/>
                          <a:gd name="connsiteY7" fmla="*/ 272214 h 312068"/>
                          <a:gd name="connsiteX8" fmla="*/ 95971 w 314277"/>
                          <a:gd name="connsiteY8" fmla="*/ 301118 h 312068"/>
                          <a:gd name="connsiteX9" fmla="*/ 164870 w 314277"/>
                          <a:gd name="connsiteY9" fmla="*/ 280815 h 312068"/>
                          <a:gd name="connsiteX10" fmla="*/ 166656 w 314277"/>
                          <a:gd name="connsiteY10" fmla="*/ 312068 h 312068"/>
                          <a:gd name="connsiteX11" fmla="*/ 219858 w 314277"/>
                          <a:gd name="connsiteY11" fmla="*/ 263989 h 312068"/>
                          <a:gd name="connsiteX12" fmla="*/ 235414 w 314277"/>
                          <a:gd name="connsiteY12" fmla="*/ 291013 h 312068"/>
                          <a:gd name="connsiteX13" fmla="*/ 262203 w 314277"/>
                          <a:gd name="connsiteY13" fmla="*/ 224934 h 312068"/>
                          <a:gd name="connsiteX14" fmla="*/ 288334 w 314277"/>
                          <a:gd name="connsiteY14" fmla="*/ 242229 h 312068"/>
                          <a:gd name="connsiteX15" fmla="*/ 283164 w 314277"/>
                          <a:gd name="connsiteY15" fmla="*/ 172484 h 312068"/>
                          <a:gd name="connsiteX16" fmla="*/ 314277 w 314277"/>
                          <a:gd name="connsiteY16" fmla="*/ 176619 h 312068"/>
                          <a:gd name="connsiteX17" fmla="*/ 311880 w 314277"/>
                          <a:gd name="connsiteY17" fmla="*/ 172578 h 312068"/>
                          <a:gd name="connsiteX18" fmla="*/ 311880 w 314277"/>
                          <a:gd name="connsiteY18" fmla="*/ 172578 h 312068"/>
                          <a:gd name="connsiteX19" fmla="*/ 278465 w 314277"/>
                          <a:gd name="connsiteY19" fmla="*/ 115945 h 312068"/>
                          <a:gd name="connsiteX20" fmla="*/ 308638 w 314277"/>
                          <a:gd name="connsiteY20" fmla="*/ 105981 h 312068"/>
                          <a:gd name="connsiteX21" fmla="*/ 304690 w 314277"/>
                          <a:gd name="connsiteY21" fmla="*/ 103443 h 312068"/>
                          <a:gd name="connsiteX22" fmla="*/ 304690 w 314277"/>
                          <a:gd name="connsiteY22" fmla="*/ 103443 h 312068"/>
                          <a:gd name="connsiteX23" fmla="*/ 249420 w 314277"/>
                          <a:gd name="connsiteY23" fmla="*/ 67725 h 312068"/>
                          <a:gd name="connsiteX24" fmla="*/ 272308 w 314277"/>
                          <a:gd name="connsiteY24" fmla="*/ 45776 h 312068"/>
                          <a:gd name="connsiteX25" fmla="*/ 267608 w 314277"/>
                          <a:gd name="connsiteY25" fmla="*/ 45212 h 312068"/>
                          <a:gd name="connsiteX26" fmla="*/ 267608 w 314277"/>
                          <a:gd name="connsiteY26" fmla="*/ 45212 h 312068"/>
                          <a:gd name="connsiteX27" fmla="*/ 201388 w 314277"/>
                          <a:gd name="connsiteY27" fmla="*/ 37364 h 312068"/>
                          <a:gd name="connsiteX28" fmla="*/ 212385 w 314277"/>
                          <a:gd name="connsiteY28" fmla="*/ 7755 h 312068"/>
                          <a:gd name="connsiteX29" fmla="*/ 145178 w 314277"/>
                          <a:gd name="connsiteY29" fmla="*/ 30925 h 312068"/>
                          <a:gd name="connsiteX30" fmla="*/ 142076 w 314277"/>
                          <a:gd name="connsiteY30" fmla="*/ 0 h 312068"/>
                          <a:gd name="connsiteX31" fmla="*/ 138692 w 314277"/>
                          <a:gd name="connsiteY31" fmla="*/ 3337 h 312068"/>
                          <a:gd name="connsiteX32" fmla="*/ 138692 w 314277"/>
                          <a:gd name="connsiteY32" fmla="*/ 3290 h 312068"/>
                          <a:gd name="connsiteX33" fmla="*/ 90801 w 314277"/>
                          <a:gd name="connsiteY33" fmla="*/ 50194 h 312068"/>
                          <a:gd name="connsiteX34" fmla="*/ 74116 w 314277"/>
                          <a:gd name="connsiteY34" fmla="*/ 23828 h 312068"/>
                          <a:gd name="connsiteX35" fmla="*/ 72518 w 314277"/>
                          <a:gd name="connsiteY35" fmla="*/ 28293 h 312068"/>
                          <a:gd name="connsiteX36" fmla="*/ 72518 w 314277"/>
                          <a:gd name="connsiteY36" fmla="*/ 28293 h 312068"/>
                          <a:gd name="connsiteX37" fmla="*/ 50194 w 314277"/>
                          <a:gd name="connsiteY37" fmla="*/ 90613 h 312068"/>
                          <a:gd name="connsiteX38" fmla="*/ 23452 w 314277"/>
                          <a:gd name="connsiteY38" fmla="*/ 74398 h 312068"/>
                          <a:gd name="connsiteX39" fmla="*/ 31442 w 314277"/>
                          <a:gd name="connsiteY39" fmla="*/ 144614 h 312068"/>
                          <a:gd name="connsiteX40" fmla="*/ 157538 w 314277"/>
                          <a:gd name="connsiteY40" fmla="*/ 155705 h 312068"/>
                          <a:gd name="connsiteX41" fmla="*/ 157538 w 314277"/>
                          <a:gd name="connsiteY41" fmla="*/ 155705 h 312068"/>
                          <a:gd name="connsiteX42" fmla="*/ 0 w 314277"/>
                          <a:gd name="connsiteY42" fmla="*/ 141841 h 31206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</a:cxnLst>
                        <a:rect l="l" t="t" r="r" b="b"/>
                        <a:pathLst>
                          <a:path w="314277" h="312068">
                            <a:moveTo>
                              <a:pt x="0" y="141841"/>
                            </a:moveTo>
                            <a:lnTo>
                              <a:pt x="32241" y="191189"/>
                            </a:lnTo>
                            <a:lnTo>
                              <a:pt x="4606" y="199038"/>
                            </a:lnTo>
                            <a:lnTo>
                              <a:pt x="62320" y="239973"/>
                            </a:lnTo>
                            <a:lnTo>
                              <a:pt x="157632" y="155705"/>
                            </a:lnTo>
                            <a:lnTo>
                              <a:pt x="157632" y="155705"/>
                            </a:lnTo>
                            <a:lnTo>
                              <a:pt x="38539" y="261075"/>
                            </a:lnTo>
                            <a:lnTo>
                              <a:pt x="108237" y="272214"/>
                            </a:lnTo>
                            <a:lnTo>
                              <a:pt x="95971" y="301118"/>
                            </a:lnTo>
                            <a:lnTo>
                              <a:pt x="164870" y="280815"/>
                            </a:lnTo>
                            <a:lnTo>
                              <a:pt x="166656" y="312068"/>
                            </a:lnTo>
                            <a:lnTo>
                              <a:pt x="219858" y="263989"/>
                            </a:lnTo>
                            <a:lnTo>
                              <a:pt x="235414" y="291013"/>
                            </a:lnTo>
                            <a:lnTo>
                              <a:pt x="262203" y="224934"/>
                            </a:lnTo>
                            <a:lnTo>
                              <a:pt x="288334" y="242229"/>
                            </a:lnTo>
                            <a:lnTo>
                              <a:pt x="283164" y="172484"/>
                            </a:lnTo>
                            <a:lnTo>
                              <a:pt x="314277" y="176619"/>
                            </a:lnTo>
                            <a:lnTo>
                              <a:pt x="311880" y="172578"/>
                            </a:lnTo>
                            <a:lnTo>
                              <a:pt x="311880" y="172578"/>
                            </a:lnTo>
                            <a:lnTo>
                              <a:pt x="278465" y="115945"/>
                            </a:lnTo>
                            <a:lnTo>
                              <a:pt x="308638" y="105981"/>
                            </a:lnTo>
                            <a:lnTo>
                              <a:pt x="304690" y="103443"/>
                            </a:lnTo>
                            <a:lnTo>
                              <a:pt x="304690" y="103443"/>
                            </a:lnTo>
                            <a:lnTo>
                              <a:pt x="249420" y="67725"/>
                            </a:lnTo>
                            <a:lnTo>
                              <a:pt x="272308" y="45776"/>
                            </a:lnTo>
                            <a:lnTo>
                              <a:pt x="267608" y="45212"/>
                            </a:lnTo>
                            <a:cubicBezTo>
                              <a:pt x="267608" y="45212"/>
                              <a:pt x="267608" y="45212"/>
                              <a:pt x="267608" y="45212"/>
                            </a:cubicBezTo>
                            <a:lnTo>
                              <a:pt x="201388" y="37364"/>
                            </a:lnTo>
                            <a:lnTo>
                              <a:pt x="212385" y="7755"/>
                            </a:lnTo>
                            <a:lnTo>
                              <a:pt x="145178" y="30925"/>
                            </a:lnTo>
                            <a:lnTo>
                              <a:pt x="142076" y="0"/>
                            </a:lnTo>
                            <a:lnTo>
                              <a:pt x="138692" y="3337"/>
                            </a:lnTo>
                            <a:cubicBezTo>
                              <a:pt x="138692" y="3337"/>
                              <a:pt x="138692" y="3337"/>
                              <a:pt x="138692" y="3290"/>
                            </a:cubicBezTo>
                            <a:lnTo>
                              <a:pt x="90801" y="50194"/>
                            </a:lnTo>
                            <a:lnTo>
                              <a:pt x="74116" y="23828"/>
                            </a:lnTo>
                            <a:lnTo>
                              <a:pt x="72518" y="28293"/>
                            </a:lnTo>
                            <a:lnTo>
                              <a:pt x="72518" y="28293"/>
                            </a:lnTo>
                            <a:lnTo>
                              <a:pt x="50194" y="90613"/>
                            </a:lnTo>
                            <a:lnTo>
                              <a:pt x="23452" y="74398"/>
                            </a:lnTo>
                            <a:lnTo>
                              <a:pt x="31442" y="144614"/>
                            </a:lnTo>
                            <a:lnTo>
                              <a:pt x="157538" y="155705"/>
                            </a:lnTo>
                            <a:lnTo>
                              <a:pt x="157538" y="155705"/>
                            </a:lnTo>
                            <a:lnTo>
                              <a:pt x="0" y="141841"/>
                            </a:lnTo>
                            <a:close/>
                          </a:path>
                        </a:pathLst>
                      </a:custGeom>
                      <a:grpFill/>
                      <a:ln w="4687" cap="flat">
                        <a:solidFill>
                          <a:srgbClr val="010101">
                            <a:alpha val="32000"/>
                          </a:srgbClr>
                        </a:solidFill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IN"/>
                      </a:p>
                    </p:txBody>
                  </p:sp>
                </p:grpSp>
              </p:grpSp>
              <p:grpSp>
                <p:nvGrpSpPr>
                  <p:cNvPr id="483" name="Graphic 111">
                    <a:extLst>
                      <a:ext uri="{FF2B5EF4-FFF2-40B4-BE49-F238E27FC236}">
                        <a16:creationId xmlns:a16="http://schemas.microsoft.com/office/drawing/2014/main" id="{A069F98B-1072-3175-D382-A32C953C12AD}"/>
                      </a:ext>
                    </a:extLst>
                  </p:cNvPr>
                  <p:cNvGrpSpPr/>
                  <p:nvPr/>
                </p:nvGrpSpPr>
                <p:grpSpPr>
                  <a:xfrm>
                    <a:off x="10408209" y="1326284"/>
                    <a:ext cx="546244" cy="591091"/>
                    <a:chOff x="10408209" y="1326284"/>
                    <a:chExt cx="546244" cy="591091"/>
                  </a:xfrm>
                  <a:grpFill/>
                </p:grpSpPr>
                <p:sp>
                  <p:nvSpPr>
                    <p:cNvPr id="490" name="Freeform: Shape 489">
                      <a:extLst>
                        <a:ext uri="{FF2B5EF4-FFF2-40B4-BE49-F238E27FC236}">
                          <a16:creationId xmlns:a16="http://schemas.microsoft.com/office/drawing/2014/main" id="{A5F98519-551A-8F8D-E0D2-8DDAA1E3C8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408209" y="1326284"/>
                      <a:ext cx="546244" cy="591091"/>
                    </a:xfrm>
                    <a:custGeom>
                      <a:avLst/>
                      <a:gdLst>
                        <a:gd name="connsiteX0" fmla="*/ 546167 w 546244"/>
                        <a:gd name="connsiteY0" fmla="*/ 192688 h 591091"/>
                        <a:gd name="connsiteX1" fmla="*/ 358268 w 546244"/>
                        <a:gd name="connsiteY1" fmla="*/ 89 h 591091"/>
                        <a:gd name="connsiteX2" fmla="*/ 185549 w 546244"/>
                        <a:gd name="connsiteY2" fmla="*/ 92581 h 591091"/>
                        <a:gd name="connsiteX3" fmla="*/ 185502 w 546244"/>
                        <a:gd name="connsiteY3" fmla="*/ 92628 h 591091"/>
                        <a:gd name="connsiteX4" fmla="*/ 0 w 546244"/>
                        <a:gd name="connsiteY4" fmla="*/ 394686 h 591091"/>
                        <a:gd name="connsiteX5" fmla="*/ 186818 w 546244"/>
                        <a:gd name="connsiteY5" fmla="*/ 303039 h 591091"/>
                        <a:gd name="connsiteX6" fmla="*/ 399391 w 546244"/>
                        <a:gd name="connsiteY6" fmla="*/ 520970 h 591091"/>
                        <a:gd name="connsiteX7" fmla="*/ 384728 w 546244"/>
                        <a:gd name="connsiteY7" fmla="*/ 591092 h 591091"/>
                        <a:gd name="connsiteX8" fmla="*/ 532067 w 546244"/>
                        <a:gd name="connsiteY8" fmla="*/ 257310 h 591091"/>
                        <a:gd name="connsiteX9" fmla="*/ 546167 w 546244"/>
                        <a:gd name="connsiteY9" fmla="*/ 192688 h 5910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46244" h="591091">
                          <a:moveTo>
                            <a:pt x="546167" y="192688"/>
                          </a:moveTo>
                          <a:cubicBezTo>
                            <a:pt x="549174" y="89432"/>
                            <a:pt x="465095" y="3238"/>
                            <a:pt x="358268" y="89"/>
                          </a:cubicBezTo>
                          <a:cubicBezTo>
                            <a:pt x="284997" y="-2073"/>
                            <a:pt x="220093" y="35478"/>
                            <a:pt x="185549" y="92581"/>
                          </a:cubicBezTo>
                          <a:lnTo>
                            <a:pt x="185502" y="92628"/>
                          </a:lnTo>
                          <a:lnTo>
                            <a:pt x="0" y="394686"/>
                          </a:lnTo>
                          <a:cubicBezTo>
                            <a:pt x="40654" y="337442"/>
                            <a:pt x="109600" y="300784"/>
                            <a:pt x="186818" y="303039"/>
                          </a:cubicBezTo>
                          <a:cubicBezTo>
                            <a:pt x="307651" y="306611"/>
                            <a:pt x="402822" y="404180"/>
                            <a:pt x="399391" y="520970"/>
                          </a:cubicBezTo>
                          <a:cubicBezTo>
                            <a:pt x="398639" y="545691"/>
                            <a:pt x="393469" y="569285"/>
                            <a:pt x="384728" y="591092"/>
                          </a:cubicBezTo>
                          <a:lnTo>
                            <a:pt x="532067" y="257310"/>
                          </a:lnTo>
                          <a:cubicBezTo>
                            <a:pt x="540480" y="237242"/>
                            <a:pt x="545462" y="215529"/>
                            <a:pt x="546167" y="192688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491" name="Freeform: Shape 490">
                      <a:extLst>
                        <a:ext uri="{FF2B5EF4-FFF2-40B4-BE49-F238E27FC236}">
                          <a16:creationId xmlns:a16="http://schemas.microsoft.com/office/drawing/2014/main" id="{09BE4723-75DD-0050-16F0-2DAE31A64B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470717" y="1365494"/>
                      <a:ext cx="454567" cy="389549"/>
                    </a:xfrm>
                    <a:custGeom>
                      <a:avLst/>
                      <a:gdLst>
                        <a:gd name="connsiteX0" fmla="*/ 454473 w 454567"/>
                        <a:gd name="connsiteY0" fmla="*/ 158553 h 389549"/>
                        <a:gd name="connsiteX1" fmla="*/ 428671 w 454567"/>
                        <a:gd name="connsiteY1" fmla="*/ 90594 h 389549"/>
                        <a:gd name="connsiteX2" fmla="*/ 327343 w 454567"/>
                        <a:gd name="connsiteY2" fmla="*/ 10744 h 389549"/>
                        <a:gd name="connsiteX3" fmla="*/ 127459 w 454567"/>
                        <a:gd name="connsiteY3" fmla="*/ 46368 h 389549"/>
                        <a:gd name="connsiteX4" fmla="*/ 123041 w 454567"/>
                        <a:gd name="connsiteY4" fmla="*/ 53418 h 389549"/>
                        <a:gd name="connsiteX5" fmla="*/ 118624 w 454567"/>
                        <a:gd name="connsiteY5" fmla="*/ 60562 h 389549"/>
                        <a:gd name="connsiteX6" fmla="*/ 124686 w 454567"/>
                        <a:gd name="connsiteY6" fmla="*/ 55063 h 389549"/>
                        <a:gd name="connsiteX7" fmla="*/ 325980 w 454567"/>
                        <a:gd name="connsiteY7" fmla="*/ 15255 h 389549"/>
                        <a:gd name="connsiteX8" fmla="*/ 423971 w 454567"/>
                        <a:gd name="connsiteY8" fmla="*/ 91957 h 389549"/>
                        <a:gd name="connsiteX9" fmla="*/ 335568 w 454567"/>
                        <a:gd name="connsiteY9" fmla="*/ 266320 h 389549"/>
                        <a:gd name="connsiteX10" fmla="*/ 185690 w 454567"/>
                        <a:gd name="connsiteY10" fmla="*/ 176506 h 389549"/>
                        <a:gd name="connsiteX11" fmla="*/ 32946 w 454567"/>
                        <a:gd name="connsiteY11" fmla="*/ 200006 h 389549"/>
                        <a:gd name="connsiteX12" fmla="*/ 30173 w 454567"/>
                        <a:gd name="connsiteY12" fmla="*/ 204564 h 389549"/>
                        <a:gd name="connsiteX13" fmla="*/ 27306 w 454567"/>
                        <a:gd name="connsiteY13" fmla="*/ 209264 h 389549"/>
                        <a:gd name="connsiteX14" fmla="*/ 185079 w 454567"/>
                        <a:gd name="connsiteY14" fmla="*/ 181159 h 389549"/>
                        <a:gd name="connsiteX15" fmla="*/ 334204 w 454567"/>
                        <a:gd name="connsiteY15" fmla="*/ 272054 h 389549"/>
                        <a:gd name="connsiteX16" fmla="*/ 368936 w 454567"/>
                        <a:gd name="connsiteY16" fmla="*/ 336818 h 389549"/>
                        <a:gd name="connsiteX17" fmla="*/ 351077 w 454567"/>
                        <a:gd name="connsiteY17" fmla="*/ 376249 h 389549"/>
                        <a:gd name="connsiteX18" fmla="*/ 164588 w 454567"/>
                        <a:gd name="connsiteY18" fmla="*/ 214105 h 389549"/>
                        <a:gd name="connsiteX19" fmla="*/ 4982 w 454567"/>
                        <a:gd name="connsiteY19" fmla="*/ 245641 h 389549"/>
                        <a:gd name="connsiteX20" fmla="*/ 0 w 454567"/>
                        <a:gd name="connsiteY20" fmla="*/ 253725 h 389549"/>
                        <a:gd name="connsiteX21" fmla="*/ 42956 w 454567"/>
                        <a:gd name="connsiteY21" fmla="*/ 228064 h 389549"/>
                        <a:gd name="connsiteX22" fmla="*/ 163836 w 454567"/>
                        <a:gd name="connsiteY22" fmla="*/ 218758 h 389549"/>
                        <a:gd name="connsiteX23" fmla="*/ 348445 w 454567"/>
                        <a:gd name="connsiteY23" fmla="*/ 383346 h 389549"/>
                        <a:gd name="connsiteX24" fmla="*/ 350184 w 454567"/>
                        <a:gd name="connsiteY24" fmla="*/ 389550 h 389549"/>
                        <a:gd name="connsiteX25" fmla="*/ 454567 w 454567"/>
                        <a:gd name="connsiteY25" fmla="*/ 159258 h 389549"/>
                        <a:gd name="connsiteX26" fmla="*/ 454473 w 454567"/>
                        <a:gd name="connsiteY26" fmla="*/ 158553 h 389549"/>
                        <a:gd name="connsiteX27" fmla="*/ 371850 w 454567"/>
                        <a:gd name="connsiteY27" fmla="*/ 330379 h 389549"/>
                        <a:gd name="connsiteX28" fmla="*/ 338811 w 454567"/>
                        <a:gd name="connsiteY28" fmla="*/ 270362 h 389549"/>
                        <a:gd name="connsiteX29" fmla="*/ 426838 w 454567"/>
                        <a:gd name="connsiteY29" fmla="*/ 96750 h 389549"/>
                        <a:gd name="connsiteX30" fmla="*/ 449773 w 454567"/>
                        <a:gd name="connsiteY30" fmla="*/ 158553 h 389549"/>
                        <a:gd name="connsiteX31" fmla="*/ 371850 w 454567"/>
                        <a:gd name="connsiteY31" fmla="*/ 330379 h 3895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</a:cxnLst>
                      <a:rect l="l" t="t" r="r" b="b"/>
                      <a:pathLst>
                        <a:path w="454567" h="389549">
                          <a:moveTo>
                            <a:pt x="454473" y="158553"/>
                          </a:moveTo>
                          <a:cubicBezTo>
                            <a:pt x="454285" y="157237"/>
                            <a:pt x="449773" y="125654"/>
                            <a:pt x="428671" y="90594"/>
                          </a:cubicBezTo>
                          <a:cubicBezTo>
                            <a:pt x="405031" y="51256"/>
                            <a:pt x="370910" y="24420"/>
                            <a:pt x="327343" y="10744"/>
                          </a:cubicBezTo>
                          <a:cubicBezTo>
                            <a:pt x="222866" y="-22061"/>
                            <a:pt x="148561" y="29120"/>
                            <a:pt x="127459" y="46368"/>
                          </a:cubicBezTo>
                          <a:lnTo>
                            <a:pt x="123041" y="53418"/>
                          </a:lnTo>
                          <a:lnTo>
                            <a:pt x="118624" y="60562"/>
                          </a:lnTo>
                          <a:lnTo>
                            <a:pt x="124686" y="55063"/>
                          </a:lnTo>
                          <a:cubicBezTo>
                            <a:pt x="125485" y="54264"/>
                            <a:pt x="204865" y="-22766"/>
                            <a:pt x="325980" y="15255"/>
                          </a:cubicBezTo>
                          <a:cubicBezTo>
                            <a:pt x="367996" y="28462"/>
                            <a:pt x="400989" y="54264"/>
                            <a:pt x="423971" y="91957"/>
                          </a:cubicBezTo>
                          <a:lnTo>
                            <a:pt x="335568" y="266320"/>
                          </a:lnTo>
                          <a:cubicBezTo>
                            <a:pt x="296324" y="217160"/>
                            <a:pt x="241947" y="184496"/>
                            <a:pt x="185690" y="176506"/>
                          </a:cubicBezTo>
                          <a:cubicBezTo>
                            <a:pt x="101751" y="164616"/>
                            <a:pt x="49536" y="190042"/>
                            <a:pt x="32946" y="200006"/>
                          </a:cubicBezTo>
                          <a:lnTo>
                            <a:pt x="30173" y="204564"/>
                          </a:lnTo>
                          <a:lnTo>
                            <a:pt x="27306" y="209264"/>
                          </a:lnTo>
                          <a:cubicBezTo>
                            <a:pt x="37599" y="202638"/>
                            <a:pt x="91882" y="167953"/>
                            <a:pt x="185079" y="181159"/>
                          </a:cubicBezTo>
                          <a:cubicBezTo>
                            <a:pt x="241195" y="189102"/>
                            <a:pt x="295572" y="222236"/>
                            <a:pt x="334204" y="272054"/>
                          </a:cubicBezTo>
                          <a:cubicBezTo>
                            <a:pt x="350936" y="293626"/>
                            <a:pt x="363249" y="316608"/>
                            <a:pt x="368936" y="336818"/>
                          </a:cubicBezTo>
                          <a:lnTo>
                            <a:pt x="351077" y="376249"/>
                          </a:lnTo>
                          <a:cubicBezTo>
                            <a:pt x="341442" y="348896"/>
                            <a:pt x="293551" y="233797"/>
                            <a:pt x="164588" y="214105"/>
                          </a:cubicBezTo>
                          <a:cubicBezTo>
                            <a:pt x="52873" y="197045"/>
                            <a:pt x="7003" y="243620"/>
                            <a:pt x="4982" y="245641"/>
                          </a:cubicBezTo>
                          <a:lnTo>
                            <a:pt x="0" y="253725"/>
                          </a:lnTo>
                          <a:cubicBezTo>
                            <a:pt x="141" y="253584"/>
                            <a:pt x="17389" y="237839"/>
                            <a:pt x="42956" y="228064"/>
                          </a:cubicBezTo>
                          <a:cubicBezTo>
                            <a:pt x="66596" y="218993"/>
                            <a:pt x="106780" y="210016"/>
                            <a:pt x="163836" y="218758"/>
                          </a:cubicBezTo>
                          <a:cubicBezTo>
                            <a:pt x="306617" y="240518"/>
                            <a:pt x="348022" y="381889"/>
                            <a:pt x="348445" y="383346"/>
                          </a:cubicBezTo>
                          <a:lnTo>
                            <a:pt x="350184" y="389550"/>
                          </a:lnTo>
                          <a:lnTo>
                            <a:pt x="454567" y="159258"/>
                          </a:lnTo>
                          <a:lnTo>
                            <a:pt x="454473" y="158553"/>
                          </a:lnTo>
                          <a:close/>
                          <a:moveTo>
                            <a:pt x="371850" y="330379"/>
                          </a:moveTo>
                          <a:cubicBezTo>
                            <a:pt x="365599" y="311297"/>
                            <a:pt x="354038" y="290289"/>
                            <a:pt x="338811" y="270362"/>
                          </a:cubicBezTo>
                          <a:lnTo>
                            <a:pt x="426838" y="96750"/>
                          </a:lnTo>
                          <a:cubicBezTo>
                            <a:pt x="443993" y="126782"/>
                            <a:pt x="449021" y="154041"/>
                            <a:pt x="449773" y="158553"/>
                          </a:cubicBezTo>
                          <a:lnTo>
                            <a:pt x="371850" y="330379"/>
                          </a:ln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492" name="Freeform: Shape 491">
                      <a:extLst>
                        <a:ext uri="{FF2B5EF4-FFF2-40B4-BE49-F238E27FC236}">
                          <a16:creationId xmlns:a16="http://schemas.microsoft.com/office/drawing/2014/main" id="{5DA68E9C-4A08-2C23-AA4B-93890FC004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465782" y="1369907"/>
                      <a:ext cx="461522" cy="396039"/>
                    </a:xfrm>
                    <a:custGeom>
                      <a:avLst/>
                      <a:gdLst>
                        <a:gd name="connsiteX0" fmla="*/ 461382 w 461522"/>
                        <a:gd name="connsiteY0" fmla="*/ 161989 h 396039"/>
                        <a:gd name="connsiteX1" fmla="*/ 435580 w 461522"/>
                        <a:gd name="connsiteY1" fmla="*/ 94029 h 396039"/>
                        <a:gd name="connsiteX2" fmla="*/ 328800 w 461522"/>
                        <a:gd name="connsiteY2" fmla="*/ 10184 h 396039"/>
                        <a:gd name="connsiteX3" fmla="*/ 124357 w 461522"/>
                        <a:gd name="connsiteY3" fmla="*/ 54880 h 396039"/>
                        <a:gd name="connsiteX4" fmla="*/ 119940 w 461522"/>
                        <a:gd name="connsiteY4" fmla="*/ 61929 h 396039"/>
                        <a:gd name="connsiteX5" fmla="*/ 115522 w 461522"/>
                        <a:gd name="connsiteY5" fmla="*/ 69073 h 396039"/>
                        <a:gd name="connsiteX6" fmla="*/ 121584 w 461522"/>
                        <a:gd name="connsiteY6" fmla="*/ 63574 h 396039"/>
                        <a:gd name="connsiteX7" fmla="*/ 327437 w 461522"/>
                        <a:gd name="connsiteY7" fmla="*/ 14696 h 396039"/>
                        <a:gd name="connsiteX8" fmla="*/ 429376 w 461522"/>
                        <a:gd name="connsiteY8" fmla="*/ 98447 h 396039"/>
                        <a:gd name="connsiteX9" fmla="*/ 342523 w 461522"/>
                        <a:gd name="connsiteY9" fmla="*/ 269756 h 396039"/>
                        <a:gd name="connsiteX10" fmla="*/ 188416 w 461522"/>
                        <a:gd name="connsiteY10" fmla="*/ 176511 h 396039"/>
                        <a:gd name="connsiteX11" fmla="*/ 32288 w 461522"/>
                        <a:gd name="connsiteY11" fmla="*/ 204851 h 396039"/>
                        <a:gd name="connsiteX12" fmla="*/ 29515 w 461522"/>
                        <a:gd name="connsiteY12" fmla="*/ 209410 h 396039"/>
                        <a:gd name="connsiteX13" fmla="*/ 26648 w 461522"/>
                        <a:gd name="connsiteY13" fmla="*/ 214110 h 396039"/>
                        <a:gd name="connsiteX14" fmla="*/ 187805 w 461522"/>
                        <a:gd name="connsiteY14" fmla="*/ 181164 h 396039"/>
                        <a:gd name="connsiteX15" fmla="*/ 341160 w 461522"/>
                        <a:gd name="connsiteY15" fmla="*/ 275489 h 396039"/>
                        <a:gd name="connsiteX16" fmla="*/ 373730 w 461522"/>
                        <a:gd name="connsiteY16" fmla="*/ 342885 h 396039"/>
                        <a:gd name="connsiteX17" fmla="*/ 358033 w 461522"/>
                        <a:gd name="connsiteY17" fmla="*/ 379685 h 396039"/>
                        <a:gd name="connsiteX18" fmla="*/ 167502 w 461522"/>
                        <a:gd name="connsiteY18" fmla="*/ 213076 h 396039"/>
                        <a:gd name="connsiteX19" fmla="*/ 4982 w 461522"/>
                        <a:gd name="connsiteY19" fmla="*/ 249358 h 396039"/>
                        <a:gd name="connsiteX20" fmla="*/ 0 w 461522"/>
                        <a:gd name="connsiteY20" fmla="*/ 257442 h 396039"/>
                        <a:gd name="connsiteX21" fmla="*/ 42956 w 461522"/>
                        <a:gd name="connsiteY21" fmla="*/ 231781 h 396039"/>
                        <a:gd name="connsiteX22" fmla="*/ 166797 w 461522"/>
                        <a:gd name="connsiteY22" fmla="*/ 217682 h 396039"/>
                        <a:gd name="connsiteX23" fmla="*/ 353145 w 461522"/>
                        <a:gd name="connsiteY23" fmla="*/ 389836 h 396039"/>
                        <a:gd name="connsiteX24" fmla="*/ 354884 w 461522"/>
                        <a:gd name="connsiteY24" fmla="*/ 396040 h 396039"/>
                        <a:gd name="connsiteX25" fmla="*/ 461523 w 461522"/>
                        <a:gd name="connsiteY25" fmla="*/ 162647 h 396039"/>
                        <a:gd name="connsiteX26" fmla="*/ 461382 w 461522"/>
                        <a:gd name="connsiteY26" fmla="*/ 161989 h 396039"/>
                        <a:gd name="connsiteX27" fmla="*/ 378759 w 461522"/>
                        <a:gd name="connsiteY27" fmla="*/ 333814 h 396039"/>
                        <a:gd name="connsiteX28" fmla="*/ 345719 w 461522"/>
                        <a:gd name="connsiteY28" fmla="*/ 273797 h 396039"/>
                        <a:gd name="connsiteX29" fmla="*/ 431538 w 461522"/>
                        <a:gd name="connsiteY29" fmla="*/ 102019 h 396039"/>
                        <a:gd name="connsiteX30" fmla="*/ 453580 w 461522"/>
                        <a:gd name="connsiteY30" fmla="*/ 165560 h 396039"/>
                        <a:gd name="connsiteX31" fmla="*/ 378759 w 461522"/>
                        <a:gd name="connsiteY31" fmla="*/ 333814 h 3960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</a:cxnLst>
                      <a:rect l="l" t="t" r="r" b="b"/>
                      <a:pathLst>
                        <a:path w="461522" h="396039">
                          <a:moveTo>
                            <a:pt x="461382" y="161989"/>
                          </a:moveTo>
                          <a:cubicBezTo>
                            <a:pt x="461194" y="160673"/>
                            <a:pt x="456682" y="129090"/>
                            <a:pt x="435580" y="94029"/>
                          </a:cubicBezTo>
                          <a:cubicBezTo>
                            <a:pt x="411940" y="54692"/>
                            <a:pt x="372367" y="23861"/>
                            <a:pt x="328800" y="10184"/>
                          </a:cubicBezTo>
                          <a:cubicBezTo>
                            <a:pt x="224323" y="-22621"/>
                            <a:pt x="149830" y="32367"/>
                            <a:pt x="124357" y="54880"/>
                          </a:cubicBezTo>
                          <a:lnTo>
                            <a:pt x="119940" y="61929"/>
                          </a:lnTo>
                          <a:lnTo>
                            <a:pt x="115522" y="69073"/>
                          </a:lnTo>
                          <a:lnTo>
                            <a:pt x="121584" y="63574"/>
                          </a:lnTo>
                          <a:cubicBezTo>
                            <a:pt x="122383" y="62775"/>
                            <a:pt x="206322" y="-23372"/>
                            <a:pt x="327437" y="14696"/>
                          </a:cubicBezTo>
                          <a:cubicBezTo>
                            <a:pt x="369453" y="27903"/>
                            <a:pt x="406394" y="60754"/>
                            <a:pt x="429376" y="98447"/>
                          </a:cubicBezTo>
                          <a:lnTo>
                            <a:pt x="342523" y="269756"/>
                          </a:lnTo>
                          <a:cubicBezTo>
                            <a:pt x="303280" y="220595"/>
                            <a:pt x="244626" y="184501"/>
                            <a:pt x="188416" y="176511"/>
                          </a:cubicBezTo>
                          <a:cubicBezTo>
                            <a:pt x="104477" y="164621"/>
                            <a:pt x="48878" y="194887"/>
                            <a:pt x="32288" y="204851"/>
                          </a:cubicBezTo>
                          <a:lnTo>
                            <a:pt x="29515" y="209410"/>
                          </a:lnTo>
                          <a:lnTo>
                            <a:pt x="26648" y="214110"/>
                          </a:lnTo>
                          <a:cubicBezTo>
                            <a:pt x="36941" y="207483"/>
                            <a:pt x="94608" y="167957"/>
                            <a:pt x="187805" y="181164"/>
                          </a:cubicBezTo>
                          <a:cubicBezTo>
                            <a:pt x="243921" y="189107"/>
                            <a:pt x="302528" y="225671"/>
                            <a:pt x="341160" y="275489"/>
                          </a:cubicBezTo>
                          <a:cubicBezTo>
                            <a:pt x="357892" y="297062"/>
                            <a:pt x="368043" y="322629"/>
                            <a:pt x="373730" y="342885"/>
                          </a:cubicBezTo>
                          <a:lnTo>
                            <a:pt x="358033" y="379685"/>
                          </a:lnTo>
                          <a:cubicBezTo>
                            <a:pt x="348398" y="352332"/>
                            <a:pt x="296512" y="232721"/>
                            <a:pt x="167502" y="213076"/>
                          </a:cubicBezTo>
                          <a:cubicBezTo>
                            <a:pt x="55787" y="196015"/>
                            <a:pt x="7003" y="247337"/>
                            <a:pt x="4982" y="249358"/>
                          </a:cubicBezTo>
                          <a:lnTo>
                            <a:pt x="0" y="257442"/>
                          </a:lnTo>
                          <a:cubicBezTo>
                            <a:pt x="141" y="257301"/>
                            <a:pt x="17389" y="241557"/>
                            <a:pt x="42956" y="231781"/>
                          </a:cubicBezTo>
                          <a:cubicBezTo>
                            <a:pt x="66596" y="222710"/>
                            <a:pt x="109694" y="208987"/>
                            <a:pt x="166797" y="217682"/>
                          </a:cubicBezTo>
                          <a:cubicBezTo>
                            <a:pt x="309577" y="239442"/>
                            <a:pt x="352769" y="388426"/>
                            <a:pt x="353145" y="389836"/>
                          </a:cubicBezTo>
                          <a:lnTo>
                            <a:pt x="354884" y="396040"/>
                          </a:lnTo>
                          <a:lnTo>
                            <a:pt x="461523" y="162647"/>
                          </a:lnTo>
                          <a:lnTo>
                            <a:pt x="461382" y="161989"/>
                          </a:lnTo>
                          <a:close/>
                          <a:moveTo>
                            <a:pt x="378759" y="333814"/>
                          </a:moveTo>
                          <a:cubicBezTo>
                            <a:pt x="372508" y="314733"/>
                            <a:pt x="360947" y="293725"/>
                            <a:pt x="345719" y="273797"/>
                          </a:cubicBezTo>
                          <a:lnTo>
                            <a:pt x="431538" y="102019"/>
                          </a:lnTo>
                          <a:cubicBezTo>
                            <a:pt x="448692" y="132051"/>
                            <a:pt x="452828" y="161049"/>
                            <a:pt x="453580" y="165560"/>
                          </a:cubicBezTo>
                          <a:lnTo>
                            <a:pt x="378759" y="333814"/>
                          </a:ln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</p:grpSp>
              <p:sp>
                <p:nvSpPr>
                  <p:cNvPr id="484" name="Freeform: Shape 483">
                    <a:extLst>
                      <a:ext uri="{FF2B5EF4-FFF2-40B4-BE49-F238E27FC236}">
                        <a16:creationId xmlns:a16="http://schemas.microsoft.com/office/drawing/2014/main" id="{103352CA-AE40-947E-25C9-514F7BAC320B}"/>
                      </a:ext>
                    </a:extLst>
                  </p:cNvPr>
                  <p:cNvSpPr/>
                  <p:nvPr/>
                </p:nvSpPr>
                <p:spPr>
                  <a:xfrm>
                    <a:off x="10815340" y="1798832"/>
                    <a:ext cx="12010" cy="17418"/>
                  </a:xfrm>
                  <a:custGeom>
                    <a:avLst/>
                    <a:gdLst>
                      <a:gd name="connsiteX0" fmla="*/ 11811 w 12010"/>
                      <a:gd name="connsiteY0" fmla="*/ 7346 h 17418"/>
                      <a:gd name="connsiteX1" fmla="*/ 7534 w 12010"/>
                      <a:gd name="connsiteY1" fmla="*/ 17310 h 17418"/>
                      <a:gd name="connsiteX2" fmla="*/ 202 w 12010"/>
                      <a:gd name="connsiteY2" fmla="*/ 10072 h 17418"/>
                      <a:gd name="connsiteX3" fmla="*/ 4479 w 12010"/>
                      <a:gd name="connsiteY3" fmla="*/ 108 h 17418"/>
                      <a:gd name="connsiteX4" fmla="*/ 11811 w 12010"/>
                      <a:gd name="connsiteY4" fmla="*/ 7346 h 17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10" h="17418">
                        <a:moveTo>
                          <a:pt x="11811" y="7346"/>
                        </a:moveTo>
                        <a:cubicBezTo>
                          <a:pt x="12657" y="12093"/>
                          <a:pt x="10730" y="16558"/>
                          <a:pt x="7534" y="17310"/>
                        </a:cubicBezTo>
                        <a:cubicBezTo>
                          <a:pt x="4338" y="18062"/>
                          <a:pt x="1048" y="14819"/>
                          <a:pt x="202" y="10072"/>
                        </a:cubicBezTo>
                        <a:cubicBezTo>
                          <a:pt x="-644" y="5325"/>
                          <a:pt x="1236" y="860"/>
                          <a:pt x="4479" y="108"/>
                        </a:cubicBezTo>
                        <a:cubicBezTo>
                          <a:pt x="7675" y="-644"/>
                          <a:pt x="10965" y="2599"/>
                          <a:pt x="11811" y="7346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485" name="Freeform: Shape 484">
                    <a:extLst>
                      <a:ext uri="{FF2B5EF4-FFF2-40B4-BE49-F238E27FC236}">
                        <a16:creationId xmlns:a16="http://schemas.microsoft.com/office/drawing/2014/main" id="{12303A4A-429A-BAA8-AC40-6E921E6B5350}"/>
                      </a:ext>
                    </a:extLst>
                  </p:cNvPr>
                  <p:cNvSpPr/>
                  <p:nvPr/>
                </p:nvSpPr>
                <p:spPr>
                  <a:xfrm>
                    <a:off x="10815590" y="1798832"/>
                    <a:ext cx="11753" cy="14395"/>
                  </a:xfrm>
                  <a:custGeom>
                    <a:avLst/>
                    <a:gdLst>
                      <a:gd name="connsiteX0" fmla="*/ 3337 w 11753"/>
                      <a:gd name="connsiteY0" fmla="*/ 2599 h 14395"/>
                      <a:gd name="connsiteX1" fmla="*/ 10669 w 11753"/>
                      <a:gd name="connsiteY1" fmla="*/ 9837 h 14395"/>
                      <a:gd name="connsiteX2" fmla="*/ 10622 w 11753"/>
                      <a:gd name="connsiteY2" fmla="*/ 14396 h 14395"/>
                      <a:gd name="connsiteX3" fmla="*/ 11562 w 11753"/>
                      <a:gd name="connsiteY3" fmla="*/ 7346 h 14395"/>
                      <a:gd name="connsiteX4" fmla="*/ 4230 w 11753"/>
                      <a:gd name="connsiteY4" fmla="*/ 108 h 14395"/>
                      <a:gd name="connsiteX5" fmla="*/ 0 w 11753"/>
                      <a:gd name="connsiteY5" fmla="*/ 5466 h 14395"/>
                      <a:gd name="connsiteX6" fmla="*/ 3337 w 11753"/>
                      <a:gd name="connsiteY6" fmla="*/ 2599 h 14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1753" h="14395">
                        <a:moveTo>
                          <a:pt x="3337" y="2599"/>
                        </a:moveTo>
                        <a:cubicBezTo>
                          <a:pt x="6533" y="1847"/>
                          <a:pt x="9823" y="5090"/>
                          <a:pt x="10669" y="9837"/>
                        </a:cubicBezTo>
                        <a:cubicBezTo>
                          <a:pt x="10951" y="11435"/>
                          <a:pt x="10904" y="12986"/>
                          <a:pt x="10622" y="14396"/>
                        </a:cubicBezTo>
                        <a:cubicBezTo>
                          <a:pt x="11609" y="12516"/>
                          <a:pt x="12032" y="9978"/>
                          <a:pt x="11562" y="7346"/>
                        </a:cubicBezTo>
                        <a:cubicBezTo>
                          <a:pt x="10716" y="2599"/>
                          <a:pt x="7426" y="-644"/>
                          <a:pt x="4230" y="108"/>
                        </a:cubicBezTo>
                        <a:cubicBezTo>
                          <a:pt x="2115" y="625"/>
                          <a:pt x="564" y="2740"/>
                          <a:pt x="0" y="5466"/>
                        </a:cubicBezTo>
                        <a:cubicBezTo>
                          <a:pt x="799" y="4009"/>
                          <a:pt x="1927" y="2928"/>
                          <a:pt x="3337" y="2599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486" name="Freeform: Shape 485">
                    <a:extLst>
                      <a:ext uri="{FF2B5EF4-FFF2-40B4-BE49-F238E27FC236}">
                        <a16:creationId xmlns:a16="http://schemas.microsoft.com/office/drawing/2014/main" id="{DA411592-1A41-6A12-852C-4CA7430280D3}"/>
                      </a:ext>
                    </a:extLst>
                  </p:cNvPr>
                  <p:cNvSpPr/>
                  <p:nvPr/>
                </p:nvSpPr>
                <p:spPr>
                  <a:xfrm>
                    <a:off x="10935656" y="1511826"/>
                    <a:ext cx="12010" cy="17405"/>
                  </a:xfrm>
                  <a:custGeom>
                    <a:avLst/>
                    <a:gdLst>
                      <a:gd name="connsiteX0" fmla="*/ 11811 w 12010"/>
                      <a:gd name="connsiteY0" fmla="*/ 7381 h 17405"/>
                      <a:gd name="connsiteX1" fmla="*/ 7534 w 12010"/>
                      <a:gd name="connsiteY1" fmla="*/ 17298 h 17405"/>
                      <a:gd name="connsiteX2" fmla="*/ 202 w 12010"/>
                      <a:gd name="connsiteY2" fmla="*/ 10060 h 17405"/>
                      <a:gd name="connsiteX3" fmla="*/ 4479 w 12010"/>
                      <a:gd name="connsiteY3" fmla="*/ 96 h 17405"/>
                      <a:gd name="connsiteX4" fmla="*/ 11811 w 12010"/>
                      <a:gd name="connsiteY4" fmla="*/ 7381 h 174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10" h="17405">
                        <a:moveTo>
                          <a:pt x="11811" y="7381"/>
                        </a:moveTo>
                        <a:cubicBezTo>
                          <a:pt x="12657" y="12128"/>
                          <a:pt x="10730" y="16593"/>
                          <a:pt x="7534" y="17298"/>
                        </a:cubicBezTo>
                        <a:cubicBezTo>
                          <a:pt x="4338" y="18050"/>
                          <a:pt x="1048" y="14807"/>
                          <a:pt x="202" y="10060"/>
                        </a:cubicBezTo>
                        <a:cubicBezTo>
                          <a:pt x="-644" y="5313"/>
                          <a:pt x="1236" y="848"/>
                          <a:pt x="4479" y="96"/>
                        </a:cubicBezTo>
                        <a:cubicBezTo>
                          <a:pt x="7675" y="-609"/>
                          <a:pt x="10965" y="2634"/>
                          <a:pt x="11811" y="7381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487" name="Freeform: Shape 486">
                    <a:extLst>
                      <a:ext uri="{FF2B5EF4-FFF2-40B4-BE49-F238E27FC236}">
                        <a16:creationId xmlns:a16="http://schemas.microsoft.com/office/drawing/2014/main" id="{B702B80B-4305-DE45-6402-AE57EF367860}"/>
                      </a:ext>
                    </a:extLst>
                  </p:cNvPr>
                  <p:cNvSpPr/>
                  <p:nvPr/>
                </p:nvSpPr>
                <p:spPr>
                  <a:xfrm>
                    <a:off x="10935716" y="1511860"/>
                    <a:ext cx="11971" cy="10870"/>
                  </a:xfrm>
                  <a:custGeom>
                    <a:avLst/>
                    <a:gdLst>
                      <a:gd name="connsiteX0" fmla="*/ 4420 w 11971"/>
                      <a:gd name="connsiteY0" fmla="*/ 2458 h 10870"/>
                      <a:gd name="connsiteX1" fmla="*/ 11751 w 11971"/>
                      <a:gd name="connsiteY1" fmla="*/ 9696 h 10870"/>
                      <a:gd name="connsiteX2" fmla="*/ 11892 w 11971"/>
                      <a:gd name="connsiteY2" fmla="*/ 10871 h 10870"/>
                      <a:gd name="connsiteX3" fmla="*/ 11751 w 11971"/>
                      <a:gd name="connsiteY3" fmla="*/ 7346 h 10870"/>
                      <a:gd name="connsiteX4" fmla="*/ 4420 w 11971"/>
                      <a:gd name="connsiteY4" fmla="*/ 108 h 10870"/>
                      <a:gd name="connsiteX5" fmla="*/ 49 w 11971"/>
                      <a:gd name="connsiteY5" fmla="*/ 8850 h 10870"/>
                      <a:gd name="connsiteX6" fmla="*/ 4420 w 11971"/>
                      <a:gd name="connsiteY6" fmla="*/ 2458 h 108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1971" h="10870">
                        <a:moveTo>
                          <a:pt x="4420" y="2458"/>
                        </a:moveTo>
                        <a:cubicBezTo>
                          <a:pt x="7615" y="1706"/>
                          <a:pt x="10905" y="4949"/>
                          <a:pt x="11751" y="9696"/>
                        </a:cubicBezTo>
                        <a:cubicBezTo>
                          <a:pt x="11845" y="10072"/>
                          <a:pt x="11845" y="10495"/>
                          <a:pt x="11892" y="10871"/>
                        </a:cubicBezTo>
                        <a:cubicBezTo>
                          <a:pt x="12033" y="9743"/>
                          <a:pt x="11986" y="8568"/>
                          <a:pt x="11751" y="7346"/>
                        </a:cubicBezTo>
                        <a:cubicBezTo>
                          <a:pt x="10905" y="2599"/>
                          <a:pt x="7615" y="-644"/>
                          <a:pt x="4420" y="108"/>
                        </a:cubicBezTo>
                        <a:cubicBezTo>
                          <a:pt x="1506" y="813"/>
                          <a:pt x="-327" y="4573"/>
                          <a:pt x="49" y="8850"/>
                        </a:cubicBezTo>
                        <a:cubicBezTo>
                          <a:pt x="378" y="5607"/>
                          <a:pt x="2023" y="3022"/>
                          <a:pt x="4420" y="2458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488" name="Freeform: Shape 487">
                    <a:extLst>
                      <a:ext uri="{FF2B5EF4-FFF2-40B4-BE49-F238E27FC236}">
                        <a16:creationId xmlns:a16="http://schemas.microsoft.com/office/drawing/2014/main" id="{D45D28F5-2F23-BDAE-1818-D7595C5B9DEB}"/>
                      </a:ext>
                    </a:extLst>
                  </p:cNvPr>
                  <p:cNvSpPr/>
                  <p:nvPr/>
                </p:nvSpPr>
                <p:spPr>
                  <a:xfrm>
                    <a:off x="10408256" y="1351470"/>
                    <a:ext cx="255482" cy="369453"/>
                  </a:xfrm>
                  <a:custGeom>
                    <a:avLst/>
                    <a:gdLst>
                      <a:gd name="connsiteX0" fmla="*/ 185502 w 255482"/>
                      <a:gd name="connsiteY0" fmla="*/ 67395 h 369453"/>
                      <a:gd name="connsiteX1" fmla="*/ 185502 w 255482"/>
                      <a:gd name="connsiteY1" fmla="*/ 67395 h 369453"/>
                      <a:gd name="connsiteX2" fmla="*/ 0 w 255482"/>
                      <a:gd name="connsiteY2" fmla="*/ 369453 h 369453"/>
                      <a:gd name="connsiteX3" fmla="*/ 75714 w 255482"/>
                      <a:gd name="connsiteY3" fmla="*/ 303468 h 369453"/>
                      <a:gd name="connsiteX4" fmla="*/ 255482 w 255482"/>
                      <a:gd name="connsiteY4" fmla="*/ 0 h 369453"/>
                      <a:gd name="connsiteX5" fmla="*/ 185502 w 255482"/>
                      <a:gd name="connsiteY5" fmla="*/ 67395 h 3694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55482" h="369453">
                        <a:moveTo>
                          <a:pt x="185502" y="67395"/>
                        </a:moveTo>
                        <a:lnTo>
                          <a:pt x="185502" y="67395"/>
                        </a:lnTo>
                        <a:lnTo>
                          <a:pt x="0" y="369453"/>
                        </a:lnTo>
                        <a:cubicBezTo>
                          <a:pt x="19457" y="342053"/>
                          <a:pt x="45494" y="319447"/>
                          <a:pt x="75714" y="303468"/>
                        </a:cubicBezTo>
                        <a:lnTo>
                          <a:pt x="255482" y="0"/>
                        </a:lnTo>
                        <a:cubicBezTo>
                          <a:pt x="226625" y="16214"/>
                          <a:pt x="202374" y="39432"/>
                          <a:pt x="185502" y="67395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489" name="Freeform: Shape 488">
                    <a:extLst>
                      <a:ext uri="{FF2B5EF4-FFF2-40B4-BE49-F238E27FC236}">
                        <a16:creationId xmlns:a16="http://schemas.microsoft.com/office/drawing/2014/main" id="{6D59BBF9-046D-3AFA-21F7-E5E2519DC72C}"/>
                      </a:ext>
                    </a:extLst>
                  </p:cNvPr>
                  <p:cNvSpPr/>
                  <p:nvPr/>
                </p:nvSpPr>
                <p:spPr>
                  <a:xfrm>
                    <a:off x="10753693" y="1393815"/>
                    <a:ext cx="200758" cy="523513"/>
                  </a:xfrm>
                  <a:custGeom>
                    <a:avLst/>
                    <a:gdLst>
                      <a:gd name="connsiteX0" fmla="*/ 155799 w 200758"/>
                      <a:gd name="connsiteY0" fmla="*/ 0 h 523513"/>
                      <a:gd name="connsiteX1" fmla="*/ 0 w 200758"/>
                      <a:gd name="connsiteY1" fmla="*/ 308168 h 523513"/>
                      <a:gd name="connsiteX2" fmla="*/ 53954 w 200758"/>
                      <a:gd name="connsiteY2" fmla="*/ 453392 h 523513"/>
                      <a:gd name="connsiteX3" fmla="*/ 39290 w 200758"/>
                      <a:gd name="connsiteY3" fmla="*/ 523514 h 523513"/>
                      <a:gd name="connsiteX4" fmla="*/ 186630 w 200758"/>
                      <a:gd name="connsiteY4" fmla="*/ 189732 h 523513"/>
                      <a:gd name="connsiteX5" fmla="*/ 200683 w 200758"/>
                      <a:gd name="connsiteY5" fmla="*/ 125156 h 523513"/>
                      <a:gd name="connsiteX6" fmla="*/ 155799 w 200758"/>
                      <a:gd name="connsiteY6" fmla="*/ 0 h 5235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0758" h="523513">
                        <a:moveTo>
                          <a:pt x="155799" y="0"/>
                        </a:moveTo>
                        <a:lnTo>
                          <a:pt x="0" y="308168"/>
                        </a:lnTo>
                        <a:cubicBezTo>
                          <a:pt x="34967" y="346941"/>
                          <a:pt x="55552" y="397981"/>
                          <a:pt x="53954" y="453392"/>
                        </a:cubicBezTo>
                        <a:cubicBezTo>
                          <a:pt x="53202" y="478113"/>
                          <a:pt x="48032" y="501706"/>
                          <a:pt x="39290" y="523514"/>
                        </a:cubicBezTo>
                        <a:lnTo>
                          <a:pt x="186630" y="189732"/>
                        </a:lnTo>
                        <a:cubicBezTo>
                          <a:pt x="194996" y="169711"/>
                          <a:pt x="200025" y="147997"/>
                          <a:pt x="200683" y="125156"/>
                        </a:cubicBezTo>
                        <a:cubicBezTo>
                          <a:pt x="202045" y="77688"/>
                          <a:pt x="184985" y="33839"/>
                          <a:pt x="155799" y="0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</p:grpSp>
            <p:sp>
              <p:nvSpPr>
                <p:cNvPr id="480" name="Freeform: Shape 479">
                  <a:extLst>
                    <a:ext uri="{FF2B5EF4-FFF2-40B4-BE49-F238E27FC236}">
                      <a16:creationId xmlns:a16="http://schemas.microsoft.com/office/drawing/2014/main" id="{66F91FCA-2B0D-46DD-3100-8DC7C5459425}"/>
                    </a:ext>
                  </a:extLst>
                </p:cNvPr>
                <p:cNvSpPr/>
                <p:nvPr/>
              </p:nvSpPr>
              <p:spPr>
                <a:xfrm>
                  <a:off x="10639910" y="1333516"/>
                  <a:ext cx="231137" cy="329081"/>
                </a:xfrm>
                <a:custGeom>
                  <a:avLst/>
                  <a:gdLst>
                    <a:gd name="connsiteX0" fmla="*/ 174223 w 231137"/>
                    <a:gd name="connsiteY0" fmla="*/ 0 h 329081"/>
                    <a:gd name="connsiteX1" fmla="*/ 0 w 231137"/>
                    <a:gd name="connsiteY1" fmla="*/ 301588 h 329081"/>
                    <a:gd name="connsiteX2" fmla="*/ 66596 w 231137"/>
                    <a:gd name="connsiteY2" fmla="*/ 329082 h 329081"/>
                    <a:gd name="connsiteX3" fmla="*/ 231137 w 231137"/>
                    <a:gd name="connsiteY3" fmla="*/ 26225 h 329081"/>
                    <a:gd name="connsiteX4" fmla="*/ 174223 w 231137"/>
                    <a:gd name="connsiteY4" fmla="*/ 0 h 3290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1137" h="329081">
                      <a:moveTo>
                        <a:pt x="174223" y="0"/>
                      </a:moveTo>
                      <a:lnTo>
                        <a:pt x="0" y="301588"/>
                      </a:lnTo>
                      <a:cubicBezTo>
                        <a:pt x="24016" y="307181"/>
                        <a:pt x="46434" y="316580"/>
                        <a:pt x="66596" y="329082"/>
                      </a:cubicBezTo>
                      <a:lnTo>
                        <a:pt x="231137" y="26225"/>
                      </a:lnTo>
                      <a:cubicBezTo>
                        <a:pt x="213983" y="14710"/>
                        <a:pt x="194855" y="5734"/>
                        <a:pt x="174223" y="0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481" name="Freeform: Shape 480">
                  <a:extLst>
                    <a:ext uri="{FF2B5EF4-FFF2-40B4-BE49-F238E27FC236}">
                      <a16:creationId xmlns:a16="http://schemas.microsoft.com/office/drawing/2014/main" id="{B18923F6-766F-EB2B-6074-95BAFAF3A8C5}"/>
                    </a:ext>
                  </a:extLst>
                </p:cNvPr>
                <p:cNvSpPr/>
                <p:nvPr/>
              </p:nvSpPr>
              <p:spPr>
                <a:xfrm>
                  <a:off x="10792936" y="1467743"/>
                  <a:ext cx="161470" cy="449585"/>
                </a:xfrm>
                <a:custGeom>
                  <a:avLst/>
                  <a:gdLst>
                    <a:gd name="connsiteX0" fmla="*/ 8883 w 161470"/>
                    <a:gd name="connsiteY0" fmla="*/ 324758 h 449585"/>
                    <a:gd name="connsiteX1" fmla="*/ 14663 w 161470"/>
                    <a:gd name="connsiteY1" fmla="*/ 379464 h 449585"/>
                    <a:gd name="connsiteX2" fmla="*/ 0 w 161470"/>
                    <a:gd name="connsiteY2" fmla="*/ 449585 h 449585"/>
                    <a:gd name="connsiteX3" fmla="*/ 147340 w 161470"/>
                    <a:gd name="connsiteY3" fmla="*/ 115804 h 449585"/>
                    <a:gd name="connsiteX4" fmla="*/ 161392 w 161470"/>
                    <a:gd name="connsiteY4" fmla="*/ 51228 h 449585"/>
                    <a:gd name="connsiteX5" fmla="*/ 155564 w 161470"/>
                    <a:gd name="connsiteY5" fmla="*/ 0 h 449585"/>
                    <a:gd name="connsiteX6" fmla="*/ 8883 w 161470"/>
                    <a:gd name="connsiteY6" fmla="*/ 324758 h 449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61470" h="449585">
                      <a:moveTo>
                        <a:pt x="8883" y="324758"/>
                      </a:moveTo>
                      <a:cubicBezTo>
                        <a:pt x="13159" y="342288"/>
                        <a:pt x="15227" y="360618"/>
                        <a:pt x="14663" y="379464"/>
                      </a:cubicBezTo>
                      <a:cubicBezTo>
                        <a:pt x="13912" y="404185"/>
                        <a:pt x="8742" y="427778"/>
                        <a:pt x="0" y="449585"/>
                      </a:cubicBezTo>
                      <a:lnTo>
                        <a:pt x="147340" y="115804"/>
                      </a:lnTo>
                      <a:cubicBezTo>
                        <a:pt x="155705" y="95782"/>
                        <a:pt x="160734" y="74069"/>
                        <a:pt x="161392" y="51228"/>
                      </a:cubicBezTo>
                      <a:cubicBezTo>
                        <a:pt x="161909" y="33510"/>
                        <a:pt x="159841" y="16355"/>
                        <a:pt x="155564" y="0"/>
                      </a:cubicBezTo>
                      <a:lnTo>
                        <a:pt x="8883" y="32475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sp>
            <p:nvSpPr>
              <p:cNvPr id="458" name="Freeform: Shape 457">
                <a:extLst>
                  <a:ext uri="{FF2B5EF4-FFF2-40B4-BE49-F238E27FC236}">
                    <a16:creationId xmlns:a16="http://schemas.microsoft.com/office/drawing/2014/main" id="{B85F0890-85A0-5C53-02B1-27B485356E37}"/>
                  </a:ext>
                </a:extLst>
              </p:cNvPr>
              <p:cNvSpPr/>
              <p:nvPr/>
            </p:nvSpPr>
            <p:spPr>
              <a:xfrm>
                <a:off x="10597424" y="1326561"/>
                <a:ext cx="357031" cy="424770"/>
              </a:xfrm>
              <a:custGeom>
                <a:avLst/>
                <a:gdLst>
                  <a:gd name="connsiteX0" fmla="*/ 356952 w 357031"/>
                  <a:gd name="connsiteY0" fmla="*/ 192411 h 424770"/>
                  <a:gd name="connsiteX1" fmla="*/ 173235 w 357031"/>
                  <a:gd name="connsiteY1" fmla="*/ 0 h 424770"/>
                  <a:gd name="connsiteX2" fmla="*/ 0 w 357031"/>
                  <a:gd name="connsiteY2" fmla="*/ 297499 h 424770"/>
                  <a:gd name="connsiteX3" fmla="*/ 268783 w 357031"/>
                  <a:gd name="connsiteY3" fmla="*/ 424770 h 424770"/>
                  <a:gd name="connsiteX4" fmla="*/ 342852 w 357031"/>
                  <a:gd name="connsiteY4" fmla="*/ 256939 h 424770"/>
                  <a:gd name="connsiteX5" fmla="*/ 356952 w 357031"/>
                  <a:gd name="connsiteY5" fmla="*/ 192411 h 424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7031" h="424770">
                    <a:moveTo>
                      <a:pt x="356952" y="192411"/>
                    </a:moveTo>
                    <a:cubicBezTo>
                      <a:pt x="359959" y="90519"/>
                      <a:pt x="278042" y="5264"/>
                      <a:pt x="173235" y="0"/>
                    </a:cubicBezTo>
                    <a:lnTo>
                      <a:pt x="0" y="297499"/>
                    </a:lnTo>
                    <a:cubicBezTo>
                      <a:pt x="0" y="297499"/>
                      <a:pt x="178123" y="290731"/>
                      <a:pt x="268783" y="424770"/>
                    </a:cubicBezTo>
                    <a:cubicBezTo>
                      <a:pt x="284339" y="389522"/>
                      <a:pt x="342852" y="256939"/>
                      <a:pt x="342852" y="256939"/>
                    </a:cubicBezTo>
                    <a:cubicBezTo>
                      <a:pt x="351265" y="236965"/>
                      <a:pt x="356247" y="215252"/>
                      <a:pt x="356952" y="192411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grpSp>
            <p:nvGrpSpPr>
              <p:cNvPr id="459" name="Graphic 111">
                <a:extLst>
                  <a:ext uri="{FF2B5EF4-FFF2-40B4-BE49-F238E27FC236}">
                    <a16:creationId xmlns:a16="http://schemas.microsoft.com/office/drawing/2014/main" id="{4DEBD155-FB0F-A8E9-4D7A-8A67BFD70432}"/>
                  </a:ext>
                </a:extLst>
              </p:cNvPr>
              <p:cNvGrpSpPr/>
              <p:nvPr/>
            </p:nvGrpSpPr>
            <p:grpSpPr>
              <a:xfrm>
                <a:off x="10538737" y="1268893"/>
                <a:ext cx="259229" cy="354635"/>
                <a:chOff x="10538737" y="1268893"/>
                <a:chExt cx="259229" cy="354635"/>
              </a:xfrm>
              <a:grpFill/>
            </p:grpSpPr>
            <p:grpSp>
              <p:nvGrpSpPr>
                <p:cNvPr id="460" name="Graphic 111">
                  <a:extLst>
                    <a:ext uri="{FF2B5EF4-FFF2-40B4-BE49-F238E27FC236}">
                      <a16:creationId xmlns:a16="http://schemas.microsoft.com/office/drawing/2014/main" id="{C082688A-7A18-E613-F27F-2FD494B08BA4}"/>
                    </a:ext>
                  </a:extLst>
                </p:cNvPr>
                <p:cNvGrpSpPr/>
                <p:nvPr/>
              </p:nvGrpSpPr>
              <p:grpSpPr>
                <a:xfrm>
                  <a:off x="10538737" y="1505774"/>
                  <a:ext cx="117749" cy="117754"/>
                  <a:chOff x="10538737" y="1505774"/>
                  <a:chExt cx="117749" cy="117754"/>
                </a:xfrm>
                <a:grpFill/>
              </p:grpSpPr>
              <p:sp>
                <p:nvSpPr>
                  <p:cNvPr id="473" name="Freeform: Shape 472">
                    <a:extLst>
                      <a:ext uri="{FF2B5EF4-FFF2-40B4-BE49-F238E27FC236}">
                        <a16:creationId xmlns:a16="http://schemas.microsoft.com/office/drawing/2014/main" id="{99774930-ABC8-70E8-9245-9AA3A4ABEC15}"/>
                      </a:ext>
                    </a:extLst>
                  </p:cNvPr>
                  <p:cNvSpPr/>
                  <p:nvPr/>
                </p:nvSpPr>
                <p:spPr>
                  <a:xfrm>
                    <a:off x="10538737" y="1505774"/>
                    <a:ext cx="117749" cy="117754"/>
                  </a:xfrm>
                  <a:custGeom>
                    <a:avLst/>
                    <a:gdLst>
                      <a:gd name="connsiteX0" fmla="*/ 114709 w 117749"/>
                      <a:gd name="connsiteY0" fmla="*/ 40268 h 117754"/>
                      <a:gd name="connsiteX1" fmla="*/ 77486 w 117749"/>
                      <a:gd name="connsiteY1" fmla="*/ 114713 h 117754"/>
                      <a:gd name="connsiteX2" fmla="*/ 3041 w 117749"/>
                      <a:gd name="connsiteY2" fmla="*/ 77491 h 117754"/>
                      <a:gd name="connsiteX3" fmla="*/ 40264 w 117749"/>
                      <a:gd name="connsiteY3" fmla="*/ 3046 h 117754"/>
                      <a:gd name="connsiteX4" fmla="*/ 114709 w 117749"/>
                      <a:gd name="connsiteY4" fmla="*/ 40268 h 1177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749" h="117754">
                        <a:moveTo>
                          <a:pt x="114709" y="40268"/>
                        </a:moveTo>
                        <a:cubicBezTo>
                          <a:pt x="125002" y="71099"/>
                          <a:pt x="108317" y="104468"/>
                          <a:pt x="77486" y="114713"/>
                        </a:cubicBezTo>
                        <a:cubicBezTo>
                          <a:pt x="46656" y="125006"/>
                          <a:pt x="13287" y="108322"/>
                          <a:pt x="3041" y="77491"/>
                        </a:cubicBezTo>
                        <a:cubicBezTo>
                          <a:pt x="-7252" y="46660"/>
                          <a:pt x="9433" y="13291"/>
                          <a:pt x="40264" y="3046"/>
                        </a:cubicBezTo>
                        <a:cubicBezTo>
                          <a:pt x="71095" y="-7247"/>
                          <a:pt x="104416" y="9390"/>
                          <a:pt x="114709" y="40268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474" name="Freeform: Shape 473">
                    <a:extLst>
                      <a:ext uri="{FF2B5EF4-FFF2-40B4-BE49-F238E27FC236}">
                        <a16:creationId xmlns:a16="http://schemas.microsoft.com/office/drawing/2014/main" id="{D99AC75B-761C-2611-5506-94DE6B8DC22B}"/>
                      </a:ext>
                    </a:extLst>
                  </p:cNvPr>
                  <p:cNvSpPr/>
                  <p:nvPr/>
                </p:nvSpPr>
                <p:spPr>
                  <a:xfrm>
                    <a:off x="10538815" y="1561975"/>
                    <a:ext cx="117605" cy="61553"/>
                  </a:xfrm>
                  <a:custGeom>
                    <a:avLst/>
                    <a:gdLst>
                      <a:gd name="connsiteX0" fmla="*/ 77361 w 117605"/>
                      <a:gd name="connsiteY0" fmla="*/ 55552 h 61553"/>
                      <a:gd name="connsiteX1" fmla="*/ 2916 w 117605"/>
                      <a:gd name="connsiteY1" fmla="*/ 18329 h 61553"/>
                      <a:gd name="connsiteX2" fmla="*/ 2 w 117605"/>
                      <a:gd name="connsiteY2" fmla="*/ 2397 h 61553"/>
                      <a:gd name="connsiteX3" fmla="*/ 2963 w 117605"/>
                      <a:gd name="connsiteY3" fmla="*/ 21290 h 61553"/>
                      <a:gd name="connsiteX4" fmla="*/ 77408 w 117605"/>
                      <a:gd name="connsiteY4" fmla="*/ 58513 h 61553"/>
                      <a:gd name="connsiteX5" fmla="*/ 117544 w 117605"/>
                      <a:gd name="connsiteY5" fmla="*/ 0 h 61553"/>
                      <a:gd name="connsiteX6" fmla="*/ 77361 w 117605"/>
                      <a:gd name="connsiteY6" fmla="*/ 55552 h 615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17605" h="61553">
                        <a:moveTo>
                          <a:pt x="77361" y="55552"/>
                        </a:moveTo>
                        <a:cubicBezTo>
                          <a:pt x="46530" y="65845"/>
                          <a:pt x="13161" y="49160"/>
                          <a:pt x="2916" y="18329"/>
                        </a:cubicBezTo>
                        <a:cubicBezTo>
                          <a:pt x="1130" y="13066"/>
                          <a:pt x="237" y="7708"/>
                          <a:pt x="2" y="2397"/>
                        </a:cubicBezTo>
                        <a:cubicBezTo>
                          <a:pt x="-45" y="8648"/>
                          <a:pt x="895" y="14992"/>
                          <a:pt x="2963" y="21290"/>
                        </a:cubicBezTo>
                        <a:cubicBezTo>
                          <a:pt x="13255" y="52121"/>
                          <a:pt x="46577" y="68805"/>
                          <a:pt x="77408" y="58513"/>
                        </a:cubicBezTo>
                        <a:cubicBezTo>
                          <a:pt x="102975" y="50006"/>
                          <a:pt x="118719" y="25614"/>
                          <a:pt x="117544" y="0"/>
                        </a:cubicBezTo>
                        <a:cubicBezTo>
                          <a:pt x="117450" y="24533"/>
                          <a:pt x="101941" y="47374"/>
                          <a:pt x="77361" y="55552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475" name="Freeform: Shape 474">
                    <a:extLst>
                      <a:ext uri="{FF2B5EF4-FFF2-40B4-BE49-F238E27FC236}">
                        <a16:creationId xmlns:a16="http://schemas.microsoft.com/office/drawing/2014/main" id="{AE4C5C26-A613-CBB4-6CFD-AE9F54F7F5F5}"/>
                      </a:ext>
                    </a:extLst>
                  </p:cNvPr>
                  <p:cNvSpPr/>
                  <p:nvPr/>
                </p:nvSpPr>
                <p:spPr>
                  <a:xfrm>
                    <a:off x="10546666" y="1505775"/>
                    <a:ext cx="109811" cy="92106"/>
                  </a:xfrm>
                  <a:custGeom>
                    <a:avLst/>
                    <a:gdLst>
                      <a:gd name="connsiteX0" fmla="*/ 32288 w 109811"/>
                      <a:gd name="connsiteY0" fmla="*/ 3045 h 92106"/>
                      <a:gd name="connsiteX1" fmla="*/ 0 w 109811"/>
                      <a:gd name="connsiteY1" fmla="*/ 29505 h 92106"/>
                      <a:gd name="connsiteX2" fmla="*/ 29938 w 109811"/>
                      <a:gd name="connsiteY2" fmla="*/ 6852 h 92106"/>
                      <a:gd name="connsiteX3" fmla="*/ 104383 w 109811"/>
                      <a:gd name="connsiteY3" fmla="*/ 44075 h 92106"/>
                      <a:gd name="connsiteX4" fmla="*/ 99495 w 109811"/>
                      <a:gd name="connsiteY4" fmla="*/ 92107 h 92106"/>
                      <a:gd name="connsiteX5" fmla="*/ 106780 w 109811"/>
                      <a:gd name="connsiteY5" fmla="*/ 40315 h 92106"/>
                      <a:gd name="connsiteX6" fmla="*/ 32288 w 109811"/>
                      <a:gd name="connsiteY6" fmla="*/ 3045 h 921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9811" h="92106">
                        <a:moveTo>
                          <a:pt x="32288" y="3045"/>
                        </a:moveTo>
                        <a:cubicBezTo>
                          <a:pt x="18047" y="7792"/>
                          <a:pt x="6909" y="17474"/>
                          <a:pt x="0" y="29505"/>
                        </a:cubicBezTo>
                        <a:cubicBezTo>
                          <a:pt x="7003" y="19260"/>
                          <a:pt x="17248" y="11082"/>
                          <a:pt x="29938" y="6852"/>
                        </a:cubicBezTo>
                        <a:cubicBezTo>
                          <a:pt x="60769" y="-3441"/>
                          <a:pt x="94137" y="13244"/>
                          <a:pt x="104383" y="44075"/>
                        </a:cubicBezTo>
                        <a:cubicBezTo>
                          <a:pt x="109929" y="60712"/>
                          <a:pt x="107579" y="78007"/>
                          <a:pt x="99495" y="92107"/>
                        </a:cubicBezTo>
                        <a:cubicBezTo>
                          <a:pt x="109506" y="77443"/>
                          <a:pt x="112843" y="58456"/>
                          <a:pt x="106780" y="40315"/>
                        </a:cubicBezTo>
                        <a:cubicBezTo>
                          <a:pt x="96487" y="9390"/>
                          <a:pt x="63166" y="-7247"/>
                          <a:pt x="32288" y="3045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476" name="Freeform: Shape 475">
                    <a:extLst>
                      <a:ext uri="{FF2B5EF4-FFF2-40B4-BE49-F238E27FC236}">
                        <a16:creationId xmlns:a16="http://schemas.microsoft.com/office/drawing/2014/main" id="{120B4159-1253-340E-80FF-538FFB46AD6C}"/>
                      </a:ext>
                    </a:extLst>
                  </p:cNvPr>
                  <p:cNvSpPr/>
                  <p:nvPr/>
                </p:nvSpPr>
                <p:spPr>
                  <a:xfrm>
                    <a:off x="10557287" y="1523060"/>
                    <a:ext cx="80227" cy="80226"/>
                  </a:xfrm>
                  <a:custGeom>
                    <a:avLst/>
                    <a:gdLst>
                      <a:gd name="connsiteX0" fmla="*/ 80226 w 80227"/>
                      <a:gd name="connsiteY0" fmla="*/ 40278 h 80226"/>
                      <a:gd name="connsiteX1" fmla="*/ 39949 w 80227"/>
                      <a:gd name="connsiteY1" fmla="*/ 80226 h 80226"/>
                      <a:gd name="connsiteX2" fmla="*/ 0 w 80227"/>
                      <a:gd name="connsiteY2" fmla="*/ 39949 h 80226"/>
                      <a:gd name="connsiteX3" fmla="*/ 40278 w 80227"/>
                      <a:gd name="connsiteY3" fmla="*/ 0 h 80226"/>
                      <a:gd name="connsiteX4" fmla="*/ 80226 w 80227"/>
                      <a:gd name="connsiteY4" fmla="*/ 40278 h 802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227" h="80226">
                        <a:moveTo>
                          <a:pt x="80226" y="40278"/>
                        </a:moveTo>
                        <a:cubicBezTo>
                          <a:pt x="80133" y="62414"/>
                          <a:pt x="62085" y="80320"/>
                          <a:pt x="39949" y="80226"/>
                        </a:cubicBezTo>
                        <a:cubicBezTo>
                          <a:pt x="17813" y="80132"/>
                          <a:pt x="-93" y="62085"/>
                          <a:pt x="0" y="39949"/>
                        </a:cubicBezTo>
                        <a:cubicBezTo>
                          <a:pt x="94" y="17813"/>
                          <a:pt x="18142" y="-94"/>
                          <a:pt x="40278" y="0"/>
                        </a:cubicBezTo>
                        <a:cubicBezTo>
                          <a:pt x="62461" y="94"/>
                          <a:pt x="80368" y="18142"/>
                          <a:pt x="80226" y="40278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477" name="Freeform: Shape 476">
                    <a:extLst>
                      <a:ext uri="{FF2B5EF4-FFF2-40B4-BE49-F238E27FC236}">
                        <a16:creationId xmlns:a16="http://schemas.microsoft.com/office/drawing/2014/main" id="{787240C2-8373-1D3C-1B54-616045A964A3}"/>
                      </a:ext>
                    </a:extLst>
                  </p:cNvPr>
                  <p:cNvSpPr/>
                  <p:nvPr/>
                </p:nvSpPr>
                <p:spPr>
                  <a:xfrm>
                    <a:off x="10556018" y="1545103"/>
                    <a:ext cx="75855" cy="60580"/>
                  </a:xfrm>
                  <a:custGeom>
                    <a:avLst/>
                    <a:gdLst>
                      <a:gd name="connsiteX0" fmla="*/ 41218 w 75855"/>
                      <a:gd name="connsiteY0" fmla="*/ 58184 h 60580"/>
                      <a:gd name="connsiteX1" fmla="*/ 1269 w 75855"/>
                      <a:gd name="connsiteY1" fmla="*/ 17906 h 60580"/>
                      <a:gd name="connsiteX2" fmla="*/ 5640 w 75855"/>
                      <a:gd name="connsiteY2" fmla="*/ 0 h 60580"/>
                      <a:gd name="connsiteX3" fmla="*/ 0 w 75855"/>
                      <a:gd name="connsiteY3" fmla="*/ 20303 h 60580"/>
                      <a:gd name="connsiteX4" fmla="*/ 39949 w 75855"/>
                      <a:gd name="connsiteY4" fmla="*/ 60581 h 60580"/>
                      <a:gd name="connsiteX5" fmla="*/ 75855 w 75855"/>
                      <a:gd name="connsiteY5" fmla="*/ 38586 h 60580"/>
                      <a:gd name="connsiteX6" fmla="*/ 41218 w 75855"/>
                      <a:gd name="connsiteY6" fmla="*/ 58184 h 605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855" h="60580">
                        <a:moveTo>
                          <a:pt x="41218" y="58184"/>
                        </a:moveTo>
                        <a:cubicBezTo>
                          <a:pt x="19082" y="58090"/>
                          <a:pt x="1175" y="40042"/>
                          <a:pt x="1269" y="17906"/>
                        </a:cubicBezTo>
                        <a:cubicBezTo>
                          <a:pt x="1316" y="11468"/>
                          <a:pt x="2867" y="5358"/>
                          <a:pt x="5640" y="0"/>
                        </a:cubicBezTo>
                        <a:cubicBezTo>
                          <a:pt x="2115" y="5969"/>
                          <a:pt x="0" y="12878"/>
                          <a:pt x="0" y="20303"/>
                        </a:cubicBezTo>
                        <a:cubicBezTo>
                          <a:pt x="-94" y="42439"/>
                          <a:pt x="17766" y="60487"/>
                          <a:pt x="39949" y="60581"/>
                        </a:cubicBezTo>
                        <a:cubicBezTo>
                          <a:pt x="55646" y="60628"/>
                          <a:pt x="69229" y="51698"/>
                          <a:pt x="75855" y="38586"/>
                        </a:cubicBezTo>
                        <a:cubicBezTo>
                          <a:pt x="68806" y="50335"/>
                          <a:pt x="55975" y="58231"/>
                          <a:pt x="41218" y="58184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478" name="Freeform: Shape 477">
                    <a:extLst>
                      <a:ext uri="{FF2B5EF4-FFF2-40B4-BE49-F238E27FC236}">
                        <a16:creationId xmlns:a16="http://schemas.microsoft.com/office/drawing/2014/main" id="{597D59B9-C654-9377-2B70-8E0FA615271C}"/>
                      </a:ext>
                    </a:extLst>
                  </p:cNvPr>
                  <p:cNvSpPr/>
                  <p:nvPr/>
                </p:nvSpPr>
                <p:spPr>
                  <a:xfrm>
                    <a:off x="10572421" y="1526585"/>
                    <a:ext cx="60957" cy="60956"/>
                  </a:xfrm>
                  <a:custGeom>
                    <a:avLst/>
                    <a:gdLst>
                      <a:gd name="connsiteX0" fmla="*/ 60957 w 60957"/>
                      <a:gd name="connsiteY0" fmla="*/ 30596 h 60956"/>
                      <a:gd name="connsiteX1" fmla="*/ 30361 w 60957"/>
                      <a:gd name="connsiteY1" fmla="*/ 60957 h 60956"/>
                      <a:gd name="connsiteX2" fmla="*/ 0 w 60957"/>
                      <a:gd name="connsiteY2" fmla="*/ 30361 h 60956"/>
                      <a:gd name="connsiteX3" fmla="*/ 30596 w 60957"/>
                      <a:gd name="connsiteY3" fmla="*/ 0 h 60956"/>
                      <a:gd name="connsiteX4" fmla="*/ 60957 w 60957"/>
                      <a:gd name="connsiteY4" fmla="*/ 30596 h 609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957" h="60956">
                        <a:moveTo>
                          <a:pt x="60957" y="30596"/>
                        </a:moveTo>
                        <a:cubicBezTo>
                          <a:pt x="60863" y="47421"/>
                          <a:pt x="47186" y="61004"/>
                          <a:pt x="30361" y="60957"/>
                        </a:cubicBezTo>
                        <a:cubicBezTo>
                          <a:pt x="13536" y="60863"/>
                          <a:pt x="-47" y="47186"/>
                          <a:pt x="0" y="30361"/>
                        </a:cubicBezTo>
                        <a:cubicBezTo>
                          <a:pt x="94" y="13536"/>
                          <a:pt x="13771" y="-47"/>
                          <a:pt x="30596" y="0"/>
                        </a:cubicBezTo>
                        <a:cubicBezTo>
                          <a:pt x="47468" y="47"/>
                          <a:pt x="61051" y="13771"/>
                          <a:pt x="60957" y="30596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</p:grpSp>
            <p:grpSp>
              <p:nvGrpSpPr>
                <p:cNvPr id="461" name="Graphic 111">
                  <a:extLst>
                    <a:ext uri="{FF2B5EF4-FFF2-40B4-BE49-F238E27FC236}">
                      <a16:creationId xmlns:a16="http://schemas.microsoft.com/office/drawing/2014/main" id="{4374BFC8-1DFD-0CDD-518D-7BCD02DF6793}"/>
                    </a:ext>
                  </a:extLst>
                </p:cNvPr>
                <p:cNvGrpSpPr/>
                <p:nvPr/>
              </p:nvGrpSpPr>
              <p:grpSpPr>
                <a:xfrm>
                  <a:off x="10546807" y="1268893"/>
                  <a:ext cx="251159" cy="326356"/>
                  <a:chOff x="10546807" y="1268893"/>
                  <a:chExt cx="251159" cy="326356"/>
                </a:xfrm>
                <a:grpFill/>
              </p:grpSpPr>
              <p:sp>
                <p:nvSpPr>
                  <p:cNvPr id="462" name="Freeform: Shape 461">
                    <a:extLst>
                      <a:ext uri="{FF2B5EF4-FFF2-40B4-BE49-F238E27FC236}">
                        <a16:creationId xmlns:a16="http://schemas.microsoft.com/office/drawing/2014/main" id="{19FB3002-6BF0-0B9C-548E-9F90D0168869}"/>
                      </a:ext>
                    </a:extLst>
                  </p:cNvPr>
                  <p:cNvSpPr/>
                  <p:nvPr/>
                </p:nvSpPr>
                <p:spPr>
                  <a:xfrm>
                    <a:off x="10546854" y="1268893"/>
                    <a:ext cx="251112" cy="326356"/>
                  </a:xfrm>
                  <a:custGeom>
                    <a:avLst/>
                    <a:gdLst>
                      <a:gd name="connsiteX0" fmla="*/ 251112 w 251112"/>
                      <a:gd name="connsiteY0" fmla="*/ 55600 h 326356"/>
                      <a:gd name="connsiteX1" fmla="*/ 196030 w 251112"/>
                      <a:gd name="connsiteY1" fmla="*/ 1 h 326356"/>
                      <a:gd name="connsiteX2" fmla="*/ 149172 w 251112"/>
                      <a:gd name="connsiteY2" fmla="*/ 25662 h 326356"/>
                      <a:gd name="connsiteX3" fmla="*/ 149125 w 251112"/>
                      <a:gd name="connsiteY3" fmla="*/ 25615 h 326356"/>
                      <a:gd name="connsiteX4" fmla="*/ 127553 w 251112"/>
                      <a:gd name="connsiteY4" fmla="*/ 60393 h 326356"/>
                      <a:gd name="connsiteX5" fmla="*/ 53249 w 251112"/>
                      <a:gd name="connsiteY5" fmla="*/ 180145 h 326356"/>
                      <a:gd name="connsiteX6" fmla="*/ 0 w 251112"/>
                      <a:gd name="connsiteY6" fmla="*/ 265964 h 326356"/>
                      <a:gd name="connsiteX7" fmla="*/ 47 w 251112"/>
                      <a:gd name="connsiteY7" fmla="*/ 266011 h 326356"/>
                      <a:gd name="connsiteX8" fmla="*/ 51040 w 251112"/>
                      <a:gd name="connsiteY8" fmla="*/ 236919 h 326356"/>
                      <a:gd name="connsiteX9" fmla="*/ 109647 w 251112"/>
                      <a:gd name="connsiteY9" fmla="*/ 296043 h 326356"/>
                      <a:gd name="connsiteX10" fmla="*/ 101046 w 251112"/>
                      <a:gd name="connsiteY10" fmla="*/ 326310 h 326356"/>
                      <a:gd name="connsiteX11" fmla="*/ 101093 w 251112"/>
                      <a:gd name="connsiteY11" fmla="*/ 326357 h 326356"/>
                      <a:gd name="connsiteX12" fmla="*/ 150770 w 251112"/>
                      <a:gd name="connsiteY12" fmla="*/ 241619 h 326356"/>
                      <a:gd name="connsiteX13" fmla="*/ 226014 w 251112"/>
                      <a:gd name="connsiteY13" fmla="*/ 113313 h 326356"/>
                      <a:gd name="connsiteX14" fmla="*/ 243780 w 251112"/>
                      <a:gd name="connsiteY14" fmla="*/ 83047 h 326356"/>
                      <a:gd name="connsiteX15" fmla="*/ 243733 w 251112"/>
                      <a:gd name="connsiteY15" fmla="*/ 83047 h 326356"/>
                      <a:gd name="connsiteX16" fmla="*/ 251112 w 251112"/>
                      <a:gd name="connsiteY16" fmla="*/ 55600 h 3263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51112" h="326356">
                        <a:moveTo>
                          <a:pt x="251112" y="55600"/>
                        </a:moveTo>
                        <a:cubicBezTo>
                          <a:pt x="251253" y="25051"/>
                          <a:pt x="226579" y="142"/>
                          <a:pt x="196030" y="1"/>
                        </a:cubicBezTo>
                        <a:cubicBezTo>
                          <a:pt x="176338" y="-93"/>
                          <a:pt x="159042" y="10152"/>
                          <a:pt x="149172" y="25662"/>
                        </a:cubicBezTo>
                        <a:lnTo>
                          <a:pt x="149125" y="25615"/>
                        </a:lnTo>
                        <a:lnTo>
                          <a:pt x="127553" y="60393"/>
                        </a:lnTo>
                        <a:lnTo>
                          <a:pt x="53249" y="180145"/>
                        </a:lnTo>
                        <a:lnTo>
                          <a:pt x="0" y="265964"/>
                        </a:lnTo>
                        <a:lnTo>
                          <a:pt x="47" y="266011"/>
                        </a:lnTo>
                        <a:cubicBezTo>
                          <a:pt x="10340" y="248527"/>
                          <a:pt x="29280" y="236825"/>
                          <a:pt x="51040" y="236919"/>
                        </a:cubicBezTo>
                        <a:cubicBezTo>
                          <a:pt x="83563" y="237060"/>
                          <a:pt x="109788" y="263520"/>
                          <a:pt x="109647" y="296043"/>
                        </a:cubicBezTo>
                        <a:cubicBezTo>
                          <a:pt x="109600" y="307134"/>
                          <a:pt x="106404" y="317474"/>
                          <a:pt x="101046" y="326310"/>
                        </a:cubicBezTo>
                        <a:lnTo>
                          <a:pt x="101093" y="326357"/>
                        </a:lnTo>
                        <a:lnTo>
                          <a:pt x="150770" y="241619"/>
                        </a:lnTo>
                        <a:lnTo>
                          <a:pt x="226014" y="113313"/>
                        </a:lnTo>
                        <a:lnTo>
                          <a:pt x="243780" y="83047"/>
                        </a:lnTo>
                        <a:lnTo>
                          <a:pt x="243733" y="83047"/>
                        </a:lnTo>
                        <a:cubicBezTo>
                          <a:pt x="248339" y="74916"/>
                          <a:pt x="251065" y="65610"/>
                          <a:pt x="251112" y="55600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grpSp>
                <p:nvGrpSpPr>
                  <p:cNvPr id="463" name="Graphic 111">
                    <a:extLst>
                      <a:ext uri="{FF2B5EF4-FFF2-40B4-BE49-F238E27FC236}">
                        <a16:creationId xmlns:a16="http://schemas.microsoft.com/office/drawing/2014/main" id="{7BFCDB76-A062-1A98-F085-423C1E1BF6F7}"/>
                      </a:ext>
                    </a:extLst>
                  </p:cNvPr>
                  <p:cNvGrpSpPr/>
                  <p:nvPr/>
                </p:nvGrpSpPr>
                <p:grpSpPr>
                  <a:xfrm>
                    <a:off x="10546807" y="1268894"/>
                    <a:ext cx="251159" cy="326308"/>
                    <a:chOff x="10546807" y="1268894"/>
                    <a:chExt cx="251159" cy="326308"/>
                  </a:xfrm>
                  <a:grpFill/>
                </p:grpSpPr>
                <p:sp>
                  <p:nvSpPr>
                    <p:cNvPr id="469" name="Freeform: Shape 468">
                      <a:extLst>
                        <a:ext uri="{FF2B5EF4-FFF2-40B4-BE49-F238E27FC236}">
                          <a16:creationId xmlns:a16="http://schemas.microsoft.com/office/drawing/2014/main" id="{05409838-FF8E-3B9D-48AE-FABE3D6DAB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546807" y="1274957"/>
                      <a:ext cx="170885" cy="259947"/>
                    </a:xfrm>
                    <a:custGeom>
                      <a:avLst/>
                      <a:gdLst>
                        <a:gd name="connsiteX0" fmla="*/ 149172 w 170885"/>
                        <a:gd name="connsiteY0" fmla="*/ 19598 h 259947"/>
                        <a:gd name="connsiteX1" fmla="*/ 149172 w 170885"/>
                        <a:gd name="connsiteY1" fmla="*/ 19598 h 259947"/>
                        <a:gd name="connsiteX2" fmla="*/ 127553 w 170885"/>
                        <a:gd name="connsiteY2" fmla="*/ 54330 h 259947"/>
                        <a:gd name="connsiteX3" fmla="*/ 53249 w 170885"/>
                        <a:gd name="connsiteY3" fmla="*/ 174082 h 259947"/>
                        <a:gd name="connsiteX4" fmla="*/ 0 w 170885"/>
                        <a:gd name="connsiteY4" fmla="*/ 259900 h 259947"/>
                        <a:gd name="connsiteX5" fmla="*/ 47 w 170885"/>
                        <a:gd name="connsiteY5" fmla="*/ 259947 h 259947"/>
                        <a:gd name="connsiteX6" fmla="*/ 29985 w 170885"/>
                        <a:gd name="connsiteY6" fmla="*/ 234662 h 259947"/>
                        <a:gd name="connsiteX7" fmla="*/ 170886 w 170885"/>
                        <a:gd name="connsiteY7" fmla="*/ 0 h 259947"/>
                        <a:gd name="connsiteX8" fmla="*/ 149172 w 170885"/>
                        <a:gd name="connsiteY8" fmla="*/ 19598 h 2599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70885" h="259947">
                          <a:moveTo>
                            <a:pt x="149172" y="19598"/>
                          </a:moveTo>
                          <a:lnTo>
                            <a:pt x="149172" y="19598"/>
                          </a:lnTo>
                          <a:lnTo>
                            <a:pt x="127553" y="54330"/>
                          </a:lnTo>
                          <a:lnTo>
                            <a:pt x="53249" y="174082"/>
                          </a:lnTo>
                          <a:lnTo>
                            <a:pt x="0" y="259900"/>
                          </a:lnTo>
                          <a:lnTo>
                            <a:pt x="47" y="259947"/>
                          </a:lnTo>
                          <a:cubicBezTo>
                            <a:pt x="6815" y="248433"/>
                            <a:pt x="17342" y="239456"/>
                            <a:pt x="29985" y="234662"/>
                          </a:cubicBezTo>
                          <a:lnTo>
                            <a:pt x="170886" y="0"/>
                          </a:lnTo>
                          <a:cubicBezTo>
                            <a:pt x="162003" y="4512"/>
                            <a:pt x="154483" y="11280"/>
                            <a:pt x="149172" y="19598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470" name="Freeform: Shape 469">
                      <a:extLst>
                        <a:ext uri="{FF2B5EF4-FFF2-40B4-BE49-F238E27FC236}">
                          <a16:creationId xmlns:a16="http://schemas.microsoft.com/office/drawing/2014/main" id="{72704D35-1EA8-DA36-AA9C-1F34065883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646913" y="1295025"/>
                      <a:ext cx="151052" cy="300177"/>
                    </a:xfrm>
                    <a:custGeom>
                      <a:avLst/>
                      <a:gdLst>
                        <a:gd name="connsiteX0" fmla="*/ 142640 w 151052"/>
                        <a:gd name="connsiteY0" fmla="*/ 0 h 300177"/>
                        <a:gd name="connsiteX1" fmla="*/ 0 w 151052"/>
                        <a:gd name="connsiteY1" fmla="*/ 237529 h 300177"/>
                        <a:gd name="connsiteX2" fmla="*/ 9541 w 151052"/>
                        <a:gd name="connsiteY2" fmla="*/ 269864 h 300177"/>
                        <a:gd name="connsiteX3" fmla="*/ 940 w 151052"/>
                        <a:gd name="connsiteY3" fmla="*/ 300131 h 300177"/>
                        <a:gd name="connsiteX4" fmla="*/ 987 w 151052"/>
                        <a:gd name="connsiteY4" fmla="*/ 300178 h 300177"/>
                        <a:gd name="connsiteX5" fmla="*/ 50664 w 151052"/>
                        <a:gd name="connsiteY5" fmla="*/ 215440 h 300177"/>
                        <a:gd name="connsiteX6" fmla="*/ 125908 w 151052"/>
                        <a:gd name="connsiteY6" fmla="*/ 87135 h 300177"/>
                        <a:gd name="connsiteX7" fmla="*/ 143674 w 151052"/>
                        <a:gd name="connsiteY7" fmla="*/ 56868 h 300177"/>
                        <a:gd name="connsiteX8" fmla="*/ 143627 w 151052"/>
                        <a:gd name="connsiteY8" fmla="*/ 56868 h 300177"/>
                        <a:gd name="connsiteX9" fmla="*/ 151052 w 151052"/>
                        <a:gd name="connsiteY9" fmla="*/ 29468 h 300177"/>
                        <a:gd name="connsiteX10" fmla="*/ 142640 w 151052"/>
                        <a:gd name="connsiteY10" fmla="*/ 0 h 3001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51052" h="300177">
                          <a:moveTo>
                            <a:pt x="142640" y="0"/>
                          </a:moveTo>
                          <a:lnTo>
                            <a:pt x="0" y="237529"/>
                          </a:lnTo>
                          <a:cubicBezTo>
                            <a:pt x="6063" y="246835"/>
                            <a:pt x="9588" y="257926"/>
                            <a:pt x="9541" y="269864"/>
                          </a:cubicBezTo>
                          <a:cubicBezTo>
                            <a:pt x="9494" y="280956"/>
                            <a:pt x="6298" y="291295"/>
                            <a:pt x="940" y="300131"/>
                          </a:cubicBezTo>
                          <a:lnTo>
                            <a:pt x="987" y="300178"/>
                          </a:lnTo>
                          <a:lnTo>
                            <a:pt x="50664" y="215440"/>
                          </a:lnTo>
                          <a:lnTo>
                            <a:pt x="125908" y="87135"/>
                          </a:lnTo>
                          <a:lnTo>
                            <a:pt x="143674" y="56868"/>
                          </a:lnTo>
                          <a:lnTo>
                            <a:pt x="143627" y="56868"/>
                          </a:lnTo>
                          <a:cubicBezTo>
                            <a:pt x="148279" y="48784"/>
                            <a:pt x="151005" y="39479"/>
                            <a:pt x="151052" y="29468"/>
                          </a:cubicBezTo>
                          <a:cubicBezTo>
                            <a:pt x="151099" y="18658"/>
                            <a:pt x="147997" y="8554"/>
                            <a:pt x="142640" y="0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471" name="Freeform: Shape 470">
                      <a:extLst>
                        <a:ext uri="{FF2B5EF4-FFF2-40B4-BE49-F238E27FC236}">
                          <a16:creationId xmlns:a16="http://schemas.microsoft.com/office/drawing/2014/main" id="{E227AB4F-CBB0-5620-1123-C9F5FC4334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600714" y="1268894"/>
                      <a:ext cx="168958" cy="248996"/>
                    </a:xfrm>
                    <a:custGeom>
                      <a:avLst/>
                      <a:gdLst>
                        <a:gd name="connsiteX0" fmla="*/ 142123 w 168958"/>
                        <a:gd name="connsiteY0" fmla="*/ 0 h 248996"/>
                        <a:gd name="connsiteX1" fmla="*/ 138974 w 168958"/>
                        <a:gd name="connsiteY1" fmla="*/ 188 h 248996"/>
                        <a:gd name="connsiteX2" fmla="*/ 0 w 168958"/>
                        <a:gd name="connsiteY2" fmla="*/ 237012 h 248996"/>
                        <a:gd name="connsiteX3" fmla="*/ 32570 w 168958"/>
                        <a:gd name="connsiteY3" fmla="*/ 248997 h 248996"/>
                        <a:gd name="connsiteX4" fmla="*/ 168958 w 168958"/>
                        <a:gd name="connsiteY4" fmla="*/ 7097 h 248996"/>
                        <a:gd name="connsiteX5" fmla="*/ 142123 w 168958"/>
                        <a:gd name="connsiteY5" fmla="*/ 0 h 2489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68958" h="248996">
                          <a:moveTo>
                            <a:pt x="142123" y="0"/>
                          </a:moveTo>
                          <a:cubicBezTo>
                            <a:pt x="141042" y="0"/>
                            <a:pt x="140008" y="141"/>
                            <a:pt x="138974" y="188"/>
                          </a:cubicBezTo>
                          <a:lnTo>
                            <a:pt x="0" y="237012"/>
                          </a:lnTo>
                          <a:cubicBezTo>
                            <a:pt x="12219" y="237670"/>
                            <a:pt x="23452" y="241994"/>
                            <a:pt x="32570" y="248997"/>
                          </a:cubicBezTo>
                          <a:lnTo>
                            <a:pt x="168958" y="7097"/>
                          </a:lnTo>
                          <a:cubicBezTo>
                            <a:pt x="161063" y="2679"/>
                            <a:pt x="151898" y="47"/>
                            <a:pt x="142123" y="0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472" name="Freeform: Shape 471">
                      <a:extLst>
                        <a:ext uri="{FF2B5EF4-FFF2-40B4-BE49-F238E27FC236}">
                          <a16:creationId xmlns:a16="http://schemas.microsoft.com/office/drawing/2014/main" id="{D57791AB-6E6A-C2C9-DAC3-B71913C5EB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647853" y="1309359"/>
                      <a:ext cx="150112" cy="285843"/>
                    </a:xfrm>
                    <a:custGeom>
                      <a:avLst/>
                      <a:gdLst>
                        <a:gd name="connsiteX0" fmla="*/ 147997 w 150112"/>
                        <a:gd name="connsiteY0" fmla="*/ 0 h 285843"/>
                        <a:gd name="connsiteX1" fmla="*/ 7661 w 150112"/>
                        <a:gd name="connsiteY1" fmla="*/ 245190 h 285843"/>
                        <a:gd name="connsiteX2" fmla="*/ 8601 w 150112"/>
                        <a:gd name="connsiteY2" fmla="*/ 255529 h 285843"/>
                        <a:gd name="connsiteX3" fmla="*/ 0 w 150112"/>
                        <a:gd name="connsiteY3" fmla="*/ 285796 h 285843"/>
                        <a:gd name="connsiteX4" fmla="*/ 47 w 150112"/>
                        <a:gd name="connsiteY4" fmla="*/ 285843 h 285843"/>
                        <a:gd name="connsiteX5" fmla="*/ 49724 w 150112"/>
                        <a:gd name="connsiteY5" fmla="*/ 201106 h 285843"/>
                        <a:gd name="connsiteX6" fmla="*/ 124968 w 150112"/>
                        <a:gd name="connsiteY6" fmla="*/ 72800 h 285843"/>
                        <a:gd name="connsiteX7" fmla="*/ 142734 w 150112"/>
                        <a:gd name="connsiteY7" fmla="*/ 42533 h 285843"/>
                        <a:gd name="connsiteX8" fmla="*/ 142687 w 150112"/>
                        <a:gd name="connsiteY8" fmla="*/ 42533 h 285843"/>
                        <a:gd name="connsiteX9" fmla="*/ 150112 w 150112"/>
                        <a:gd name="connsiteY9" fmla="*/ 15133 h 285843"/>
                        <a:gd name="connsiteX10" fmla="*/ 147997 w 150112"/>
                        <a:gd name="connsiteY10" fmla="*/ 0 h 2858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50112" h="285843">
                          <a:moveTo>
                            <a:pt x="147997" y="0"/>
                          </a:moveTo>
                          <a:lnTo>
                            <a:pt x="7661" y="245190"/>
                          </a:lnTo>
                          <a:cubicBezTo>
                            <a:pt x="8225" y="248574"/>
                            <a:pt x="8601" y="252005"/>
                            <a:pt x="8601" y="255529"/>
                          </a:cubicBezTo>
                          <a:cubicBezTo>
                            <a:pt x="8554" y="266621"/>
                            <a:pt x="5358" y="276961"/>
                            <a:pt x="0" y="285796"/>
                          </a:cubicBezTo>
                          <a:lnTo>
                            <a:pt x="47" y="285843"/>
                          </a:lnTo>
                          <a:lnTo>
                            <a:pt x="49724" y="201106"/>
                          </a:lnTo>
                          <a:lnTo>
                            <a:pt x="124968" y="72800"/>
                          </a:lnTo>
                          <a:lnTo>
                            <a:pt x="142734" y="42533"/>
                          </a:lnTo>
                          <a:lnTo>
                            <a:pt x="142687" y="42533"/>
                          </a:lnTo>
                          <a:cubicBezTo>
                            <a:pt x="147339" y="34450"/>
                            <a:pt x="150065" y="25144"/>
                            <a:pt x="150112" y="15133"/>
                          </a:cubicBezTo>
                          <a:cubicBezTo>
                            <a:pt x="150112" y="9870"/>
                            <a:pt x="149361" y="4841"/>
                            <a:pt x="147997" y="0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</p:grpSp>
              <p:grpSp>
                <p:nvGrpSpPr>
                  <p:cNvPr id="464" name="Graphic 111">
                    <a:extLst>
                      <a:ext uri="{FF2B5EF4-FFF2-40B4-BE49-F238E27FC236}">
                        <a16:creationId xmlns:a16="http://schemas.microsoft.com/office/drawing/2014/main" id="{AADBDC28-EE0D-63D5-E7F3-D2246BF19FCD}"/>
                      </a:ext>
                    </a:extLst>
                  </p:cNvPr>
                  <p:cNvGrpSpPr/>
                  <p:nvPr/>
                </p:nvGrpSpPr>
                <p:grpSpPr>
                  <a:xfrm>
                    <a:off x="10593805" y="1312883"/>
                    <a:ext cx="181789" cy="206605"/>
                    <a:chOff x="10593805" y="1312883"/>
                    <a:chExt cx="181789" cy="206605"/>
                  </a:xfrm>
                  <a:grpFill/>
                </p:grpSpPr>
                <p:sp>
                  <p:nvSpPr>
                    <p:cNvPr id="465" name="Freeform: Shape 464">
                      <a:extLst>
                        <a:ext uri="{FF2B5EF4-FFF2-40B4-BE49-F238E27FC236}">
                          <a16:creationId xmlns:a16="http://schemas.microsoft.com/office/drawing/2014/main" id="{C224F07F-6FE2-7DF3-995C-99417CD91D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671164" y="1312883"/>
                      <a:ext cx="104430" cy="74822"/>
                    </a:xfrm>
                    <a:custGeom>
                      <a:avLst/>
                      <a:gdLst>
                        <a:gd name="connsiteX0" fmla="*/ 98414 w 104430"/>
                        <a:gd name="connsiteY0" fmla="*/ 74823 h 74822"/>
                        <a:gd name="connsiteX1" fmla="*/ 99354 w 104430"/>
                        <a:gd name="connsiteY1" fmla="*/ 69042 h 74822"/>
                        <a:gd name="connsiteX2" fmla="*/ 99730 w 104430"/>
                        <a:gd name="connsiteY2" fmla="*/ 62791 h 74822"/>
                        <a:gd name="connsiteX3" fmla="*/ 42063 w 104430"/>
                        <a:gd name="connsiteY3" fmla="*/ 4654 h 74822"/>
                        <a:gd name="connsiteX4" fmla="*/ 4700 w 104430"/>
                        <a:gd name="connsiteY4" fmla="*/ 18237 h 74822"/>
                        <a:gd name="connsiteX5" fmla="*/ 0 w 104430"/>
                        <a:gd name="connsiteY5" fmla="*/ 21621 h 74822"/>
                        <a:gd name="connsiteX6" fmla="*/ 6674 w 104430"/>
                        <a:gd name="connsiteY6" fmla="*/ 10905 h 74822"/>
                        <a:gd name="connsiteX7" fmla="*/ 42110 w 104430"/>
                        <a:gd name="connsiteY7" fmla="*/ 2 h 74822"/>
                        <a:gd name="connsiteX8" fmla="*/ 104430 w 104430"/>
                        <a:gd name="connsiteY8" fmla="*/ 62885 h 74822"/>
                        <a:gd name="connsiteX9" fmla="*/ 104383 w 104430"/>
                        <a:gd name="connsiteY9" fmla="*/ 64718 h 74822"/>
                        <a:gd name="connsiteX10" fmla="*/ 98414 w 104430"/>
                        <a:gd name="connsiteY10" fmla="*/ 74823 h 748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04430" h="74822">
                          <a:moveTo>
                            <a:pt x="98414" y="74823"/>
                          </a:moveTo>
                          <a:lnTo>
                            <a:pt x="99354" y="69042"/>
                          </a:lnTo>
                          <a:cubicBezTo>
                            <a:pt x="99589" y="66833"/>
                            <a:pt x="99730" y="64765"/>
                            <a:pt x="99730" y="62791"/>
                          </a:cubicBezTo>
                          <a:cubicBezTo>
                            <a:pt x="99871" y="30880"/>
                            <a:pt x="74022" y="4796"/>
                            <a:pt x="42063" y="4654"/>
                          </a:cubicBezTo>
                          <a:cubicBezTo>
                            <a:pt x="28575" y="4608"/>
                            <a:pt x="15227" y="9401"/>
                            <a:pt x="4700" y="18237"/>
                          </a:cubicBezTo>
                          <a:lnTo>
                            <a:pt x="0" y="21621"/>
                          </a:lnTo>
                          <a:lnTo>
                            <a:pt x="6674" y="10905"/>
                          </a:lnTo>
                          <a:cubicBezTo>
                            <a:pt x="17107" y="3762"/>
                            <a:pt x="29468" y="-92"/>
                            <a:pt x="42110" y="2"/>
                          </a:cubicBezTo>
                          <a:cubicBezTo>
                            <a:pt x="76654" y="143"/>
                            <a:pt x="104571" y="28342"/>
                            <a:pt x="104430" y="62885"/>
                          </a:cubicBezTo>
                          <a:cubicBezTo>
                            <a:pt x="104430" y="63496"/>
                            <a:pt x="104383" y="64718"/>
                            <a:pt x="104383" y="64718"/>
                          </a:cubicBezTo>
                          <a:lnTo>
                            <a:pt x="98414" y="74823"/>
                          </a:ln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466" name="Freeform: Shape 465">
                      <a:extLst>
                        <a:ext uri="{FF2B5EF4-FFF2-40B4-BE49-F238E27FC236}">
                          <a16:creationId xmlns:a16="http://schemas.microsoft.com/office/drawing/2014/main" id="{FF0675F2-A05B-EA89-6FA8-CEF8803E28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668438" y="1316877"/>
                      <a:ext cx="104383" cy="74822"/>
                    </a:xfrm>
                    <a:custGeom>
                      <a:avLst/>
                      <a:gdLst>
                        <a:gd name="connsiteX0" fmla="*/ 98461 w 104383"/>
                        <a:gd name="connsiteY0" fmla="*/ 74823 h 74822"/>
                        <a:gd name="connsiteX1" fmla="*/ 99354 w 104383"/>
                        <a:gd name="connsiteY1" fmla="*/ 69042 h 74822"/>
                        <a:gd name="connsiteX2" fmla="*/ 99730 w 104383"/>
                        <a:gd name="connsiteY2" fmla="*/ 62791 h 74822"/>
                        <a:gd name="connsiteX3" fmla="*/ 42063 w 104383"/>
                        <a:gd name="connsiteY3" fmla="*/ 4655 h 74822"/>
                        <a:gd name="connsiteX4" fmla="*/ 4700 w 104383"/>
                        <a:gd name="connsiteY4" fmla="*/ 18237 h 74822"/>
                        <a:gd name="connsiteX5" fmla="*/ 0 w 104383"/>
                        <a:gd name="connsiteY5" fmla="*/ 21621 h 74822"/>
                        <a:gd name="connsiteX6" fmla="*/ 6627 w 104383"/>
                        <a:gd name="connsiteY6" fmla="*/ 10905 h 74822"/>
                        <a:gd name="connsiteX7" fmla="*/ 42063 w 104383"/>
                        <a:gd name="connsiteY7" fmla="*/ 2 h 74822"/>
                        <a:gd name="connsiteX8" fmla="*/ 104383 w 104383"/>
                        <a:gd name="connsiteY8" fmla="*/ 62885 h 74822"/>
                        <a:gd name="connsiteX9" fmla="*/ 104336 w 104383"/>
                        <a:gd name="connsiteY9" fmla="*/ 64718 h 74822"/>
                        <a:gd name="connsiteX10" fmla="*/ 98461 w 104383"/>
                        <a:gd name="connsiteY10" fmla="*/ 74823 h 748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04383" h="74822">
                          <a:moveTo>
                            <a:pt x="98461" y="74823"/>
                          </a:moveTo>
                          <a:lnTo>
                            <a:pt x="99354" y="69042"/>
                          </a:lnTo>
                          <a:cubicBezTo>
                            <a:pt x="99589" y="66833"/>
                            <a:pt x="99730" y="64765"/>
                            <a:pt x="99730" y="62791"/>
                          </a:cubicBezTo>
                          <a:cubicBezTo>
                            <a:pt x="99871" y="30880"/>
                            <a:pt x="74022" y="4796"/>
                            <a:pt x="42063" y="4655"/>
                          </a:cubicBezTo>
                          <a:cubicBezTo>
                            <a:pt x="28575" y="4608"/>
                            <a:pt x="15227" y="9401"/>
                            <a:pt x="4700" y="18237"/>
                          </a:cubicBezTo>
                          <a:lnTo>
                            <a:pt x="0" y="21621"/>
                          </a:lnTo>
                          <a:lnTo>
                            <a:pt x="6627" y="10905"/>
                          </a:lnTo>
                          <a:cubicBezTo>
                            <a:pt x="17060" y="3762"/>
                            <a:pt x="29421" y="-92"/>
                            <a:pt x="42063" y="2"/>
                          </a:cubicBezTo>
                          <a:cubicBezTo>
                            <a:pt x="76607" y="143"/>
                            <a:pt x="104524" y="28342"/>
                            <a:pt x="104383" y="62885"/>
                          </a:cubicBezTo>
                          <a:cubicBezTo>
                            <a:pt x="104383" y="63496"/>
                            <a:pt x="104336" y="64718"/>
                            <a:pt x="104336" y="64718"/>
                          </a:cubicBezTo>
                          <a:lnTo>
                            <a:pt x="98461" y="74823"/>
                          </a:ln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467" name="Freeform: Shape 466">
                      <a:extLst>
                        <a:ext uri="{FF2B5EF4-FFF2-40B4-BE49-F238E27FC236}">
                          <a16:creationId xmlns:a16="http://schemas.microsoft.com/office/drawing/2014/main" id="{AB16E452-A2D9-81E8-00C2-0C5844649A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596249" y="1436067"/>
                      <a:ext cx="104337" cy="79615"/>
                    </a:xfrm>
                    <a:custGeom>
                      <a:avLst/>
                      <a:gdLst>
                        <a:gd name="connsiteX0" fmla="*/ 98273 w 104337"/>
                        <a:gd name="connsiteY0" fmla="*/ 79615 h 79615"/>
                        <a:gd name="connsiteX1" fmla="*/ 99636 w 104337"/>
                        <a:gd name="connsiteY1" fmla="*/ 65845 h 79615"/>
                        <a:gd name="connsiteX2" fmla="*/ 82012 w 104337"/>
                        <a:gd name="connsiteY2" fmla="*/ 22747 h 79615"/>
                        <a:gd name="connsiteX3" fmla="*/ 39056 w 104337"/>
                        <a:gd name="connsiteY3" fmla="*/ 4747 h 79615"/>
                        <a:gd name="connsiteX4" fmla="*/ 5123 w 104337"/>
                        <a:gd name="connsiteY4" fmla="*/ 14945 h 79615"/>
                        <a:gd name="connsiteX5" fmla="*/ 0 w 104337"/>
                        <a:gd name="connsiteY5" fmla="*/ 19128 h 79615"/>
                        <a:gd name="connsiteX6" fmla="*/ 6580 w 104337"/>
                        <a:gd name="connsiteY6" fmla="*/ 8507 h 79615"/>
                        <a:gd name="connsiteX7" fmla="*/ 39103 w 104337"/>
                        <a:gd name="connsiteY7" fmla="*/ 0 h 79615"/>
                        <a:gd name="connsiteX8" fmla="*/ 85349 w 104337"/>
                        <a:gd name="connsiteY8" fmla="*/ 19410 h 79615"/>
                        <a:gd name="connsiteX9" fmla="*/ 104336 w 104337"/>
                        <a:gd name="connsiteY9" fmla="*/ 65845 h 79615"/>
                        <a:gd name="connsiteX10" fmla="*/ 104195 w 104337"/>
                        <a:gd name="connsiteY10" fmla="*/ 69510 h 79615"/>
                        <a:gd name="connsiteX11" fmla="*/ 98273 w 104337"/>
                        <a:gd name="connsiteY11" fmla="*/ 79615 h 796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04337" h="79615">
                          <a:moveTo>
                            <a:pt x="98273" y="79615"/>
                          </a:moveTo>
                          <a:cubicBezTo>
                            <a:pt x="98273" y="79615"/>
                            <a:pt x="99260" y="75526"/>
                            <a:pt x="99636" y="65845"/>
                          </a:cubicBezTo>
                          <a:cubicBezTo>
                            <a:pt x="99730" y="49583"/>
                            <a:pt x="93433" y="34309"/>
                            <a:pt x="82012" y="22747"/>
                          </a:cubicBezTo>
                          <a:cubicBezTo>
                            <a:pt x="70591" y="11186"/>
                            <a:pt x="55317" y="4794"/>
                            <a:pt x="39056" y="4747"/>
                          </a:cubicBezTo>
                          <a:cubicBezTo>
                            <a:pt x="26883" y="4700"/>
                            <a:pt x="15180" y="8225"/>
                            <a:pt x="5123" y="14945"/>
                          </a:cubicBezTo>
                          <a:lnTo>
                            <a:pt x="0" y="19128"/>
                          </a:lnTo>
                          <a:lnTo>
                            <a:pt x="6580" y="8507"/>
                          </a:lnTo>
                          <a:cubicBezTo>
                            <a:pt x="16496" y="2867"/>
                            <a:pt x="27588" y="0"/>
                            <a:pt x="39103" y="0"/>
                          </a:cubicBezTo>
                          <a:cubicBezTo>
                            <a:pt x="56633" y="94"/>
                            <a:pt x="73035" y="6956"/>
                            <a:pt x="85349" y="19410"/>
                          </a:cubicBezTo>
                          <a:cubicBezTo>
                            <a:pt x="97662" y="31818"/>
                            <a:pt x="104430" y="48314"/>
                            <a:pt x="104336" y="65845"/>
                          </a:cubicBezTo>
                          <a:cubicBezTo>
                            <a:pt x="104336" y="67020"/>
                            <a:pt x="104289" y="68241"/>
                            <a:pt x="104195" y="69510"/>
                          </a:cubicBezTo>
                          <a:lnTo>
                            <a:pt x="98273" y="79615"/>
                          </a:ln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468" name="Freeform: Shape 467">
                      <a:extLst>
                        <a:ext uri="{FF2B5EF4-FFF2-40B4-BE49-F238E27FC236}">
                          <a16:creationId xmlns:a16="http://schemas.microsoft.com/office/drawing/2014/main" id="{6E123DDA-5EE3-278D-F4EB-7F16F3D16B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593805" y="1439873"/>
                      <a:ext cx="104337" cy="79615"/>
                    </a:xfrm>
                    <a:custGeom>
                      <a:avLst/>
                      <a:gdLst>
                        <a:gd name="connsiteX0" fmla="*/ 98274 w 104337"/>
                        <a:gd name="connsiteY0" fmla="*/ 79616 h 79615"/>
                        <a:gd name="connsiteX1" fmla="*/ 99636 w 104337"/>
                        <a:gd name="connsiteY1" fmla="*/ 65845 h 79615"/>
                        <a:gd name="connsiteX2" fmla="*/ 82012 w 104337"/>
                        <a:gd name="connsiteY2" fmla="*/ 22748 h 79615"/>
                        <a:gd name="connsiteX3" fmla="*/ 39056 w 104337"/>
                        <a:gd name="connsiteY3" fmla="*/ 4747 h 79615"/>
                        <a:gd name="connsiteX4" fmla="*/ 5123 w 104337"/>
                        <a:gd name="connsiteY4" fmla="*/ 14946 h 79615"/>
                        <a:gd name="connsiteX5" fmla="*/ 0 w 104337"/>
                        <a:gd name="connsiteY5" fmla="*/ 19129 h 79615"/>
                        <a:gd name="connsiteX6" fmla="*/ 6580 w 104337"/>
                        <a:gd name="connsiteY6" fmla="*/ 8507 h 79615"/>
                        <a:gd name="connsiteX7" fmla="*/ 39103 w 104337"/>
                        <a:gd name="connsiteY7" fmla="*/ 1 h 79615"/>
                        <a:gd name="connsiteX8" fmla="*/ 85349 w 104337"/>
                        <a:gd name="connsiteY8" fmla="*/ 19411 h 79615"/>
                        <a:gd name="connsiteX9" fmla="*/ 104336 w 104337"/>
                        <a:gd name="connsiteY9" fmla="*/ 65845 h 79615"/>
                        <a:gd name="connsiteX10" fmla="*/ 104195 w 104337"/>
                        <a:gd name="connsiteY10" fmla="*/ 69511 h 79615"/>
                        <a:gd name="connsiteX11" fmla="*/ 98274 w 104337"/>
                        <a:gd name="connsiteY11" fmla="*/ 79616 h 796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04337" h="79615">
                          <a:moveTo>
                            <a:pt x="98274" y="79616"/>
                          </a:moveTo>
                          <a:cubicBezTo>
                            <a:pt x="98274" y="79616"/>
                            <a:pt x="99260" y="75527"/>
                            <a:pt x="99636" y="65845"/>
                          </a:cubicBezTo>
                          <a:cubicBezTo>
                            <a:pt x="99730" y="49584"/>
                            <a:pt x="93433" y="34309"/>
                            <a:pt x="82012" y="22748"/>
                          </a:cubicBezTo>
                          <a:cubicBezTo>
                            <a:pt x="70591" y="11186"/>
                            <a:pt x="55317" y="4794"/>
                            <a:pt x="39056" y="4747"/>
                          </a:cubicBezTo>
                          <a:cubicBezTo>
                            <a:pt x="26883" y="4700"/>
                            <a:pt x="15180" y="8225"/>
                            <a:pt x="5123" y="14946"/>
                          </a:cubicBezTo>
                          <a:lnTo>
                            <a:pt x="0" y="19129"/>
                          </a:lnTo>
                          <a:lnTo>
                            <a:pt x="6580" y="8507"/>
                          </a:lnTo>
                          <a:cubicBezTo>
                            <a:pt x="16449" y="2867"/>
                            <a:pt x="27588" y="-46"/>
                            <a:pt x="39103" y="1"/>
                          </a:cubicBezTo>
                          <a:cubicBezTo>
                            <a:pt x="56633" y="95"/>
                            <a:pt x="73035" y="6956"/>
                            <a:pt x="85349" y="19411"/>
                          </a:cubicBezTo>
                          <a:cubicBezTo>
                            <a:pt x="97663" y="31865"/>
                            <a:pt x="104430" y="48315"/>
                            <a:pt x="104336" y="65845"/>
                          </a:cubicBezTo>
                          <a:cubicBezTo>
                            <a:pt x="104336" y="67020"/>
                            <a:pt x="104289" y="68242"/>
                            <a:pt x="104195" y="69511"/>
                          </a:cubicBezTo>
                          <a:lnTo>
                            <a:pt x="98274" y="79616"/>
                          </a:ln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</p:grpSp>
            </p:grpSp>
          </p:grpSp>
        </p:grpSp>
        <p:grpSp>
          <p:nvGrpSpPr>
            <p:cNvPr id="46" name="Graphic 111">
              <a:extLst>
                <a:ext uri="{FF2B5EF4-FFF2-40B4-BE49-F238E27FC236}">
                  <a16:creationId xmlns:a16="http://schemas.microsoft.com/office/drawing/2014/main" id="{20558BE8-ECEE-C798-7866-5E6923BC6853}"/>
                </a:ext>
              </a:extLst>
            </p:cNvPr>
            <p:cNvGrpSpPr/>
            <p:nvPr/>
          </p:nvGrpSpPr>
          <p:grpSpPr>
            <a:xfrm>
              <a:off x="8766795" y="1235431"/>
              <a:ext cx="1441671" cy="478207"/>
              <a:chOff x="8766795" y="1235431"/>
              <a:chExt cx="1441671" cy="478207"/>
            </a:xfrm>
            <a:grpFill/>
          </p:grpSpPr>
          <p:grpSp>
            <p:nvGrpSpPr>
              <p:cNvPr id="424" name="Graphic 111">
                <a:extLst>
                  <a:ext uri="{FF2B5EF4-FFF2-40B4-BE49-F238E27FC236}">
                    <a16:creationId xmlns:a16="http://schemas.microsoft.com/office/drawing/2014/main" id="{6C4D5D24-18C5-1A82-D720-4F2989FF5A73}"/>
                  </a:ext>
                </a:extLst>
              </p:cNvPr>
              <p:cNvGrpSpPr/>
              <p:nvPr/>
            </p:nvGrpSpPr>
            <p:grpSpPr>
              <a:xfrm>
                <a:off x="8766795" y="1235431"/>
                <a:ext cx="1441671" cy="478207"/>
                <a:chOff x="8766795" y="1235431"/>
                <a:chExt cx="1441671" cy="478207"/>
              </a:xfrm>
              <a:grpFill/>
            </p:grpSpPr>
            <p:sp>
              <p:nvSpPr>
                <p:cNvPr id="436" name="Freeform: Shape 435">
                  <a:extLst>
                    <a:ext uri="{FF2B5EF4-FFF2-40B4-BE49-F238E27FC236}">
                      <a16:creationId xmlns:a16="http://schemas.microsoft.com/office/drawing/2014/main" id="{AD77C5FC-2FBB-1D5B-5B8C-64EE89FDFB98}"/>
                    </a:ext>
                  </a:extLst>
                </p:cNvPr>
                <p:cNvSpPr/>
                <p:nvPr/>
              </p:nvSpPr>
              <p:spPr>
                <a:xfrm>
                  <a:off x="8766795" y="1235431"/>
                  <a:ext cx="1441671" cy="478207"/>
                </a:xfrm>
                <a:custGeom>
                  <a:avLst/>
                  <a:gdLst>
                    <a:gd name="connsiteX0" fmla="*/ 1308525 w 1441671"/>
                    <a:gd name="connsiteY0" fmla="*/ 21149 h 478207"/>
                    <a:gd name="connsiteX1" fmla="*/ 919991 w 1441671"/>
                    <a:gd name="connsiteY1" fmla="*/ 336038 h 478207"/>
                    <a:gd name="connsiteX2" fmla="*/ 584564 w 1441671"/>
                    <a:gd name="connsiteY2" fmla="*/ 322032 h 478207"/>
                    <a:gd name="connsiteX3" fmla="*/ 329881 w 1441671"/>
                    <a:gd name="connsiteY3" fmla="*/ 311363 h 478207"/>
                    <a:gd name="connsiteX4" fmla="*/ 461758 w 1441671"/>
                    <a:gd name="connsiteY4" fmla="*/ 163319 h 478207"/>
                    <a:gd name="connsiteX5" fmla="*/ 711976 w 1441671"/>
                    <a:gd name="connsiteY5" fmla="*/ 2350 h 478207"/>
                    <a:gd name="connsiteX6" fmla="*/ 676775 w 1441671"/>
                    <a:gd name="connsiteY6" fmla="*/ 0 h 478207"/>
                    <a:gd name="connsiteX7" fmla="*/ 228552 w 1441671"/>
                    <a:gd name="connsiteY7" fmla="*/ 284950 h 478207"/>
                    <a:gd name="connsiteX8" fmla="*/ 0 w 1441671"/>
                    <a:gd name="connsiteY8" fmla="*/ 436520 h 478207"/>
                    <a:gd name="connsiteX9" fmla="*/ 441079 w 1441671"/>
                    <a:gd name="connsiteY9" fmla="*/ 455695 h 478207"/>
                    <a:gd name="connsiteX10" fmla="*/ 959939 w 1441671"/>
                    <a:gd name="connsiteY10" fmla="*/ 478207 h 478207"/>
                    <a:gd name="connsiteX11" fmla="*/ 1441671 w 1441671"/>
                    <a:gd name="connsiteY11" fmla="*/ 30549 h 478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441671" h="478207">
                      <a:moveTo>
                        <a:pt x="1308525" y="21149"/>
                      </a:moveTo>
                      <a:lnTo>
                        <a:pt x="919991" y="336038"/>
                      </a:lnTo>
                      <a:lnTo>
                        <a:pt x="584564" y="322032"/>
                      </a:lnTo>
                      <a:lnTo>
                        <a:pt x="329881" y="311363"/>
                      </a:lnTo>
                      <a:lnTo>
                        <a:pt x="461758" y="163319"/>
                      </a:lnTo>
                      <a:lnTo>
                        <a:pt x="711976" y="2350"/>
                      </a:lnTo>
                      <a:lnTo>
                        <a:pt x="676775" y="0"/>
                      </a:lnTo>
                      <a:lnTo>
                        <a:pt x="228552" y="284950"/>
                      </a:lnTo>
                      <a:lnTo>
                        <a:pt x="0" y="436520"/>
                      </a:lnTo>
                      <a:lnTo>
                        <a:pt x="441079" y="455695"/>
                      </a:lnTo>
                      <a:lnTo>
                        <a:pt x="959939" y="478207"/>
                      </a:lnTo>
                      <a:lnTo>
                        <a:pt x="1441671" y="30549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437" name="Freeform: Shape 436">
                  <a:extLst>
                    <a:ext uri="{FF2B5EF4-FFF2-40B4-BE49-F238E27FC236}">
                      <a16:creationId xmlns:a16="http://schemas.microsoft.com/office/drawing/2014/main" id="{81BCEF23-5C13-7F52-B858-34DE235FD221}"/>
                    </a:ext>
                  </a:extLst>
                </p:cNvPr>
                <p:cNvSpPr/>
                <p:nvPr/>
              </p:nvSpPr>
              <p:spPr>
                <a:xfrm>
                  <a:off x="9133737" y="1550601"/>
                  <a:ext cx="385312" cy="65994"/>
                </a:xfrm>
                <a:custGeom>
                  <a:avLst/>
                  <a:gdLst>
                    <a:gd name="connsiteX0" fmla="*/ 53787 w 385312"/>
                    <a:gd name="connsiteY0" fmla="*/ 0 h 65994"/>
                    <a:gd name="connsiteX1" fmla="*/ 11112 w 385312"/>
                    <a:gd name="connsiteY1" fmla="*/ 30173 h 65994"/>
                    <a:gd name="connsiteX2" fmla="*/ 16940 w 385312"/>
                    <a:gd name="connsiteY2" fmla="*/ 52685 h 65994"/>
                    <a:gd name="connsiteX3" fmla="*/ 291316 w 385312"/>
                    <a:gd name="connsiteY3" fmla="*/ 65751 h 65994"/>
                    <a:gd name="connsiteX4" fmla="*/ 291316 w 385312"/>
                    <a:gd name="connsiteY4" fmla="*/ 65751 h 65994"/>
                    <a:gd name="connsiteX5" fmla="*/ 356079 w 385312"/>
                    <a:gd name="connsiteY5" fmla="*/ 44178 h 65994"/>
                    <a:gd name="connsiteX6" fmla="*/ 356079 w 385312"/>
                    <a:gd name="connsiteY6" fmla="*/ 44178 h 65994"/>
                    <a:gd name="connsiteX7" fmla="*/ 385312 w 385312"/>
                    <a:gd name="connsiteY7" fmla="*/ 13864 h 65994"/>
                    <a:gd name="connsiteX8" fmla="*/ 53787 w 385312"/>
                    <a:gd name="connsiteY8" fmla="*/ 0 h 659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5312" h="65994">
                      <a:moveTo>
                        <a:pt x="53787" y="0"/>
                      </a:moveTo>
                      <a:lnTo>
                        <a:pt x="11112" y="30173"/>
                      </a:lnTo>
                      <a:cubicBezTo>
                        <a:pt x="1619" y="36142"/>
                        <a:pt x="-10695" y="49630"/>
                        <a:pt x="16940" y="52685"/>
                      </a:cubicBezTo>
                      <a:lnTo>
                        <a:pt x="291316" y="65751"/>
                      </a:lnTo>
                      <a:lnTo>
                        <a:pt x="291316" y="65751"/>
                      </a:lnTo>
                      <a:cubicBezTo>
                        <a:pt x="329807" y="67583"/>
                        <a:pt x="341792" y="58983"/>
                        <a:pt x="356079" y="44178"/>
                      </a:cubicBezTo>
                      <a:lnTo>
                        <a:pt x="356079" y="44178"/>
                      </a:lnTo>
                      <a:lnTo>
                        <a:pt x="385312" y="13864"/>
                      </a:lnTo>
                      <a:lnTo>
                        <a:pt x="53787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grpSp>
              <p:nvGrpSpPr>
                <p:cNvPr id="438" name="Graphic 111">
                  <a:extLst>
                    <a:ext uri="{FF2B5EF4-FFF2-40B4-BE49-F238E27FC236}">
                      <a16:creationId xmlns:a16="http://schemas.microsoft.com/office/drawing/2014/main" id="{BBA965B4-D5C3-E8EF-0DA9-7B4302A77581}"/>
                    </a:ext>
                  </a:extLst>
                </p:cNvPr>
                <p:cNvGrpSpPr/>
                <p:nvPr/>
              </p:nvGrpSpPr>
              <p:grpSpPr>
                <a:xfrm>
                  <a:off x="9756061" y="1279985"/>
                  <a:ext cx="369876" cy="299096"/>
                  <a:chOff x="9756061" y="1279985"/>
                  <a:chExt cx="369876" cy="299096"/>
                </a:xfrm>
                <a:grpFill/>
              </p:grpSpPr>
              <p:sp>
                <p:nvSpPr>
                  <p:cNvPr id="452" name="Freeform: Shape 451">
                    <a:extLst>
                      <a:ext uri="{FF2B5EF4-FFF2-40B4-BE49-F238E27FC236}">
                        <a16:creationId xmlns:a16="http://schemas.microsoft.com/office/drawing/2014/main" id="{4461BD5D-2A02-9678-1B89-F482114FD672}"/>
                      </a:ext>
                    </a:extLst>
                  </p:cNvPr>
                  <p:cNvSpPr/>
                  <p:nvPr/>
                </p:nvSpPr>
                <p:spPr>
                  <a:xfrm>
                    <a:off x="9756061" y="1280032"/>
                    <a:ext cx="369876" cy="299049"/>
                  </a:xfrm>
                  <a:custGeom>
                    <a:avLst/>
                    <a:gdLst>
                      <a:gd name="connsiteX0" fmla="*/ 344497 w 369876"/>
                      <a:gd name="connsiteY0" fmla="*/ 0 h 299049"/>
                      <a:gd name="connsiteX1" fmla="*/ 319212 w 369876"/>
                      <a:gd name="connsiteY1" fmla="*/ 12596 h 299049"/>
                      <a:gd name="connsiteX2" fmla="*/ 329223 w 369876"/>
                      <a:gd name="connsiteY2" fmla="*/ 22559 h 299049"/>
                      <a:gd name="connsiteX3" fmla="*/ 35202 w 369876"/>
                      <a:gd name="connsiteY3" fmla="*/ 274846 h 299049"/>
                      <a:gd name="connsiteX4" fmla="*/ 25285 w 369876"/>
                      <a:gd name="connsiteY4" fmla="*/ 273859 h 299049"/>
                      <a:gd name="connsiteX5" fmla="*/ 0 w 369876"/>
                      <a:gd name="connsiteY5" fmla="*/ 286454 h 299049"/>
                      <a:gd name="connsiteX6" fmla="*/ 25285 w 369876"/>
                      <a:gd name="connsiteY6" fmla="*/ 299050 h 299049"/>
                      <a:gd name="connsiteX7" fmla="*/ 50570 w 369876"/>
                      <a:gd name="connsiteY7" fmla="*/ 286454 h 299049"/>
                      <a:gd name="connsiteX8" fmla="*/ 40560 w 369876"/>
                      <a:gd name="connsiteY8" fmla="*/ 276491 h 299049"/>
                      <a:gd name="connsiteX9" fmla="*/ 334675 w 369876"/>
                      <a:gd name="connsiteY9" fmla="*/ 24251 h 299049"/>
                      <a:gd name="connsiteX10" fmla="*/ 344591 w 369876"/>
                      <a:gd name="connsiteY10" fmla="*/ 25238 h 299049"/>
                      <a:gd name="connsiteX11" fmla="*/ 369876 w 369876"/>
                      <a:gd name="connsiteY11" fmla="*/ 12643 h 299049"/>
                      <a:gd name="connsiteX12" fmla="*/ 344497 w 369876"/>
                      <a:gd name="connsiteY12" fmla="*/ 0 h 2990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69876" h="299049">
                        <a:moveTo>
                          <a:pt x="344497" y="0"/>
                        </a:moveTo>
                        <a:cubicBezTo>
                          <a:pt x="330539" y="0"/>
                          <a:pt x="319212" y="5640"/>
                          <a:pt x="319212" y="12596"/>
                        </a:cubicBezTo>
                        <a:cubicBezTo>
                          <a:pt x="319212" y="16684"/>
                          <a:pt x="323160" y="20256"/>
                          <a:pt x="329223" y="22559"/>
                        </a:cubicBezTo>
                        <a:lnTo>
                          <a:pt x="35202" y="274846"/>
                        </a:lnTo>
                        <a:cubicBezTo>
                          <a:pt x="32147" y="274188"/>
                          <a:pt x="28810" y="273859"/>
                          <a:pt x="25285" y="273859"/>
                        </a:cubicBezTo>
                        <a:cubicBezTo>
                          <a:pt x="11327" y="273859"/>
                          <a:pt x="0" y="279499"/>
                          <a:pt x="0" y="286454"/>
                        </a:cubicBezTo>
                        <a:cubicBezTo>
                          <a:pt x="0" y="293410"/>
                          <a:pt x="11327" y="299050"/>
                          <a:pt x="25285" y="299050"/>
                        </a:cubicBezTo>
                        <a:cubicBezTo>
                          <a:pt x="39244" y="299050"/>
                          <a:pt x="50570" y="293410"/>
                          <a:pt x="50570" y="286454"/>
                        </a:cubicBezTo>
                        <a:cubicBezTo>
                          <a:pt x="50570" y="282366"/>
                          <a:pt x="46622" y="278794"/>
                          <a:pt x="40560" y="276491"/>
                        </a:cubicBezTo>
                        <a:lnTo>
                          <a:pt x="334675" y="24251"/>
                        </a:lnTo>
                        <a:cubicBezTo>
                          <a:pt x="337730" y="24909"/>
                          <a:pt x="341066" y="25238"/>
                          <a:pt x="344591" y="25238"/>
                        </a:cubicBezTo>
                        <a:cubicBezTo>
                          <a:pt x="358550" y="25238"/>
                          <a:pt x="369876" y="19598"/>
                          <a:pt x="369876" y="12643"/>
                        </a:cubicBezTo>
                        <a:cubicBezTo>
                          <a:pt x="369782" y="5640"/>
                          <a:pt x="358456" y="0"/>
                          <a:pt x="344497" y="0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grpSp>
                <p:nvGrpSpPr>
                  <p:cNvPr id="453" name="Graphic 111">
                    <a:extLst>
                      <a:ext uri="{FF2B5EF4-FFF2-40B4-BE49-F238E27FC236}">
                        <a16:creationId xmlns:a16="http://schemas.microsoft.com/office/drawing/2014/main" id="{DE119EC0-CF4C-5FB8-7CC2-CCA8B2FED014}"/>
                      </a:ext>
                    </a:extLst>
                  </p:cNvPr>
                  <p:cNvGrpSpPr/>
                  <p:nvPr/>
                </p:nvGrpSpPr>
                <p:grpSpPr>
                  <a:xfrm>
                    <a:off x="9756061" y="1279985"/>
                    <a:ext cx="363954" cy="295853"/>
                    <a:chOff x="9756061" y="1279985"/>
                    <a:chExt cx="363954" cy="295853"/>
                  </a:xfrm>
                  <a:grpFill/>
                </p:grpSpPr>
                <p:sp>
                  <p:nvSpPr>
                    <p:cNvPr id="454" name="Freeform: Shape 453">
                      <a:extLst>
                        <a:ext uri="{FF2B5EF4-FFF2-40B4-BE49-F238E27FC236}">
                          <a16:creationId xmlns:a16="http://schemas.microsoft.com/office/drawing/2014/main" id="{35B0F8E3-1926-2C1C-0409-C16D7823F9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799159" y="1557651"/>
                      <a:ext cx="1738" cy="892"/>
                    </a:xfrm>
                    <a:custGeom>
                      <a:avLst/>
                      <a:gdLst>
                        <a:gd name="connsiteX0" fmla="*/ 1739 w 1738"/>
                        <a:gd name="connsiteY0" fmla="*/ 893 h 892"/>
                        <a:gd name="connsiteX1" fmla="*/ 141 w 1738"/>
                        <a:gd name="connsiteY1" fmla="*/ 0 h 892"/>
                        <a:gd name="connsiteX2" fmla="*/ 0 w 1738"/>
                        <a:gd name="connsiteY2" fmla="*/ 141 h 892"/>
                        <a:gd name="connsiteX3" fmla="*/ 1739 w 1738"/>
                        <a:gd name="connsiteY3" fmla="*/ 893 h 8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738" h="892">
                          <a:moveTo>
                            <a:pt x="1739" y="893"/>
                          </a:moveTo>
                          <a:cubicBezTo>
                            <a:pt x="1222" y="564"/>
                            <a:pt x="705" y="282"/>
                            <a:pt x="141" y="0"/>
                          </a:cubicBezTo>
                          <a:lnTo>
                            <a:pt x="0" y="141"/>
                          </a:lnTo>
                          <a:cubicBezTo>
                            <a:pt x="611" y="376"/>
                            <a:pt x="1175" y="658"/>
                            <a:pt x="1739" y="893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455" name="Freeform: Shape 454">
                      <a:extLst>
                        <a:ext uri="{FF2B5EF4-FFF2-40B4-BE49-F238E27FC236}">
                          <a16:creationId xmlns:a16="http://schemas.microsoft.com/office/drawing/2014/main" id="{80FF6F56-4FE7-C6FF-CB39-8B69077864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756061" y="1302733"/>
                      <a:ext cx="331901" cy="273106"/>
                    </a:xfrm>
                    <a:custGeom>
                      <a:avLst/>
                      <a:gdLst>
                        <a:gd name="connsiteX0" fmla="*/ 2585 w 331901"/>
                        <a:gd name="connsiteY0" fmla="*/ 265070 h 273106"/>
                        <a:gd name="connsiteX1" fmla="*/ 27870 w 331901"/>
                        <a:gd name="connsiteY1" fmla="*/ 252475 h 273106"/>
                        <a:gd name="connsiteX2" fmla="*/ 37787 w 331901"/>
                        <a:gd name="connsiteY2" fmla="*/ 253462 h 273106"/>
                        <a:gd name="connsiteX3" fmla="*/ 331902 w 331901"/>
                        <a:gd name="connsiteY3" fmla="*/ 1222 h 273106"/>
                        <a:gd name="connsiteX4" fmla="*/ 329176 w 331901"/>
                        <a:gd name="connsiteY4" fmla="*/ 0 h 273106"/>
                        <a:gd name="connsiteX5" fmla="*/ 35202 w 331901"/>
                        <a:gd name="connsiteY5" fmla="*/ 252146 h 273106"/>
                        <a:gd name="connsiteX6" fmla="*/ 25285 w 331901"/>
                        <a:gd name="connsiteY6" fmla="*/ 251159 h 273106"/>
                        <a:gd name="connsiteX7" fmla="*/ 0 w 331901"/>
                        <a:gd name="connsiteY7" fmla="*/ 263754 h 273106"/>
                        <a:gd name="connsiteX8" fmla="*/ 8460 w 331901"/>
                        <a:gd name="connsiteY8" fmla="*/ 273107 h 273106"/>
                        <a:gd name="connsiteX9" fmla="*/ 2585 w 331901"/>
                        <a:gd name="connsiteY9" fmla="*/ 265070 h 2731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31901" h="273106">
                          <a:moveTo>
                            <a:pt x="2585" y="265070"/>
                          </a:moveTo>
                          <a:cubicBezTo>
                            <a:pt x="2585" y="258114"/>
                            <a:pt x="13911" y="252475"/>
                            <a:pt x="27870" y="252475"/>
                          </a:cubicBezTo>
                          <a:cubicBezTo>
                            <a:pt x="31395" y="252475"/>
                            <a:pt x="34732" y="252851"/>
                            <a:pt x="37787" y="253462"/>
                          </a:cubicBezTo>
                          <a:lnTo>
                            <a:pt x="331902" y="1222"/>
                          </a:lnTo>
                          <a:cubicBezTo>
                            <a:pt x="330915" y="846"/>
                            <a:pt x="330022" y="423"/>
                            <a:pt x="329176" y="0"/>
                          </a:cubicBezTo>
                          <a:lnTo>
                            <a:pt x="35202" y="252146"/>
                          </a:lnTo>
                          <a:cubicBezTo>
                            <a:pt x="32147" y="251488"/>
                            <a:pt x="28810" y="251159"/>
                            <a:pt x="25285" y="251159"/>
                          </a:cubicBezTo>
                          <a:cubicBezTo>
                            <a:pt x="11327" y="251159"/>
                            <a:pt x="0" y="256798"/>
                            <a:pt x="0" y="263754"/>
                          </a:cubicBezTo>
                          <a:cubicBezTo>
                            <a:pt x="0" y="267467"/>
                            <a:pt x="3290" y="270804"/>
                            <a:pt x="8460" y="273107"/>
                          </a:cubicBezTo>
                          <a:cubicBezTo>
                            <a:pt x="4841" y="270851"/>
                            <a:pt x="2585" y="268125"/>
                            <a:pt x="2585" y="265070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456" name="Freeform: Shape 455">
                      <a:extLst>
                        <a:ext uri="{FF2B5EF4-FFF2-40B4-BE49-F238E27FC236}">
                          <a16:creationId xmlns:a16="http://schemas.microsoft.com/office/drawing/2014/main" id="{F6F83218-2DE8-FFCC-16A6-D020B4F3EB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075367" y="1279985"/>
                      <a:ext cx="44648" cy="21854"/>
                    </a:xfrm>
                    <a:custGeom>
                      <a:avLst/>
                      <a:gdLst>
                        <a:gd name="connsiteX0" fmla="*/ 8225 w 44648"/>
                        <a:gd name="connsiteY0" fmla="*/ 21854 h 21854"/>
                        <a:gd name="connsiteX1" fmla="*/ 2538 w 44648"/>
                        <a:gd name="connsiteY1" fmla="*/ 13958 h 21854"/>
                        <a:gd name="connsiteX2" fmla="*/ 27824 w 44648"/>
                        <a:gd name="connsiteY2" fmla="*/ 1363 h 21854"/>
                        <a:gd name="connsiteX3" fmla="*/ 44649 w 44648"/>
                        <a:gd name="connsiteY3" fmla="*/ 4606 h 21854"/>
                        <a:gd name="connsiteX4" fmla="*/ 25286 w 44648"/>
                        <a:gd name="connsiteY4" fmla="*/ 0 h 21854"/>
                        <a:gd name="connsiteX5" fmla="*/ 1 w 44648"/>
                        <a:gd name="connsiteY5" fmla="*/ 12596 h 21854"/>
                        <a:gd name="connsiteX6" fmla="*/ 8225 w 44648"/>
                        <a:gd name="connsiteY6" fmla="*/ 21854 h 218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4648" h="21854">
                          <a:moveTo>
                            <a:pt x="8225" y="21854"/>
                          </a:moveTo>
                          <a:cubicBezTo>
                            <a:pt x="4700" y="19692"/>
                            <a:pt x="2538" y="16966"/>
                            <a:pt x="2538" y="13958"/>
                          </a:cubicBezTo>
                          <a:cubicBezTo>
                            <a:pt x="2538" y="7003"/>
                            <a:pt x="13865" y="1363"/>
                            <a:pt x="27824" y="1363"/>
                          </a:cubicBezTo>
                          <a:cubicBezTo>
                            <a:pt x="34309" y="1363"/>
                            <a:pt x="40137" y="2632"/>
                            <a:pt x="44649" y="4606"/>
                          </a:cubicBezTo>
                          <a:cubicBezTo>
                            <a:pt x="39996" y="1833"/>
                            <a:pt x="33087" y="0"/>
                            <a:pt x="25286" y="0"/>
                          </a:cubicBezTo>
                          <a:cubicBezTo>
                            <a:pt x="11327" y="0"/>
                            <a:pt x="1" y="5640"/>
                            <a:pt x="1" y="12596"/>
                          </a:cubicBezTo>
                          <a:cubicBezTo>
                            <a:pt x="-47" y="16308"/>
                            <a:pt x="3149" y="19598"/>
                            <a:pt x="8225" y="21854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</p:grpSp>
            </p:grpSp>
            <p:grpSp>
              <p:nvGrpSpPr>
                <p:cNvPr id="439" name="Graphic 111">
                  <a:extLst>
                    <a:ext uri="{FF2B5EF4-FFF2-40B4-BE49-F238E27FC236}">
                      <a16:creationId xmlns:a16="http://schemas.microsoft.com/office/drawing/2014/main" id="{234AD6FA-729F-4144-D7B3-75E8D23C7DD0}"/>
                    </a:ext>
                  </a:extLst>
                </p:cNvPr>
                <p:cNvGrpSpPr/>
                <p:nvPr/>
              </p:nvGrpSpPr>
              <p:grpSpPr>
                <a:xfrm>
                  <a:off x="9028011" y="1271056"/>
                  <a:ext cx="430315" cy="267796"/>
                  <a:chOff x="9028011" y="1271056"/>
                  <a:chExt cx="430315" cy="267796"/>
                </a:xfrm>
                <a:grpFill/>
              </p:grpSpPr>
              <p:sp>
                <p:nvSpPr>
                  <p:cNvPr id="447" name="Freeform: Shape 446">
                    <a:extLst>
                      <a:ext uri="{FF2B5EF4-FFF2-40B4-BE49-F238E27FC236}">
                        <a16:creationId xmlns:a16="http://schemas.microsoft.com/office/drawing/2014/main" id="{D15FC2DE-C55D-AF5B-4DD2-861B3E7F0217}"/>
                      </a:ext>
                    </a:extLst>
                  </p:cNvPr>
                  <p:cNvSpPr/>
                  <p:nvPr/>
                </p:nvSpPr>
                <p:spPr>
                  <a:xfrm>
                    <a:off x="9028011" y="1271056"/>
                    <a:ext cx="430315" cy="267796"/>
                  </a:xfrm>
                  <a:custGeom>
                    <a:avLst/>
                    <a:gdLst>
                      <a:gd name="connsiteX0" fmla="*/ 404984 w 430315"/>
                      <a:gd name="connsiteY0" fmla="*/ 0 h 267796"/>
                      <a:gd name="connsiteX1" fmla="*/ 379699 w 430315"/>
                      <a:gd name="connsiteY1" fmla="*/ 12596 h 267796"/>
                      <a:gd name="connsiteX2" fmla="*/ 386890 w 430315"/>
                      <a:gd name="connsiteY2" fmla="*/ 21337 h 267796"/>
                      <a:gd name="connsiteX3" fmla="*/ 37881 w 430315"/>
                      <a:gd name="connsiteY3" fmla="*/ 244344 h 267796"/>
                      <a:gd name="connsiteX4" fmla="*/ 25285 w 430315"/>
                      <a:gd name="connsiteY4" fmla="*/ 242605 h 267796"/>
                      <a:gd name="connsiteX5" fmla="*/ 0 w 430315"/>
                      <a:gd name="connsiteY5" fmla="*/ 255201 h 267796"/>
                      <a:gd name="connsiteX6" fmla="*/ 25285 w 430315"/>
                      <a:gd name="connsiteY6" fmla="*/ 267796 h 267796"/>
                      <a:gd name="connsiteX7" fmla="*/ 50570 w 430315"/>
                      <a:gd name="connsiteY7" fmla="*/ 255201 h 267796"/>
                      <a:gd name="connsiteX8" fmla="*/ 43379 w 430315"/>
                      <a:gd name="connsiteY8" fmla="*/ 246412 h 267796"/>
                      <a:gd name="connsiteX9" fmla="*/ 392435 w 430315"/>
                      <a:gd name="connsiteY9" fmla="*/ 23405 h 267796"/>
                      <a:gd name="connsiteX10" fmla="*/ 405031 w 430315"/>
                      <a:gd name="connsiteY10" fmla="*/ 25144 h 267796"/>
                      <a:gd name="connsiteX11" fmla="*/ 430316 w 430315"/>
                      <a:gd name="connsiteY11" fmla="*/ 12549 h 267796"/>
                      <a:gd name="connsiteX12" fmla="*/ 404984 w 430315"/>
                      <a:gd name="connsiteY12" fmla="*/ 0 h 2677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430315" h="267796">
                        <a:moveTo>
                          <a:pt x="404984" y="0"/>
                        </a:moveTo>
                        <a:cubicBezTo>
                          <a:pt x="391025" y="0"/>
                          <a:pt x="379699" y="5640"/>
                          <a:pt x="379699" y="12596"/>
                        </a:cubicBezTo>
                        <a:cubicBezTo>
                          <a:pt x="379699" y="16026"/>
                          <a:pt x="382425" y="19081"/>
                          <a:pt x="386890" y="21337"/>
                        </a:cubicBezTo>
                        <a:lnTo>
                          <a:pt x="37881" y="244344"/>
                        </a:lnTo>
                        <a:cubicBezTo>
                          <a:pt x="34168" y="243263"/>
                          <a:pt x="29891" y="242605"/>
                          <a:pt x="25285" y="242605"/>
                        </a:cubicBezTo>
                        <a:cubicBezTo>
                          <a:pt x="11327" y="242605"/>
                          <a:pt x="0" y="248245"/>
                          <a:pt x="0" y="255201"/>
                        </a:cubicBezTo>
                        <a:cubicBezTo>
                          <a:pt x="0" y="262156"/>
                          <a:pt x="11327" y="267796"/>
                          <a:pt x="25285" y="267796"/>
                        </a:cubicBezTo>
                        <a:cubicBezTo>
                          <a:pt x="39243" y="267796"/>
                          <a:pt x="50570" y="262156"/>
                          <a:pt x="50570" y="255201"/>
                        </a:cubicBezTo>
                        <a:cubicBezTo>
                          <a:pt x="50570" y="251770"/>
                          <a:pt x="47844" y="248715"/>
                          <a:pt x="43379" y="246412"/>
                        </a:cubicBezTo>
                        <a:lnTo>
                          <a:pt x="392435" y="23405"/>
                        </a:lnTo>
                        <a:cubicBezTo>
                          <a:pt x="396148" y="24486"/>
                          <a:pt x="400425" y="25144"/>
                          <a:pt x="405031" y="25144"/>
                        </a:cubicBezTo>
                        <a:cubicBezTo>
                          <a:pt x="418989" y="25144"/>
                          <a:pt x="430316" y="19504"/>
                          <a:pt x="430316" y="12549"/>
                        </a:cubicBezTo>
                        <a:cubicBezTo>
                          <a:pt x="430269" y="5593"/>
                          <a:pt x="418942" y="0"/>
                          <a:pt x="404984" y="0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grpSp>
                <p:nvGrpSpPr>
                  <p:cNvPr id="448" name="Graphic 111">
                    <a:extLst>
                      <a:ext uri="{FF2B5EF4-FFF2-40B4-BE49-F238E27FC236}">
                        <a16:creationId xmlns:a16="http://schemas.microsoft.com/office/drawing/2014/main" id="{55D8C066-1305-09A0-E203-F86529B3848B}"/>
                      </a:ext>
                    </a:extLst>
                  </p:cNvPr>
                  <p:cNvGrpSpPr/>
                  <p:nvPr/>
                </p:nvGrpSpPr>
                <p:grpSpPr>
                  <a:xfrm>
                    <a:off x="9028011" y="1271056"/>
                    <a:ext cx="426931" cy="262720"/>
                    <a:chOff x="9028011" y="1271056"/>
                    <a:chExt cx="426931" cy="262720"/>
                  </a:xfrm>
                  <a:grpFill/>
                </p:grpSpPr>
                <p:sp>
                  <p:nvSpPr>
                    <p:cNvPr id="449" name="Freeform: Shape 448">
                      <a:extLst>
                        <a:ext uri="{FF2B5EF4-FFF2-40B4-BE49-F238E27FC236}">
                          <a16:creationId xmlns:a16="http://schemas.microsoft.com/office/drawing/2014/main" id="{DE0F3BB9-264F-23E5-58D6-F0C752607A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73130" y="1518690"/>
                      <a:ext cx="2114" cy="1456"/>
                    </a:xfrm>
                    <a:custGeom>
                      <a:avLst/>
                      <a:gdLst>
                        <a:gd name="connsiteX0" fmla="*/ 2115 w 2114"/>
                        <a:gd name="connsiteY0" fmla="*/ 1457 h 1456"/>
                        <a:gd name="connsiteX1" fmla="*/ 235 w 2114"/>
                        <a:gd name="connsiteY1" fmla="*/ 0 h 1456"/>
                        <a:gd name="connsiteX2" fmla="*/ 0 w 2114"/>
                        <a:gd name="connsiteY2" fmla="*/ 141 h 1456"/>
                        <a:gd name="connsiteX3" fmla="*/ 2115 w 2114"/>
                        <a:gd name="connsiteY3" fmla="*/ 1457 h 14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114" h="1456">
                          <a:moveTo>
                            <a:pt x="2115" y="1457"/>
                          </a:moveTo>
                          <a:cubicBezTo>
                            <a:pt x="1551" y="940"/>
                            <a:pt x="940" y="470"/>
                            <a:pt x="235" y="0"/>
                          </a:cubicBezTo>
                          <a:lnTo>
                            <a:pt x="0" y="141"/>
                          </a:lnTo>
                          <a:cubicBezTo>
                            <a:pt x="752" y="564"/>
                            <a:pt x="1410" y="987"/>
                            <a:pt x="2115" y="1457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450" name="Freeform: Shape 449">
                      <a:extLst>
                        <a:ext uri="{FF2B5EF4-FFF2-40B4-BE49-F238E27FC236}">
                          <a16:creationId xmlns:a16="http://schemas.microsoft.com/office/drawing/2014/main" id="{857AE980-3040-A907-37B6-02960B3A79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07757" y="1271056"/>
                      <a:ext cx="47186" cy="20021"/>
                    </a:xfrm>
                    <a:custGeom>
                      <a:avLst/>
                      <a:gdLst>
                        <a:gd name="connsiteX0" fmla="*/ 5029 w 47186"/>
                        <a:gd name="connsiteY0" fmla="*/ 20021 h 20021"/>
                        <a:gd name="connsiteX1" fmla="*/ 1739 w 47186"/>
                        <a:gd name="connsiteY1" fmla="*/ 13958 h 20021"/>
                        <a:gd name="connsiteX2" fmla="*/ 27024 w 47186"/>
                        <a:gd name="connsiteY2" fmla="*/ 1363 h 20021"/>
                        <a:gd name="connsiteX3" fmla="*/ 47186 w 47186"/>
                        <a:gd name="connsiteY3" fmla="*/ 6439 h 20021"/>
                        <a:gd name="connsiteX4" fmla="*/ 25285 w 47186"/>
                        <a:gd name="connsiteY4" fmla="*/ 0 h 20021"/>
                        <a:gd name="connsiteX5" fmla="*/ 0 w 47186"/>
                        <a:gd name="connsiteY5" fmla="*/ 12596 h 20021"/>
                        <a:gd name="connsiteX6" fmla="*/ 5029 w 47186"/>
                        <a:gd name="connsiteY6" fmla="*/ 20021 h 200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7186" h="20021">
                          <a:moveTo>
                            <a:pt x="5029" y="20021"/>
                          </a:moveTo>
                          <a:cubicBezTo>
                            <a:pt x="3008" y="18235"/>
                            <a:pt x="1739" y="16167"/>
                            <a:pt x="1739" y="13958"/>
                          </a:cubicBezTo>
                          <a:cubicBezTo>
                            <a:pt x="1739" y="7003"/>
                            <a:pt x="13066" y="1363"/>
                            <a:pt x="27024" y="1363"/>
                          </a:cubicBezTo>
                          <a:cubicBezTo>
                            <a:pt x="35296" y="1363"/>
                            <a:pt x="42580" y="3384"/>
                            <a:pt x="47186" y="6439"/>
                          </a:cubicBezTo>
                          <a:cubicBezTo>
                            <a:pt x="42862" y="2632"/>
                            <a:pt x="34732" y="0"/>
                            <a:pt x="25285" y="0"/>
                          </a:cubicBezTo>
                          <a:cubicBezTo>
                            <a:pt x="11327" y="0"/>
                            <a:pt x="0" y="5640"/>
                            <a:pt x="0" y="12596"/>
                          </a:cubicBezTo>
                          <a:cubicBezTo>
                            <a:pt x="0" y="15368"/>
                            <a:pt x="1927" y="17953"/>
                            <a:pt x="5029" y="20021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451" name="Freeform: Shape 450">
                      <a:extLst>
                        <a:ext uri="{FF2B5EF4-FFF2-40B4-BE49-F238E27FC236}">
                          <a16:creationId xmlns:a16="http://schemas.microsoft.com/office/drawing/2014/main" id="{696B0B67-1C75-4C69-7B88-4911951140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28011" y="1292534"/>
                      <a:ext cx="388675" cy="241242"/>
                    </a:xfrm>
                    <a:custGeom>
                      <a:avLst/>
                      <a:gdLst>
                        <a:gd name="connsiteX0" fmla="*/ 1739 w 388675"/>
                        <a:gd name="connsiteY0" fmla="*/ 235085 h 241242"/>
                        <a:gd name="connsiteX1" fmla="*/ 27024 w 388675"/>
                        <a:gd name="connsiteY1" fmla="*/ 222490 h 241242"/>
                        <a:gd name="connsiteX2" fmla="*/ 39619 w 388675"/>
                        <a:gd name="connsiteY2" fmla="*/ 224229 h 241242"/>
                        <a:gd name="connsiteX3" fmla="*/ 388676 w 388675"/>
                        <a:gd name="connsiteY3" fmla="*/ 1222 h 241242"/>
                        <a:gd name="connsiteX4" fmla="*/ 386702 w 388675"/>
                        <a:gd name="connsiteY4" fmla="*/ 0 h 241242"/>
                        <a:gd name="connsiteX5" fmla="*/ 37881 w 388675"/>
                        <a:gd name="connsiteY5" fmla="*/ 222866 h 241242"/>
                        <a:gd name="connsiteX6" fmla="*/ 25285 w 388675"/>
                        <a:gd name="connsiteY6" fmla="*/ 221127 h 241242"/>
                        <a:gd name="connsiteX7" fmla="*/ 0 w 388675"/>
                        <a:gd name="connsiteY7" fmla="*/ 233722 h 241242"/>
                        <a:gd name="connsiteX8" fmla="*/ 5123 w 388675"/>
                        <a:gd name="connsiteY8" fmla="*/ 241242 h 241242"/>
                        <a:gd name="connsiteX9" fmla="*/ 1739 w 388675"/>
                        <a:gd name="connsiteY9" fmla="*/ 235085 h 2412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88675" h="241242">
                          <a:moveTo>
                            <a:pt x="1739" y="235085"/>
                          </a:moveTo>
                          <a:cubicBezTo>
                            <a:pt x="1739" y="228130"/>
                            <a:pt x="13066" y="222490"/>
                            <a:pt x="27024" y="222490"/>
                          </a:cubicBezTo>
                          <a:cubicBezTo>
                            <a:pt x="31630" y="222490"/>
                            <a:pt x="35907" y="223148"/>
                            <a:pt x="39619" y="224229"/>
                          </a:cubicBezTo>
                          <a:lnTo>
                            <a:pt x="388676" y="1222"/>
                          </a:lnTo>
                          <a:cubicBezTo>
                            <a:pt x="387924" y="846"/>
                            <a:pt x="387313" y="423"/>
                            <a:pt x="386702" y="0"/>
                          </a:cubicBezTo>
                          <a:lnTo>
                            <a:pt x="37881" y="222866"/>
                          </a:lnTo>
                          <a:cubicBezTo>
                            <a:pt x="34168" y="221785"/>
                            <a:pt x="29891" y="221127"/>
                            <a:pt x="25285" y="221127"/>
                          </a:cubicBezTo>
                          <a:cubicBezTo>
                            <a:pt x="11327" y="221127"/>
                            <a:pt x="0" y="226767"/>
                            <a:pt x="0" y="233722"/>
                          </a:cubicBezTo>
                          <a:cubicBezTo>
                            <a:pt x="0" y="236542"/>
                            <a:pt x="1927" y="239127"/>
                            <a:pt x="5123" y="241242"/>
                          </a:cubicBezTo>
                          <a:cubicBezTo>
                            <a:pt x="3055" y="239409"/>
                            <a:pt x="1739" y="237294"/>
                            <a:pt x="1739" y="235085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</p:grpSp>
            </p:grpSp>
            <p:sp>
              <p:nvSpPr>
                <p:cNvPr id="440" name="Freeform: Shape 439">
                  <a:extLst>
                    <a:ext uri="{FF2B5EF4-FFF2-40B4-BE49-F238E27FC236}">
                      <a16:creationId xmlns:a16="http://schemas.microsoft.com/office/drawing/2014/main" id="{D21B84C2-FAA6-9816-0623-A0CCBD3E0EE6}"/>
                    </a:ext>
                  </a:extLst>
                </p:cNvPr>
                <p:cNvSpPr/>
                <p:nvPr/>
              </p:nvSpPr>
              <p:spPr>
                <a:xfrm>
                  <a:off x="9207216" y="1557322"/>
                  <a:ext cx="147433" cy="131642"/>
                </a:xfrm>
                <a:custGeom>
                  <a:avLst/>
                  <a:gdLst>
                    <a:gd name="connsiteX0" fmla="*/ 6533 w 147433"/>
                    <a:gd name="connsiteY0" fmla="*/ 131642 h 131642"/>
                    <a:gd name="connsiteX1" fmla="*/ 0 w 147433"/>
                    <a:gd name="connsiteY1" fmla="*/ 131360 h 131642"/>
                    <a:gd name="connsiteX2" fmla="*/ 140901 w 147433"/>
                    <a:gd name="connsiteY2" fmla="*/ 0 h 131642"/>
                    <a:gd name="connsiteX3" fmla="*/ 147433 w 147433"/>
                    <a:gd name="connsiteY3" fmla="*/ 282 h 131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7433" h="131642">
                      <a:moveTo>
                        <a:pt x="6533" y="131642"/>
                      </a:moveTo>
                      <a:lnTo>
                        <a:pt x="0" y="131360"/>
                      </a:lnTo>
                      <a:lnTo>
                        <a:pt x="140901" y="0"/>
                      </a:lnTo>
                      <a:lnTo>
                        <a:pt x="147433" y="282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grpSp>
              <p:nvGrpSpPr>
                <p:cNvPr id="441" name="Graphic 111">
                  <a:extLst>
                    <a:ext uri="{FF2B5EF4-FFF2-40B4-BE49-F238E27FC236}">
                      <a16:creationId xmlns:a16="http://schemas.microsoft.com/office/drawing/2014/main" id="{08E36DE5-F30F-F7DA-F847-8C47C6DD028E}"/>
                    </a:ext>
                  </a:extLst>
                </p:cNvPr>
                <p:cNvGrpSpPr/>
                <p:nvPr/>
              </p:nvGrpSpPr>
              <p:grpSpPr>
                <a:xfrm>
                  <a:off x="8828551" y="1235478"/>
                  <a:ext cx="1379915" cy="478160"/>
                  <a:chOff x="8828551" y="1235478"/>
                  <a:chExt cx="1379915" cy="478160"/>
                </a:xfrm>
                <a:grpFill/>
              </p:grpSpPr>
              <p:sp>
                <p:nvSpPr>
                  <p:cNvPr id="445" name="Freeform: Shape 444">
                    <a:extLst>
                      <a:ext uri="{FF2B5EF4-FFF2-40B4-BE49-F238E27FC236}">
                        <a16:creationId xmlns:a16="http://schemas.microsoft.com/office/drawing/2014/main" id="{F110CE90-ACA4-9C2E-7689-A04BEBCD89EA}"/>
                      </a:ext>
                    </a:extLst>
                  </p:cNvPr>
                  <p:cNvSpPr/>
                  <p:nvPr/>
                </p:nvSpPr>
                <p:spPr>
                  <a:xfrm>
                    <a:off x="9686786" y="1256580"/>
                    <a:ext cx="521680" cy="457058"/>
                  </a:xfrm>
                  <a:custGeom>
                    <a:avLst/>
                    <a:gdLst>
                      <a:gd name="connsiteX0" fmla="*/ 39949 w 521680"/>
                      <a:gd name="connsiteY0" fmla="*/ 457058 h 457058"/>
                      <a:gd name="connsiteX1" fmla="*/ 62696 w 521680"/>
                      <a:gd name="connsiteY1" fmla="*/ 435909 h 457058"/>
                      <a:gd name="connsiteX2" fmla="*/ 521681 w 521680"/>
                      <a:gd name="connsiteY2" fmla="*/ 9400 h 457058"/>
                      <a:gd name="connsiteX3" fmla="*/ 388534 w 521680"/>
                      <a:gd name="connsiteY3" fmla="*/ 0 h 457058"/>
                      <a:gd name="connsiteX4" fmla="*/ 0 w 521680"/>
                      <a:gd name="connsiteY4" fmla="*/ 314888 h 457058"/>
                      <a:gd name="connsiteX5" fmla="*/ 39949 w 521680"/>
                      <a:gd name="connsiteY5" fmla="*/ 457058 h 4570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21680" h="457058">
                        <a:moveTo>
                          <a:pt x="39949" y="457058"/>
                        </a:moveTo>
                        <a:lnTo>
                          <a:pt x="62696" y="435909"/>
                        </a:lnTo>
                        <a:lnTo>
                          <a:pt x="521681" y="9400"/>
                        </a:lnTo>
                        <a:lnTo>
                          <a:pt x="388534" y="0"/>
                        </a:lnTo>
                        <a:lnTo>
                          <a:pt x="0" y="314888"/>
                        </a:lnTo>
                        <a:cubicBezTo>
                          <a:pt x="18235" y="333218"/>
                          <a:pt x="47609" y="388300"/>
                          <a:pt x="39949" y="457058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446" name="Freeform: Shape 445">
                    <a:extLst>
                      <a:ext uri="{FF2B5EF4-FFF2-40B4-BE49-F238E27FC236}">
                        <a16:creationId xmlns:a16="http://schemas.microsoft.com/office/drawing/2014/main" id="{67CBB11A-735D-6912-66BE-03417D9D05F7}"/>
                      </a:ext>
                    </a:extLst>
                  </p:cNvPr>
                  <p:cNvSpPr/>
                  <p:nvPr/>
                </p:nvSpPr>
                <p:spPr>
                  <a:xfrm>
                    <a:off x="8828551" y="1235478"/>
                    <a:ext cx="650267" cy="395537"/>
                  </a:xfrm>
                  <a:custGeom>
                    <a:avLst/>
                    <a:gdLst>
                      <a:gd name="connsiteX0" fmla="*/ 391213 w 650267"/>
                      <a:gd name="connsiteY0" fmla="*/ 173189 h 395537"/>
                      <a:gd name="connsiteX1" fmla="*/ 400049 w 650267"/>
                      <a:gd name="connsiteY1" fmla="*/ 163319 h 395537"/>
                      <a:gd name="connsiteX2" fmla="*/ 650268 w 650267"/>
                      <a:gd name="connsiteY2" fmla="*/ 2350 h 395537"/>
                      <a:gd name="connsiteX3" fmla="*/ 615066 w 650267"/>
                      <a:gd name="connsiteY3" fmla="*/ 0 h 395537"/>
                      <a:gd name="connsiteX4" fmla="*/ 166844 w 650267"/>
                      <a:gd name="connsiteY4" fmla="*/ 284903 h 395537"/>
                      <a:gd name="connsiteX5" fmla="*/ 0 w 650267"/>
                      <a:gd name="connsiteY5" fmla="*/ 395537 h 395537"/>
                      <a:gd name="connsiteX6" fmla="*/ 391213 w 650267"/>
                      <a:gd name="connsiteY6" fmla="*/ 173189 h 3955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50267" h="395537">
                        <a:moveTo>
                          <a:pt x="391213" y="173189"/>
                        </a:moveTo>
                        <a:lnTo>
                          <a:pt x="400049" y="163319"/>
                        </a:lnTo>
                        <a:lnTo>
                          <a:pt x="650268" y="2350"/>
                        </a:lnTo>
                        <a:lnTo>
                          <a:pt x="615066" y="0"/>
                        </a:lnTo>
                        <a:lnTo>
                          <a:pt x="166844" y="284903"/>
                        </a:lnTo>
                        <a:lnTo>
                          <a:pt x="0" y="395537"/>
                        </a:lnTo>
                        <a:cubicBezTo>
                          <a:pt x="33181" y="373636"/>
                          <a:pt x="202844" y="263566"/>
                          <a:pt x="391213" y="173189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</p:grpSp>
            <p:sp>
              <p:nvSpPr>
                <p:cNvPr id="442" name="Freeform: Shape 441">
                  <a:extLst>
                    <a:ext uri="{FF2B5EF4-FFF2-40B4-BE49-F238E27FC236}">
                      <a16:creationId xmlns:a16="http://schemas.microsoft.com/office/drawing/2014/main" id="{0E031A40-690C-931F-5B22-F26AAE600DD2}"/>
                    </a:ext>
                  </a:extLst>
                </p:cNvPr>
                <p:cNvSpPr/>
                <p:nvPr/>
              </p:nvSpPr>
              <p:spPr>
                <a:xfrm>
                  <a:off x="9096676" y="1256580"/>
                  <a:ext cx="1111790" cy="359348"/>
                </a:xfrm>
                <a:custGeom>
                  <a:avLst/>
                  <a:gdLst>
                    <a:gd name="connsiteX0" fmla="*/ 735006 w 1111790"/>
                    <a:gd name="connsiteY0" fmla="*/ 359349 h 359348"/>
                    <a:gd name="connsiteX1" fmla="*/ 1111791 w 1111790"/>
                    <a:gd name="connsiteY1" fmla="*/ 9400 h 359348"/>
                    <a:gd name="connsiteX2" fmla="*/ 978644 w 1111790"/>
                    <a:gd name="connsiteY2" fmla="*/ 0 h 359348"/>
                    <a:gd name="connsiteX3" fmla="*/ 590110 w 1111790"/>
                    <a:gd name="connsiteY3" fmla="*/ 314888 h 359348"/>
                    <a:gd name="connsiteX4" fmla="*/ 254684 w 1111790"/>
                    <a:gd name="connsiteY4" fmla="*/ 300883 h 359348"/>
                    <a:gd name="connsiteX5" fmla="*/ 0 w 1111790"/>
                    <a:gd name="connsiteY5" fmla="*/ 290214 h 3593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11790" h="359348">
                      <a:moveTo>
                        <a:pt x="735006" y="359349"/>
                      </a:moveTo>
                      <a:lnTo>
                        <a:pt x="1111791" y="9400"/>
                      </a:lnTo>
                      <a:lnTo>
                        <a:pt x="978644" y="0"/>
                      </a:lnTo>
                      <a:lnTo>
                        <a:pt x="590110" y="314888"/>
                      </a:lnTo>
                      <a:lnTo>
                        <a:pt x="254684" y="300883"/>
                      </a:lnTo>
                      <a:lnTo>
                        <a:pt x="0" y="29021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443" name="Freeform: Shape 442">
                  <a:extLst>
                    <a:ext uri="{FF2B5EF4-FFF2-40B4-BE49-F238E27FC236}">
                      <a16:creationId xmlns:a16="http://schemas.microsoft.com/office/drawing/2014/main" id="{71480B7E-81B5-AA55-09C4-2EB2BFE1F081}"/>
                    </a:ext>
                  </a:extLst>
                </p:cNvPr>
                <p:cNvSpPr/>
                <p:nvPr/>
              </p:nvSpPr>
              <p:spPr>
                <a:xfrm>
                  <a:off x="8970485" y="1628759"/>
                  <a:ext cx="334439" cy="46528"/>
                </a:xfrm>
                <a:custGeom>
                  <a:avLst/>
                  <a:gdLst>
                    <a:gd name="connsiteX0" fmla="*/ 0 w 334439"/>
                    <a:gd name="connsiteY0" fmla="*/ 21055 h 46528"/>
                    <a:gd name="connsiteX1" fmla="*/ 317238 w 334439"/>
                    <a:gd name="connsiteY1" fmla="*/ 46528 h 46528"/>
                    <a:gd name="connsiteX2" fmla="*/ 334440 w 334439"/>
                    <a:gd name="connsiteY2" fmla="*/ 19504 h 46528"/>
                    <a:gd name="connsiteX3" fmla="*/ 88686 w 334439"/>
                    <a:gd name="connsiteY3" fmla="*/ 0 h 46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4439" h="46528">
                      <a:moveTo>
                        <a:pt x="0" y="21055"/>
                      </a:moveTo>
                      <a:lnTo>
                        <a:pt x="317238" y="46528"/>
                      </a:lnTo>
                      <a:lnTo>
                        <a:pt x="334440" y="19504"/>
                      </a:lnTo>
                      <a:lnTo>
                        <a:pt x="88686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444" name="Freeform: Shape 443">
                  <a:extLst>
                    <a:ext uri="{FF2B5EF4-FFF2-40B4-BE49-F238E27FC236}">
                      <a16:creationId xmlns:a16="http://schemas.microsoft.com/office/drawing/2014/main" id="{DB06ACAF-3886-4BC6-0CD3-21BD06EF54AA}"/>
                    </a:ext>
                  </a:extLst>
                </p:cNvPr>
                <p:cNvSpPr/>
                <p:nvPr/>
              </p:nvSpPr>
              <p:spPr>
                <a:xfrm>
                  <a:off x="9609427" y="1672374"/>
                  <a:ext cx="156034" cy="31300"/>
                </a:xfrm>
                <a:custGeom>
                  <a:avLst/>
                  <a:gdLst>
                    <a:gd name="connsiteX0" fmla="*/ 0 w 156034"/>
                    <a:gd name="connsiteY0" fmla="*/ 21008 h 31300"/>
                    <a:gd name="connsiteX1" fmla="*/ 128070 w 156034"/>
                    <a:gd name="connsiteY1" fmla="*/ 31301 h 31300"/>
                    <a:gd name="connsiteX2" fmla="*/ 156034 w 156034"/>
                    <a:gd name="connsiteY2" fmla="*/ 5311 h 31300"/>
                    <a:gd name="connsiteX3" fmla="*/ 88733 w 156034"/>
                    <a:gd name="connsiteY3" fmla="*/ 0 h 31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034" h="31300">
                      <a:moveTo>
                        <a:pt x="0" y="21008"/>
                      </a:moveTo>
                      <a:lnTo>
                        <a:pt x="128070" y="31301"/>
                      </a:lnTo>
                      <a:lnTo>
                        <a:pt x="156034" y="5311"/>
                      </a:lnTo>
                      <a:lnTo>
                        <a:pt x="88733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grpSp>
            <p:nvGrpSpPr>
              <p:cNvPr id="425" name="Graphic 111">
                <a:extLst>
                  <a:ext uri="{FF2B5EF4-FFF2-40B4-BE49-F238E27FC236}">
                    <a16:creationId xmlns:a16="http://schemas.microsoft.com/office/drawing/2014/main" id="{30C6C612-61ED-E70E-3412-9A4212E67E21}"/>
                  </a:ext>
                </a:extLst>
              </p:cNvPr>
              <p:cNvGrpSpPr/>
              <p:nvPr/>
            </p:nvGrpSpPr>
            <p:grpSpPr>
              <a:xfrm>
                <a:off x="8915074" y="1571469"/>
                <a:ext cx="144096" cy="78722"/>
                <a:chOff x="8915074" y="1571469"/>
                <a:chExt cx="144096" cy="78722"/>
              </a:xfrm>
              <a:grpFill/>
            </p:grpSpPr>
            <p:sp>
              <p:nvSpPr>
                <p:cNvPr id="432" name="Freeform: Shape 431">
                  <a:extLst>
                    <a:ext uri="{FF2B5EF4-FFF2-40B4-BE49-F238E27FC236}">
                      <a16:creationId xmlns:a16="http://schemas.microsoft.com/office/drawing/2014/main" id="{207E147C-E472-7AF1-0D6D-5168CEC6F0E3}"/>
                    </a:ext>
                  </a:extLst>
                </p:cNvPr>
                <p:cNvSpPr/>
                <p:nvPr/>
              </p:nvSpPr>
              <p:spPr>
                <a:xfrm>
                  <a:off x="8915074" y="1571469"/>
                  <a:ext cx="144096" cy="30172"/>
                </a:xfrm>
                <a:custGeom>
                  <a:avLst/>
                  <a:gdLst>
                    <a:gd name="connsiteX0" fmla="*/ 144097 w 144096"/>
                    <a:gd name="connsiteY0" fmla="*/ 15086 h 30172"/>
                    <a:gd name="connsiteX1" fmla="*/ 72048 w 144096"/>
                    <a:gd name="connsiteY1" fmla="*/ 30173 h 30172"/>
                    <a:gd name="connsiteX2" fmla="*/ 0 w 144096"/>
                    <a:gd name="connsiteY2" fmla="*/ 15086 h 30172"/>
                    <a:gd name="connsiteX3" fmla="*/ 72048 w 144096"/>
                    <a:gd name="connsiteY3" fmla="*/ 0 h 30172"/>
                    <a:gd name="connsiteX4" fmla="*/ 144097 w 144096"/>
                    <a:gd name="connsiteY4" fmla="*/ 15086 h 301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096" h="30172">
                      <a:moveTo>
                        <a:pt x="144097" y="15086"/>
                      </a:moveTo>
                      <a:cubicBezTo>
                        <a:pt x="144097" y="23405"/>
                        <a:pt x="111809" y="30173"/>
                        <a:pt x="72048" y="30173"/>
                      </a:cubicBezTo>
                      <a:cubicBezTo>
                        <a:pt x="32241" y="30173"/>
                        <a:pt x="0" y="23405"/>
                        <a:pt x="0" y="15086"/>
                      </a:cubicBezTo>
                      <a:cubicBezTo>
                        <a:pt x="0" y="6768"/>
                        <a:pt x="32288" y="0"/>
                        <a:pt x="72048" y="0"/>
                      </a:cubicBezTo>
                      <a:cubicBezTo>
                        <a:pt x="111856" y="0"/>
                        <a:pt x="144097" y="6768"/>
                        <a:pt x="144097" y="15086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433" name="Freeform: Shape 432">
                  <a:extLst>
                    <a:ext uri="{FF2B5EF4-FFF2-40B4-BE49-F238E27FC236}">
                      <a16:creationId xmlns:a16="http://schemas.microsoft.com/office/drawing/2014/main" id="{9C46B1FB-A36B-FB72-419D-0FB8A4D34337}"/>
                    </a:ext>
                  </a:extLst>
                </p:cNvPr>
                <p:cNvSpPr/>
                <p:nvPr/>
              </p:nvSpPr>
              <p:spPr>
                <a:xfrm>
                  <a:off x="8915074" y="1571563"/>
                  <a:ext cx="144096" cy="30125"/>
                </a:xfrm>
                <a:custGeom>
                  <a:avLst/>
                  <a:gdLst>
                    <a:gd name="connsiteX0" fmla="*/ 77782 w 144096"/>
                    <a:gd name="connsiteY0" fmla="*/ 0 h 30125"/>
                    <a:gd name="connsiteX1" fmla="*/ 128211 w 144096"/>
                    <a:gd name="connsiteY1" fmla="*/ 11703 h 30125"/>
                    <a:gd name="connsiteX2" fmla="*/ 72048 w 144096"/>
                    <a:gd name="connsiteY2" fmla="*/ 23452 h 30125"/>
                    <a:gd name="connsiteX3" fmla="*/ 15885 w 144096"/>
                    <a:gd name="connsiteY3" fmla="*/ 11703 h 30125"/>
                    <a:gd name="connsiteX4" fmla="*/ 66315 w 144096"/>
                    <a:gd name="connsiteY4" fmla="*/ 0 h 30125"/>
                    <a:gd name="connsiteX5" fmla="*/ 0 w 144096"/>
                    <a:gd name="connsiteY5" fmla="*/ 15039 h 30125"/>
                    <a:gd name="connsiteX6" fmla="*/ 72048 w 144096"/>
                    <a:gd name="connsiteY6" fmla="*/ 30126 h 30125"/>
                    <a:gd name="connsiteX7" fmla="*/ 144097 w 144096"/>
                    <a:gd name="connsiteY7" fmla="*/ 15039 h 30125"/>
                    <a:gd name="connsiteX8" fmla="*/ 77782 w 144096"/>
                    <a:gd name="connsiteY8" fmla="*/ 0 h 301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4096" h="30125">
                      <a:moveTo>
                        <a:pt x="77782" y="0"/>
                      </a:moveTo>
                      <a:cubicBezTo>
                        <a:pt x="106075" y="611"/>
                        <a:pt x="128211" y="5593"/>
                        <a:pt x="128211" y="11703"/>
                      </a:cubicBezTo>
                      <a:cubicBezTo>
                        <a:pt x="128211" y="18188"/>
                        <a:pt x="103067" y="23452"/>
                        <a:pt x="72048" y="23452"/>
                      </a:cubicBezTo>
                      <a:cubicBezTo>
                        <a:pt x="41030" y="23452"/>
                        <a:pt x="15885" y="18188"/>
                        <a:pt x="15885" y="11703"/>
                      </a:cubicBezTo>
                      <a:cubicBezTo>
                        <a:pt x="15885" y="5640"/>
                        <a:pt x="37975" y="611"/>
                        <a:pt x="66315" y="0"/>
                      </a:cubicBezTo>
                      <a:cubicBezTo>
                        <a:pt x="29186" y="611"/>
                        <a:pt x="0" y="7097"/>
                        <a:pt x="0" y="15039"/>
                      </a:cubicBezTo>
                      <a:cubicBezTo>
                        <a:pt x="0" y="23358"/>
                        <a:pt x="32288" y="30126"/>
                        <a:pt x="72048" y="30126"/>
                      </a:cubicBezTo>
                      <a:cubicBezTo>
                        <a:pt x="111856" y="30126"/>
                        <a:pt x="144097" y="23358"/>
                        <a:pt x="144097" y="15039"/>
                      </a:cubicBezTo>
                      <a:cubicBezTo>
                        <a:pt x="144097" y="7097"/>
                        <a:pt x="114911" y="611"/>
                        <a:pt x="77782" y="0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434" name="Freeform: Shape 433">
                  <a:extLst>
                    <a:ext uri="{FF2B5EF4-FFF2-40B4-BE49-F238E27FC236}">
                      <a16:creationId xmlns:a16="http://schemas.microsoft.com/office/drawing/2014/main" id="{4C696CDC-ECE7-7436-3652-77F1D3DD5E0C}"/>
                    </a:ext>
                  </a:extLst>
                </p:cNvPr>
                <p:cNvSpPr/>
                <p:nvPr/>
              </p:nvSpPr>
              <p:spPr>
                <a:xfrm>
                  <a:off x="8915074" y="1586555"/>
                  <a:ext cx="144096" cy="63635"/>
                </a:xfrm>
                <a:custGeom>
                  <a:avLst/>
                  <a:gdLst>
                    <a:gd name="connsiteX0" fmla="*/ 72048 w 144096"/>
                    <a:gd name="connsiteY0" fmla="*/ 15086 h 63635"/>
                    <a:gd name="connsiteX1" fmla="*/ 0 w 144096"/>
                    <a:gd name="connsiteY1" fmla="*/ 0 h 63635"/>
                    <a:gd name="connsiteX2" fmla="*/ 0 w 144096"/>
                    <a:gd name="connsiteY2" fmla="*/ 48549 h 63635"/>
                    <a:gd name="connsiteX3" fmla="*/ 72048 w 144096"/>
                    <a:gd name="connsiteY3" fmla="*/ 63636 h 63635"/>
                    <a:gd name="connsiteX4" fmla="*/ 144097 w 144096"/>
                    <a:gd name="connsiteY4" fmla="*/ 48549 h 63635"/>
                    <a:gd name="connsiteX5" fmla="*/ 144097 w 144096"/>
                    <a:gd name="connsiteY5" fmla="*/ 0 h 63635"/>
                    <a:gd name="connsiteX6" fmla="*/ 72048 w 144096"/>
                    <a:gd name="connsiteY6" fmla="*/ 15086 h 636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4096" h="63635">
                      <a:moveTo>
                        <a:pt x="72048" y="15086"/>
                      </a:moveTo>
                      <a:cubicBezTo>
                        <a:pt x="32241" y="15086"/>
                        <a:pt x="0" y="8319"/>
                        <a:pt x="0" y="0"/>
                      </a:cubicBezTo>
                      <a:lnTo>
                        <a:pt x="0" y="48549"/>
                      </a:lnTo>
                      <a:cubicBezTo>
                        <a:pt x="0" y="56868"/>
                        <a:pt x="32288" y="63636"/>
                        <a:pt x="72048" y="63636"/>
                      </a:cubicBezTo>
                      <a:cubicBezTo>
                        <a:pt x="111856" y="63636"/>
                        <a:pt x="144097" y="56868"/>
                        <a:pt x="144097" y="48549"/>
                      </a:cubicBezTo>
                      <a:lnTo>
                        <a:pt x="144097" y="0"/>
                      </a:lnTo>
                      <a:cubicBezTo>
                        <a:pt x="144097" y="8319"/>
                        <a:pt x="111856" y="15086"/>
                        <a:pt x="72048" y="15086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435" name="Freeform: Shape 434">
                  <a:extLst>
                    <a:ext uri="{FF2B5EF4-FFF2-40B4-BE49-F238E27FC236}">
                      <a16:creationId xmlns:a16="http://schemas.microsoft.com/office/drawing/2014/main" id="{C92F904B-8D92-D273-7053-B66F0E0BCF97}"/>
                    </a:ext>
                  </a:extLst>
                </p:cNvPr>
                <p:cNvSpPr/>
                <p:nvPr/>
              </p:nvSpPr>
              <p:spPr>
                <a:xfrm>
                  <a:off x="8915074" y="1586555"/>
                  <a:ext cx="144096" cy="63635"/>
                </a:xfrm>
                <a:custGeom>
                  <a:avLst/>
                  <a:gdLst>
                    <a:gd name="connsiteX0" fmla="*/ 72048 w 144096"/>
                    <a:gd name="connsiteY0" fmla="*/ 15086 h 63635"/>
                    <a:gd name="connsiteX1" fmla="*/ 0 w 144096"/>
                    <a:gd name="connsiteY1" fmla="*/ 0 h 63635"/>
                    <a:gd name="connsiteX2" fmla="*/ 0 w 144096"/>
                    <a:gd name="connsiteY2" fmla="*/ 48549 h 63635"/>
                    <a:gd name="connsiteX3" fmla="*/ 72048 w 144096"/>
                    <a:gd name="connsiteY3" fmla="*/ 63636 h 63635"/>
                    <a:gd name="connsiteX4" fmla="*/ 144097 w 144096"/>
                    <a:gd name="connsiteY4" fmla="*/ 48549 h 63635"/>
                    <a:gd name="connsiteX5" fmla="*/ 144097 w 144096"/>
                    <a:gd name="connsiteY5" fmla="*/ 0 h 63635"/>
                    <a:gd name="connsiteX6" fmla="*/ 72048 w 144096"/>
                    <a:gd name="connsiteY6" fmla="*/ 15086 h 636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4096" h="63635">
                      <a:moveTo>
                        <a:pt x="72048" y="15086"/>
                      </a:moveTo>
                      <a:cubicBezTo>
                        <a:pt x="32241" y="15086"/>
                        <a:pt x="0" y="8319"/>
                        <a:pt x="0" y="0"/>
                      </a:cubicBezTo>
                      <a:lnTo>
                        <a:pt x="0" y="48549"/>
                      </a:lnTo>
                      <a:cubicBezTo>
                        <a:pt x="0" y="56868"/>
                        <a:pt x="32288" y="63636"/>
                        <a:pt x="72048" y="63636"/>
                      </a:cubicBezTo>
                      <a:cubicBezTo>
                        <a:pt x="111856" y="63636"/>
                        <a:pt x="144097" y="56868"/>
                        <a:pt x="144097" y="48549"/>
                      </a:cubicBezTo>
                      <a:lnTo>
                        <a:pt x="144097" y="0"/>
                      </a:lnTo>
                      <a:cubicBezTo>
                        <a:pt x="144097" y="8319"/>
                        <a:pt x="111856" y="15086"/>
                        <a:pt x="72048" y="15086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grpSp>
            <p:nvGrpSpPr>
              <p:cNvPr id="426" name="Graphic 111">
                <a:extLst>
                  <a:ext uri="{FF2B5EF4-FFF2-40B4-BE49-F238E27FC236}">
                    <a16:creationId xmlns:a16="http://schemas.microsoft.com/office/drawing/2014/main" id="{1EA99EA9-E239-28B9-24D4-CFFBA5A3C8FD}"/>
                  </a:ext>
                </a:extLst>
              </p:cNvPr>
              <p:cNvGrpSpPr/>
              <p:nvPr/>
            </p:nvGrpSpPr>
            <p:grpSpPr>
              <a:xfrm>
                <a:off x="9555144" y="1615130"/>
                <a:ext cx="144096" cy="78722"/>
                <a:chOff x="9555144" y="1615130"/>
                <a:chExt cx="144096" cy="78722"/>
              </a:xfrm>
              <a:grpFill/>
            </p:grpSpPr>
            <p:grpSp>
              <p:nvGrpSpPr>
                <p:cNvPr id="427" name="Graphic 111">
                  <a:extLst>
                    <a:ext uri="{FF2B5EF4-FFF2-40B4-BE49-F238E27FC236}">
                      <a16:creationId xmlns:a16="http://schemas.microsoft.com/office/drawing/2014/main" id="{BA8CDDC1-C4D9-528B-8056-81FEA5972D45}"/>
                    </a:ext>
                  </a:extLst>
                </p:cNvPr>
                <p:cNvGrpSpPr/>
                <p:nvPr/>
              </p:nvGrpSpPr>
              <p:grpSpPr>
                <a:xfrm>
                  <a:off x="9555144" y="1615130"/>
                  <a:ext cx="144096" cy="78722"/>
                  <a:chOff x="9555144" y="1615130"/>
                  <a:chExt cx="144096" cy="78722"/>
                </a:xfrm>
                <a:grpFill/>
              </p:grpSpPr>
              <p:sp>
                <p:nvSpPr>
                  <p:cNvPr id="429" name="Freeform: Shape 428">
                    <a:extLst>
                      <a:ext uri="{FF2B5EF4-FFF2-40B4-BE49-F238E27FC236}">
                        <a16:creationId xmlns:a16="http://schemas.microsoft.com/office/drawing/2014/main" id="{290C202E-2A3B-24EF-95CC-0F51A0816E4B}"/>
                      </a:ext>
                    </a:extLst>
                  </p:cNvPr>
                  <p:cNvSpPr/>
                  <p:nvPr/>
                </p:nvSpPr>
                <p:spPr>
                  <a:xfrm>
                    <a:off x="9555144" y="1615130"/>
                    <a:ext cx="144096" cy="30172"/>
                  </a:xfrm>
                  <a:custGeom>
                    <a:avLst/>
                    <a:gdLst>
                      <a:gd name="connsiteX0" fmla="*/ 144097 w 144096"/>
                      <a:gd name="connsiteY0" fmla="*/ 15086 h 30172"/>
                      <a:gd name="connsiteX1" fmla="*/ 72048 w 144096"/>
                      <a:gd name="connsiteY1" fmla="*/ 30173 h 30172"/>
                      <a:gd name="connsiteX2" fmla="*/ 0 w 144096"/>
                      <a:gd name="connsiteY2" fmla="*/ 15086 h 30172"/>
                      <a:gd name="connsiteX3" fmla="*/ 72048 w 144096"/>
                      <a:gd name="connsiteY3" fmla="*/ 0 h 30172"/>
                      <a:gd name="connsiteX4" fmla="*/ 144097 w 144096"/>
                      <a:gd name="connsiteY4" fmla="*/ 15086 h 301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096" h="30172">
                        <a:moveTo>
                          <a:pt x="144097" y="15086"/>
                        </a:moveTo>
                        <a:cubicBezTo>
                          <a:pt x="144097" y="23405"/>
                          <a:pt x="111809" y="30173"/>
                          <a:pt x="72048" y="30173"/>
                        </a:cubicBezTo>
                        <a:cubicBezTo>
                          <a:pt x="32241" y="30173"/>
                          <a:pt x="0" y="23405"/>
                          <a:pt x="0" y="15086"/>
                        </a:cubicBezTo>
                        <a:cubicBezTo>
                          <a:pt x="0" y="6768"/>
                          <a:pt x="32288" y="0"/>
                          <a:pt x="72048" y="0"/>
                        </a:cubicBezTo>
                        <a:cubicBezTo>
                          <a:pt x="111856" y="0"/>
                          <a:pt x="144097" y="6768"/>
                          <a:pt x="144097" y="15086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430" name="Freeform: Shape 429">
                    <a:extLst>
                      <a:ext uri="{FF2B5EF4-FFF2-40B4-BE49-F238E27FC236}">
                        <a16:creationId xmlns:a16="http://schemas.microsoft.com/office/drawing/2014/main" id="{ABF395E2-F428-29E1-4D98-43CC9C129294}"/>
                      </a:ext>
                    </a:extLst>
                  </p:cNvPr>
                  <p:cNvSpPr/>
                  <p:nvPr/>
                </p:nvSpPr>
                <p:spPr>
                  <a:xfrm>
                    <a:off x="9555144" y="1630216"/>
                    <a:ext cx="144096" cy="63635"/>
                  </a:xfrm>
                  <a:custGeom>
                    <a:avLst/>
                    <a:gdLst>
                      <a:gd name="connsiteX0" fmla="*/ 72048 w 144096"/>
                      <a:gd name="connsiteY0" fmla="*/ 15086 h 63635"/>
                      <a:gd name="connsiteX1" fmla="*/ 0 w 144096"/>
                      <a:gd name="connsiteY1" fmla="*/ 0 h 63635"/>
                      <a:gd name="connsiteX2" fmla="*/ 0 w 144096"/>
                      <a:gd name="connsiteY2" fmla="*/ 48549 h 63635"/>
                      <a:gd name="connsiteX3" fmla="*/ 72048 w 144096"/>
                      <a:gd name="connsiteY3" fmla="*/ 63636 h 63635"/>
                      <a:gd name="connsiteX4" fmla="*/ 144097 w 144096"/>
                      <a:gd name="connsiteY4" fmla="*/ 48549 h 63635"/>
                      <a:gd name="connsiteX5" fmla="*/ 144097 w 144096"/>
                      <a:gd name="connsiteY5" fmla="*/ 0 h 63635"/>
                      <a:gd name="connsiteX6" fmla="*/ 72048 w 144096"/>
                      <a:gd name="connsiteY6" fmla="*/ 15086 h 636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4096" h="63635">
                        <a:moveTo>
                          <a:pt x="72048" y="15086"/>
                        </a:moveTo>
                        <a:cubicBezTo>
                          <a:pt x="32241" y="15086"/>
                          <a:pt x="0" y="8319"/>
                          <a:pt x="0" y="0"/>
                        </a:cubicBezTo>
                        <a:lnTo>
                          <a:pt x="0" y="48549"/>
                        </a:lnTo>
                        <a:cubicBezTo>
                          <a:pt x="0" y="56868"/>
                          <a:pt x="32288" y="63636"/>
                          <a:pt x="72048" y="63636"/>
                        </a:cubicBezTo>
                        <a:cubicBezTo>
                          <a:pt x="111856" y="63636"/>
                          <a:pt x="144097" y="56868"/>
                          <a:pt x="144097" y="48549"/>
                        </a:cubicBezTo>
                        <a:lnTo>
                          <a:pt x="144097" y="0"/>
                        </a:lnTo>
                        <a:cubicBezTo>
                          <a:pt x="144097" y="8319"/>
                          <a:pt x="111856" y="15086"/>
                          <a:pt x="72048" y="15086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431" name="Freeform: Shape 430">
                    <a:extLst>
                      <a:ext uri="{FF2B5EF4-FFF2-40B4-BE49-F238E27FC236}">
                        <a16:creationId xmlns:a16="http://schemas.microsoft.com/office/drawing/2014/main" id="{7536A1D7-6B85-84EB-BB2D-6AD9B2612E1D}"/>
                      </a:ext>
                    </a:extLst>
                  </p:cNvPr>
                  <p:cNvSpPr/>
                  <p:nvPr/>
                </p:nvSpPr>
                <p:spPr>
                  <a:xfrm>
                    <a:off x="9555144" y="1630216"/>
                    <a:ext cx="144096" cy="63635"/>
                  </a:xfrm>
                  <a:custGeom>
                    <a:avLst/>
                    <a:gdLst>
                      <a:gd name="connsiteX0" fmla="*/ 72048 w 144096"/>
                      <a:gd name="connsiteY0" fmla="*/ 15086 h 63635"/>
                      <a:gd name="connsiteX1" fmla="*/ 0 w 144096"/>
                      <a:gd name="connsiteY1" fmla="*/ 0 h 63635"/>
                      <a:gd name="connsiteX2" fmla="*/ 0 w 144096"/>
                      <a:gd name="connsiteY2" fmla="*/ 48549 h 63635"/>
                      <a:gd name="connsiteX3" fmla="*/ 72048 w 144096"/>
                      <a:gd name="connsiteY3" fmla="*/ 63636 h 63635"/>
                      <a:gd name="connsiteX4" fmla="*/ 144097 w 144096"/>
                      <a:gd name="connsiteY4" fmla="*/ 48549 h 63635"/>
                      <a:gd name="connsiteX5" fmla="*/ 144097 w 144096"/>
                      <a:gd name="connsiteY5" fmla="*/ 0 h 63635"/>
                      <a:gd name="connsiteX6" fmla="*/ 72048 w 144096"/>
                      <a:gd name="connsiteY6" fmla="*/ 15086 h 636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4096" h="63635">
                        <a:moveTo>
                          <a:pt x="72048" y="15086"/>
                        </a:moveTo>
                        <a:cubicBezTo>
                          <a:pt x="32241" y="15086"/>
                          <a:pt x="0" y="8319"/>
                          <a:pt x="0" y="0"/>
                        </a:cubicBezTo>
                        <a:lnTo>
                          <a:pt x="0" y="48549"/>
                        </a:lnTo>
                        <a:cubicBezTo>
                          <a:pt x="0" y="56868"/>
                          <a:pt x="32288" y="63636"/>
                          <a:pt x="72048" y="63636"/>
                        </a:cubicBezTo>
                        <a:cubicBezTo>
                          <a:pt x="111856" y="63636"/>
                          <a:pt x="144097" y="56868"/>
                          <a:pt x="144097" y="48549"/>
                        </a:cubicBezTo>
                        <a:lnTo>
                          <a:pt x="144097" y="0"/>
                        </a:lnTo>
                        <a:cubicBezTo>
                          <a:pt x="144097" y="8319"/>
                          <a:pt x="111856" y="15086"/>
                          <a:pt x="72048" y="15086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</p:grpSp>
            <p:sp>
              <p:nvSpPr>
                <p:cNvPr id="428" name="Freeform: Shape 427">
                  <a:extLst>
                    <a:ext uri="{FF2B5EF4-FFF2-40B4-BE49-F238E27FC236}">
                      <a16:creationId xmlns:a16="http://schemas.microsoft.com/office/drawing/2014/main" id="{AF92735A-C8B1-5330-CF8F-742D2A096D72}"/>
                    </a:ext>
                  </a:extLst>
                </p:cNvPr>
                <p:cNvSpPr/>
                <p:nvPr/>
              </p:nvSpPr>
              <p:spPr>
                <a:xfrm>
                  <a:off x="9555144" y="1615177"/>
                  <a:ext cx="144096" cy="30125"/>
                </a:xfrm>
                <a:custGeom>
                  <a:avLst/>
                  <a:gdLst>
                    <a:gd name="connsiteX0" fmla="*/ 77782 w 144096"/>
                    <a:gd name="connsiteY0" fmla="*/ 0 h 30125"/>
                    <a:gd name="connsiteX1" fmla="*/ 128211 w 144096"/>
                    <a:gd name="connsiteY1" fmla="*/ 11703 h 30125"/>
                    <a:gd name="connsiteX2" fmla="*/ 72048 w 144096"/>
                    <a:gd name="connsiteY2" fmla="*/ 23452 h 30125"/>
                    <a:gd name="connsiteX3" fmla="*/ 15885 w 144096"/>
                    <a:gd name="connsiteY3" fmla="*/ 11703 h 30125"/>
                    <a:gd name="connsiteX4" fmla="*/ 66315 w 144096"/>
                    <a:gd name="connsiteY4" fmla="*/ 0 h 30125"/>
                    <a:gd name="connsiteX5" fmla="*/ 0 w 144096"/>
                    <a:gd name="connsiteY5" fmla="*/ 15039 h 30125"/>
                    <a:gd name="connsiteX6" fmla="*/ 72048 w 144096"/>
                    <a:gd name="connsiteY6" fmla="*/ 30126 h 30125"/>
                    <a:gd name="connsiteX7" fmla="*/ 144097 w 144096"/>
                    <a:gd name="connsiteY7" fmla="*/ 15039 h 30125"/>
                    <a:gd name="connsiteX8" fmla="*/ 77782 w 144096"/>
                    <a:gd name="connsiteY8" fmla="*/ 0 h 301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4096" h="30125">
                      <a:moveTo>
                        <a:pt x="77782" y="0"/>
                      </a:moveTo>
                      <a:cubicBezTo>
                        <a:pt x="106075" y="611"/>
                        <a:pt x="128211" y="5593"/>
                        <a:pt x="128211" y="11703"/>
                      </a:cubicBezTo>
                      <a:cubicBezTo>
                        <a:pt x="128211" y="18188"/>
                        <a:pt x="103067" y="23452"/>
                        <a:pt x="72048" y="23452"/>
                      </a:cubicBezTo>
                      <a:cubicBezTo>
                        <a:pt x="41030" y="23452"/>
                        <a:pt x="15885" y="18188"/>
                        <a:pt x="15885" y="11703"/>
                      </a:cubicBezTo>
                      <a:cubicBezTo>
                        <a:pt x="15885" y="5640"/>
                        <a:pt x="37975" y="611"/>
                        <a:pt x="66315" y="0"/>
                      </a:cubicBezTo>
                      <a:cubicBezTo>
                        <a:pt x="29186" y="611"/>
                        <a:pt x="0" y="7097"/>
                        <a:pt x="0" y="15039"/>
                      </a:cubicBezTo>
                      <a:cubicBezTo>
                        <a:pt x="0" y="23358"/>
                        <a:pt x="32288" y="30126"/>
                        <a:pt x="72048" y="30126"/>
                      </a:cubicBezTo>
                      <a:cubicBezTo>
                        <a:pt x="111856" y="30126"/>
                        <a:pt x="144097" y="23358"/>
                        <a:pt x="144097" y="15039"/>
                      </a:cubicBezTo>
                      <a:cubicBezTo>
                        <a:pt x="144097" y="7097"/>
                        <a:pt x="114911" y="611"/>
                        <a:pt x="77782" y="0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</p:grpSp>
        <p:grpSp>
          <p:nvGrpSpPr>
            <p:cNvPr id="47" name="Graphic 111">
              <a:extLst>
                <a:ext uri="{FF2B5EF4-FFF2-40B4-BE49-F238E27FC236}">
                  <a16:creationId xmlns:a16="http://schemas.microsoft.com/office/drawing/2014/main" id="{FFC380FE-7187-5DC5-7193-B451B8D25E47}"/>
                </a:ext>
              </a:extLst>
            </p:cNvPr>
            <p:cNvGrpSpPr/>
            <p:nvPr/>
          </p:nvGrpSpPr>
          <p:grpSpPr>
            <a:xfrm>
              <a:off x="9096676" y="1116385"/>
              <a:ext cx="978644" cy="455084"/>
              <a:chOff x="9096676" y="1116385"/>
              <a:chExt cx="978644" cy="455084"/>
            </a:xfrm>
            <a:grpFill/>
          </p:grpSpPr>
          <p:grpSp>
            <p:nvGrpSpPr>
              <p:cNvPr id="374" name="Graphic 111">
                <a:extLst>
                  <a:ext uri="{FF2B5EF4-FFF2-40B4-BE49-F238E27FC236}">
                    <a16:creationId xmlns:a16="http://schemas.microsoft.com/office/drawing/2014/main" id="{375E543C-5DD3-8F60-FB38-32BDC8400DCC}"/>
                  </a:ext>
                </a:extLst>
              </p:cNvPr>
              <p:cNvGrpSpPr/>
              <p:nvPr/>
            </p:nvGrpSpPr>
            <p:grpSpPr>
              <a:xfrm>
                <a:off x="9096676" y="1116385"/>
                <a:ext cx="978644" cy="455084"/>
                <a:chOff x="9096676" y="1116385"/>
                <a:chExt cx="978644" cy="455084"/>
              </a:xfrm>
              <a:grpFill/>
            </p:grpSpPr>
            <p:grpSp>
              <p:nvGrpSpPr>
                <p:cNvPr id="386" name="Graphic 111">
                  <a:extLst>
                    <a:ext uri="{FF2B5EF4-FFF2-40B4-BE49-F238E27FC236}">
                      <a16:creationId xmlns:a16="http://schemas.microsoft.com/office/drawing/2014/main" id="{279CAA2F-B836-F992-4859-023737141AD6}"/>
                    </a:ext>
                  </a:extLst>
                </p:cNvPr>
                <p:cNvGrpSpPr/>
                <p:nvPr/>
              </p:nvGrpSpPr>
              <p:grpSpPr>
                <a:xfrm>
                  <a:off x="9096676" y="1116385"/>
                  <a:ext cx="978644" cy="455084"/>
                  <a:chOff x="9096676" y="1116385"/>
                  <a:chExt cx="978644" cy="455084"/>
                </a:xfrm>
                <a:grpFill/>
              </p:grpSpPr>
              <p:sp>
                <p:nvSpPr>
                  <p:cNvPr id="397" name="Freeform: Shape 396">
                    <a:extLst>
                      <a:ext uri="{FF2B5EF4-FFF2-40B4-BE49-F238E27FC236}">
                        <a16:creationId xmlns:a16="http://schemas.microsoft.com/office/drawing/2014/main" id="{197D1AAA-E3CD-089D-ED40-1AA89AFDE476}"/>
                      </a:ext>
                    </a:extLst>
                  </p:cNvPr>
                  <p:cNvSpPr/>
                  <p:nvPr/>
                </p:nvSpPr>
                <p:spPr>
                  <a:xfrm>
                    <a:off x="9597489" y="1120285"/>
                    <a:ext cx="477831" cy="451183"/>
                  </a:xfrm>
                  <a:custGeom>
                    <a:avLst/>
                    <a:gdLst>
                      <a:gd name="connsiteX0" fmla="*/ 395584 w 477831"/>
                      <a:gd name="connsiteY0" fmla="*/ 0 h 451183"/>
                      <a:gd name="connsiteX1" fmla="*/ 0 w 477831"/>
                      <a:gd name="connsiteY1" fmla="*/ 291389 h 451183"/>
                      <a:gd name="connsiteX2" fmla="*/ 89297 w 477831"/>
                      <a:gd name="connsiteY2" fmla="*/ 451183 h 451183"/>
                      <a:gd name="connsiteX3" fmla="*/ 477831 w 477831"/>
                      <a:gd name="connsiteY3" fmla="*/ 136295 h 451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77831" h="451183">
                        <a:moveTo>
                          <a:pt x="395584" y="0"/>
                        </a:moveTo>
                        <a:lnTo>
                          <a:pt x="0" y="291389"/>
                        </a:lnTo>
                        <a:lnTo>
                          <a:pt x="89297" y="451183"/>
                        </a:lnTo>
                        <a:lnTo>
                          <a:pt x="477831" y="136295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398" name="Freeform: Shape 397">
                    <a:extLst>
                      <a:ext uri="{FF2B5EF4-FFF2-40B4-BE49-F238E27FC236}">
                        <a16:creationId xmlns:a16="http://schemas.microsoft.com/office/drawing/2014/main" id="{EF421546-46A9-88DA-39EC-0B93E460CE49}"/>
                      </a:ext>
                    </a:extLst>
                  </p:cNvPr>
                  <p:cNvSpPr/>
                  <p:nvPr/>
                </p:nvSpPr>
                <p:spPr>
                  <a:xfrm>
                    <a:off x="9597489" y="1120285"/>
                    <a:ext cx="477831" cy="451183"/>
                  </a:xfrm>
                  <a:custGeom>
                    <a:avLst/>
                    <a:gdLst>
                      <a:gd name="connsiteX0" fmla="*/ 395584 w 477831"/>
                      <a:gd name="connsiteY0" fmla="*/ 0 h 451183"/>
                      <a:gd name="connsiteX1" fmla="*/ 0 w 477831"/>
                      <a:gd name="connsiteY1" fmla="*/ 291389 h 451183"/>
                      <a:gd name="connsiteX2" fmla="*/ 89297 w 477831"/>
                      <a:gd name="connsiteY2" fmla="*/ 451183 h 451183"/>
                      <a:gd name="connsiteX3" fmla="*/ 477831 w 477831"/>
                      <a:gd name="connsiteY3" fmla="*/ 136295 h 451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77831" h="451183">
                        <a:moveTo>
                          <a:pt x="395584" y="0"/>
                        </a:moveTo>
                        <a:lnTo>
                          <a:pt x="0" y="291389"/>
                        </a:lnTo>
                        <a:lnTo>
                          <a:pt x="89297" y="451183"/>
                        </a:lnTo>
                        <a:lnTo>
                          <a:pt x="477831" y="136295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grpSp>
                <p:nvGrpSpPr>
                  <p:cNvPr id="399" name="Graphic 111">
                    <a:extLst>
                      <a:ext uri="{FF2B5EF4-FFF2-40B4-BE49-F238E27FC236}">
                        <a16:creationId xmlns:a16="http://schemas.microsoft.com/office/drawing/2014/main" id="{1995C018-701D-6E5A-5160-EB3341228EE7}"/>
                      </a:ext>
                    </a:extLst>
                  </p:cNvPr>
                  <p:cNvGrpSpPr/>
                  <p:nvPr/>
                </p:nvGrpSpPr>
                <p:grpSpPr>
                  <a:xfrm>
                    <a:off x="9228553" y="1116385"/>
                    <a:ext cx="764520" cy="295290"/>
                    <a:chOff x="9228553" y="1116385"/>
                    <a:chExt cx="764520" cy="295290"/>
                  </a:xfrm>
                  <a:grpFill/>
                </p:grpSpPr>
                <p:sp>
                  <p:nvSpPr>
                    <p:cNvPr id="422" name="Freeform: Shape 421">
                      <a:extLst>
                        <a:ext uri="{FF2B5EF4-FFF2-40B4-BE49-F238E27FC236}">
                          <a16:creationId xmlns:a16="http://schemas.microsoft.com/office/drawing/2014/main" id="{0FE2B0AA-AA1B-41EC-B2AF-FB0864421E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28553" y="1116385"/>
                      <a:ext cx="764520" cy="295290"/>
                    </a:xfrm>
                    <a:custGeom>
                      <a:avLst/>
                      <a:gdLst>
                        <a:gd name="connsiteX0" fmla="*/ 578078 w 764520"/>
                        <a:gd name="connsiteY0" fmla="*/ 1692 h 295290"/>
                        <a:gd name="connsiteX1" fmla="*/ 434734 w 764520"/>
                        <a:gd name="connsiteY1" fmla="*/ 0 h 295290"/>
                        <a:gd name="connsiteX2" fmla="*/ 250219 w 764520"/>
                        <a:gd name="connsiteY2" fmla="*/ 121396 h 295290"/>
                        <a:gd name="connsiteX3" fmla="*/ 0 w 764520"/>
                        <a:gd name="connsiteY3" fmla="*/ 282366 h 295290"/>
                        <a:gd name="connsiteX4" fmla="*/ 169194 w 764520"/>
                        <a:gd name="connsiteY4" fmla="*/ 288287 h 295290"/>
                        <a:gd name="connsiteX5" fmla="*/ 368936 w 764520"/>
                        <a:gd name="connsiteY5" fmla="*/ 295290 h 295290"/>
                        <a:gd name="connsiteX6" fmla="*/ 764520 w 764520"/>
                        <a:gd name="connsiteY6" fmla="*/ 3901 h 2952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64520" h="295290">
                          <a:moveTo>
                            <a:pt x="578078" y="1692"/>
                          </a:moveTo>
                          <a:lnTo>
                            <a:pt x="434734" y="0"/>
                          </a:lnTo>
                          <a:lnTo>
                            <a:pt x="250219" y="121396"/>
                          </a:lnTo>
                          <a:lnTo>
                            <a:pt x="0" y="282366"/>
                          </a:lnTo>
                          <a:lnTo>
                            <a:pt x="169194" y="288287"/>
                          </a:lnTo>
                          <a:lnTo>
                            <a:pt x="368936" y="295290"/>
                          </a:lnTo>
                          <a:lnTo>
                            <a:pt x="764520" y="3901"/>
                          </a:ln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423" name="Freeform: Shape 422">
                      <a:extLst>
                        <a:ext uri="{FF2B5EF4-FFF2-40B4-BE49-F238E27FC236}">
                          <a16:creationId xmlns:a16="http://schemas.microsoft.com/office/drawing/2014/main" id="{B16B10DA-54EF-130B-AB05-6A327EDDA8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95538" y="1118029"/>
                      <a:ext cx="412456" cy="286783"/>
                    </a:xfrm>
                    <a:custGeom>
                      <a:avLst/>
                      <a:gdLst>
                        <a:gd name="connsiteX0" fmla="*/ 4653 w 412456"/>
                        <a:gd name="connsiteY0" fmla="*/ 286783 h 286783"/>
                        <a:gd name="connsiteX1" fmla="*/ 0 w 412456"/>
                        <a:gd name="connsiteY1" fmla="*/ 286548 h 286783"/>
                        <a:gd name="connsiteX2" fmla="*/ 408650 w 412456"/>
                        <a:gd name="connsiteY2" fmla="*/ 0 h 286783"/>
                        <a:gd name="connsiteX3" fmla="*/ 412457 w 412456"/>
                        <a:gd name="connsiteY3" fmla="*/ 0 h 2867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12456" h="286783">
                          <a:moveTo>
                            <a:pt x="4653" y="286783"/>
                          </a:moveTo>
                          <a:lnTo>
                            <a:pt x="0" y="286548"/>
                          </a:lnTo>
                          <a:lnTo>
                            <a:pt x="408650" y="0"/>
                          </a:lnTo>
                          <a:lnTo>
                            <a:pt x="412457" y="0"/>
                          </a:ln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</p:grpSp>
              <p:sp>
                <p:nvSpPr>
                  <p:cNvPr id="400" name="Freeform: Shape 399">
                    <a:extLst>
                      <a:ext uri="{FF2B5EF4-FFF2-40B4-BE49-F238E27FC236}">
                        <a16:creationId xmlns:a16="http://schemas.microsoft.com/office/drawing/2014/main" id="{A94E6DA5-334C-877B-EF3F-F940A0C8E1EF}"/>
                      </a:ext>
                    </a:extLst>
                  </p:cNvPr>
                  <p:cNvSpPr/>
                  <p:nvPr/>
                </p:nvSpPr>
                <p:spPr>
                  <a:xfrm>
                    <a:off x="9228553" y="1116385"/>
                    <a:ext cx="764520" cy="295290"/>
                  </a:xfrm>
                  <a:custGeom>
                    <a:avLst/>
                    <a:gdLst>
                      <a:gd name="connsiteX0" fmla="*/ 505560 w 764520"/>
                      <a:gd name="connsiteY0" fmla="*/ 52497 h 295290"/>
                      <a:gd name="connsiteX1" fmla="*/ 368936 w 764520"/>
                      <a:gd name="connsiteY1" fmla="*/ 295290 h 295290"/>
                      <a:gd name="connsiteX2" fmla="*/ 764520 w 764520"/>
                      <a:gd name="connsiteY2" fmla="*/ 3901 h 295290"/>
                      <a:gd name="connsiteX3" fmla="*/ 578078 w 764520"/>
                      <a:gd name="connsiteY3" fmla="*/ 1692 h 295290"/>
                      <a:gd name="connsiteX4" fmla="*/ 434734 w 764520"/>
                      <a:gd name="connsiteY4" fmla="*/ 0 h 295290"/>
                      <a:gd name="connsiteX5" fmla="*/ 250219 w 764520"/>
                      <a:gd name="connsiteY5" fmla="*/ 121396 h 295290"/>
                      <a:gd name="connsiteX6" fmla="*/ 0 w 764520"/>
                      <a:gd name="connsiteY6" fmla="*/ 282366 h 295290"/>
                      <a:gd name="connsiteX7" fmla="*/ 505560 w 764520"/>
                      <a:gd name="connsiteY7" fmla="*/ 52497 h 2952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64520" h="295290">
                        <a:moveTo>
                          <a:pt x="505560" y="52497"/>
                        </a:moveTo>
                        <a:cubicBezTo>
                          <a:pt x="606277" y="74398"/>
                          <a:pt x="480557" y="213043"/>
                          <a:pt x="368936" y="295290"/>
                        </a:cubicBezTo>
                        <a:lnTo>
                          <a:pt x="764520" y="3901"/>
                        </a:lnTo>
                        <a:lnTo>
                          <a:pt x="578078" y="1692"/>
                        </a:lnTo>
                        <a:lnTo>
                          <a:pt x="434734" y="0"/>
                        </a:lnTo>
                        <a:lnTo>
                          <a:pt x="250219" y="121396"/>
                        </a:lnTo>
                        <a:lnTo>
                          <a:pt x="0" y="282366"/>
                        </a:lnTo>
                        <a:cubicBezTo>
                          <a:pt x="211398" y="146400"/>
                          <a:pt x="404843" y="30643"/>
                          <a:pt x="505560" y="52497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grpSp>
                <p:nvGrpSpPr>
                  <p:cNvPr id="401" name="Graphic 111">
                    <a:extLst>
                      <a:ext uri="{FF2B5EF4-FFF2-40B4-BE49-F238E27FC236}">
                        <a16:creationId xmlns:a16="http://schemas.microsoft.com/office/drawing/2014/main" id="{CD834339-89D4-CC43-978A-4A7BC17E9751}"/>
                      </a:ext>
                    </a:extLst>
                  </p:cNvPr>
                  <p:cNvGrpSpPr/>
                  <p:nvPr/>
                </p:nvGrpSpPr>
                <p:grpSpPr>
                  <a:xfrm>
                    <a:off x="9096676" y="1398750"/>
                    <a:ext cx="590109" cy="172718"/>
                    <a:chOff x="9096676" y="1398750"/>
                    <a:chExt cx="590109" cy="172718"/>
                  </a:xfrm>
                  <a:grpFill/>
                </p:grpSpPr>
                <p:sp>
                  <p:nvSpPr>
                    <p:cNvPr id="418" name="Freeform: Shape 417">
                      <a:extLst>
                        <a:ext uri="{FF2B5EF4-FFF2-40B4-BE49-F238E27FC236}">
                          <a16:creationId xmlns:a16="http://schemas.microsoft.com/office/drawing/2014/main" id="{F979D3BD-E9C8-70F5-74B6-8A2C195450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96676" y="1398750"/>
                      <a:ext cx="301070" cy="158713"/>
                    </a:xfrm>
                    <a:custGeom>
                      <a:avLst/>
                      <a:gdLst>
                        <a:gd name="connsiteX0" fmla="*/ 301071 w 301070"/>
                        <a:gd name="connsiteY0" fmla="*/ 5922 h 158713"/>
                        <a:gd name="connsiteX1" fmla="*/ 301071 w 301070"/>
                        <a:gd name="connsiteY1" fmla="*/ 5922 h 158713"/>
                        <a:gd name="connsiteX2" fmla="*/ 131877 w 301070"/>
                        <a:gd name="connsiteY2" fmla="*/ 0 h 158713"/>
                        <a:gd name="connsiteX3" fmla="*/ 0 w 301070"/>
                        <a:gd name="connsiteY3" fmla="*/ 148045 h 158713"/>
                        <a:gd name="connsiteX4" fmla="*/ 254684 w 301070"/>
                        <a:gd name="connsiteY4" fmla="*/ 158713 h 158713"/>
                        <a:gd name="connsiteX5" fmla="*/ 254684 w 301070"/>
                        <a:gd name="connsiteY5" fmla="*/ 158713 h 1587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1070" h="158713">
                          <a:moveTo>
                            <a:pt x="301071" y="5922"/>
                          </a:moveTo>
                          <a:lnTo>
                            <a:pt x="301071" y="5922"/>
                          </a:lnTo>
                          <a:lnTo>
                            <a:pt x="131877" y="0"/>
                          </a:lnTo>
                          <a:lnTo>
                            <a:pt x="0" y="148045"/>
                          </a:lnTo>
                          <a:lnTo>
                            <a:pt x="254684" y="158713"/>
                          </a:lnTo>
                          <a:lnTo>
                            <a:pt x="254684" y="158713"/>
                          </a:ln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419" name="Freeform: Shape 418">
                      <a:extLst>
                        <a:ext uri="{FF2B5EF4-FFF2-40B4-BE49-F238E27FC236}">
                          <a16:creationId xmlns:a16="http://schemas.microsoft.com/office/drawing/2014/main" id="{10906F40-7B7A-BF02-CE6A-63366FC52A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51359" y="1404672"/>
                      <a:ext cx="335426" cy="166796"/>
                    </a:xfrm>
                    <a:custGeom>
                      <a:avLst/>
                      <a:gdLst>
                        <a:gd name="connsiteX0" fmla="*/ 246130 w 335426"/>
                        <a:gd name="connsiteY0" fmla="*/ 7003 h 166796"/>
                        <a:gd name="connsiteX1" fmla="*/ 46387 w 335426"/>
                        <a:gd name="connsiteY1" fmla="*/ 0 h 166796"/>
                        <a:gd name="connsiteX2" fmla="*/ 46387 w 335426"/>
                        <a:gd name="connsiteY2" fmla="*/ 0 h 166796"/>
                        <a:gd name="connsiteX3" fmla="*/ 0 w 335426"/>
                        <a:gd name="connsiteY3" fmla="*/ 152791 h 166796"/>
                        <a:gd name="connsiteX4" fmla="*/ 0 w 335426"/>
                        <a:gd name="connsiteY4" fmla="*/ 152791 h 166796"/>
                        <a:gd name="connsiteX5" fmla="*/ 335426 w 335426"/>
                        <a:gd name="connsiteY5" fmla="*/ 166797 h 1667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35426" h="166796">
                          <a:moveTo>
                            <a:pt x="246130" y="7003"/>
                          </a:moveTo>
                          <a:lnTo>
                            <a:pt x="46387" y="0"/>
                          </a:lnTo>
                          <a:lnTo>
                            <a:pt x="46387" y="0"/>
                          </a:lnTo>
                          <a:lnTo>
                            <a:pt x="0" y="152791"/>
                          </a:lnTo>
                          <a:lnTo>
                            <a:pt x="0" y="152791"/>
                          </a:lnTo>
                          <a:lnTo>
                            <a:pt x="335426" y="166797"/>
                          </a:ln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420" name="Freeform: Shape 419">
                      <a:extLst>
                        <a:ext uri="{FF2B5EF4-FFF2-40B4-BE49-F238E27FC236}">
                          <a16:creationId xmlns:a16="http://schemas.microsoft.com/office/drawing/2014/main" id="{B39FE71A-FB7C-D4DF-203D-D1CDBA9297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96676" y="1398750"/>
                      <a:ext cx="590109" cy="172718"/>
                    </a:xfrm>
                    <a:custGeom>
                      <a:avLst/>
                      <a:gdLst>
                        <a:gd name="connsiteX0" fmla="*/ 500813 w 590109"/>
                        <a:gd name="connsiteY0" fmla="*/ 12925 h 172718"/>
                        <a:gd name="connsiteX1" fmla="*/ 301071 w 590109"/>
                        <a:gd name="connsiteY1" fmla="*/ 5922 h 172718"/>
                        <a:gd name="connsiteX2" fmla="*/ 131877 w 590109"/>
                        <a:gd name="connsiteY2" fmla="*/ 0 h 172718"/>
                        <a:gd name="connsiteX3" fmla="*/ 0 w 590109"/>
                        <a:gd name="connsiteY3" fmla="*/ 148045 h 172718"/>
                        <a:gd name="connsiteX4" fmla="*/ 254684 w 590109"/>
                        <a:gd name="connsiteY4" fmla="*/ 158713 h 172718"/>
                        <a:gd name="connsiteX5" fmla="*/ 590110 w 590109"/>
                        <a:gd name="connsiteY5" fmla="*/ 172719 h 1727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590109" h="172718">
                          <a:moveTo>
                            <a:pt x="500813" y="12925"/>
                          </a:moveTo>
                          <a:lnTo>
                            <a:pt x="301071" y="5922"/>
                          </a:lnTo>
                          <a:lnTo>
                            <a:pt x="131877" y="0"/>
                          </a:lnTo>
                          <a:lnTo>
                            <a:pt x="0" y="148045"/>
                          </a:lnTo>
                          <a:lnTo>
                            <a:pt x="254684" y="158713"/>
                          </a:lnTo>
                          <a:lnTo>
                            <a:pt x="590110" y="172719"/>
                          </a:ln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421" name="Freeform: Shape 420">
                      <a:extLst>
                        <a:ext uri="{FF2B5EF4-FFF2-40B4-BE49-F238E27FC236}">
                          <a16:creationId xmlns:a16="http://schemas.microsoft.com/office/drawing/2014/main" id="{8DE9E5F4-9005-1B69-0E5A-2E47EAF2F6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48116" y="1404578"/>
                      <a:ext cx="52073" cy="153026"/>
                    </a:xfrm>
                    <a:custGeom>
                      <a:avLst/>
                      <a:gdLst>
                        <a:gd name="connsiteX0" fmla="*/ 6533 w 52073"/>
                        <a:gd name="connsiteY0" fmla="*/ 153026 h 153026"/>
                        <a:gd name="connsiteX1" fmla="*/ 0 w 52073"/>
                        <a:gd name="connsiteY1" fmla="*/ 152744 h 153026"/>
                        <a:gd name="connsiteX2" fmla="*/ 47421 w 52073"/>
                        <a:gd name="connsiteY2" fmla="*/ 0 h 153026"/>
                        <a:gd name="connsiteX3" fmla="*/ 52074 w 52073"/>
                        <a:gd name="connsiteY3" fmla="*/ 235 h 1530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2073" h="153026">
                          <a:moveTo>
                            <a:pt x="6533" y="153026"/>
                          </a:moveTo>
                          <a:lnTo>
                            <a:pt x="0" y="152744"/>
                          </a:lnTo>
                          <a:lnTo>
                            <a:pt x="47421" y="0"/>
                          </a:lnTo>
                          <a:lnTo>
                            <a:pt x="52074" y="235"/>
                          </a:ln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</p:grpSp>
              <p:grpSp>
                <p:nvGrpSpPr>
                  <p:cNvPr id="402" name="Graphic 111">
                    <a:extLst>
                      <a:ext uri="{FF2B5EF4-FFF2-40B4-BE49-F238E27FC236}">
                        <a16:creationId xmlns:a16="http://schemas.microsoft.com/office/drawing/2014/main" id="{F27F6116-3C31-2660-8891-F3949FC45E03}"/>
                      </a:ext>
                    </a:extLst>
                  </p:cNvPr>
                  <p:cNvGrpSpPr/>
                  <p:nvPr/>
                </p:nvGrpSpPr>
                <p:grpSpPr>
                  <a:xfrm>
                    <a:off x="9473273" y="1239849"/>
                    <a:ext cx="198990" cy="70826"/>
                    <a:chOff x="9473273" y="1239849"/>
                    <a:chExt cx="198990" cy="70826"/>
                  </a:xfrm>
                  <a:grpFill/>
                </p:grpSpPr>
                <p:sp>
                  <p:nvSpPr>
                    <p:cNvPr id="415" name="Freeform: Shape 414">
                      <a:extLst>
                        <a:ext uri="{FF2B5EF4-FFF2-40B4-BE49-F238E27FC236}">
                          <a16:creationId xmlns:a16="http://schemas.microsoft.com/office/drawing/2014/main" id="{8CEA7968-049D-9E95-A9CF-ECE6338B7A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73273" y="1239849"/>
                      <a:ext cx="198990" cy="61332"/>
                    </a:xfrm>
                    <a:custGeom>
                      <a:avLst/>
                      <a:gdLst>
                        <a:gd name="connsiteX0" fmla="*/ 198991 w 198990"/>
                        <a:gd name="connsiteY0" fmla="*/ 35390 h 61332"/>
                        <a:gd name="connsiteX1" fmla="*/ 99495 w 198990"/>
                        <a:gd name="connsiteY1" fmla="*/ 0 h 61332"/>
                        <a:gd name="connsiteX2" fmla="*/ 0 w 198990"/>
                        <a:gd name="connsiteY2" fmla="*/ 35390 h 61332"/>
                        <a:gd name="connsiteX3" fmla="*/ 31865 w 198990"/>
                        <a:gd name="connsiteY3" fmla="*/ 61333 h 61332"/>
                        <a:gd name="connsiteX4" fmla="*/ 18611 w 198990"/>
                        <a:gd name="connsiteY4" fmla="*/ 45541 h 61332"/>
                        <a:gd name="connsiteX5" fmla="*/ 99495 w 198990"/>
                        <a:gd name="connsiteY5" fmla="*/ 16731 h 61332"/>
                        <a:gd name="connsiteX6" fmla="*/ 180379 w 198990"/>
                        <a:gd name="connsiteY6" fmla="*/ 45541 h 61332"/>
                        <a:gd name="connsiteX7" fmla="*/ 167126 w 198990"/>
                        <a:gd name="connsiteY7" fmla="*/ 61333 h 61332"/>
                        <a:gd name="connsiteX8" fmla="*/ 198991 w 198990"/>
                        <a:gd name="connsiteY8" fmla="*/ 35390 h 61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8990" h="61332">
                          <a:moveTo>
                            <a:pt x="198991" y="35390"/>
                          </a:moveTo>
                          <a:cubicBezTo>
                            <a:pt x="198991" y="15838"/>
                            <a:pt x="154436" y="0"/>
                            <a:pt x="99495" y="0"/>
                          </a:cubicBezTo>
                          <a:cubicBezTo>
                            <a:pt x="44554" y="0"/>
                            <a:pt x="0" y="15838"/>
                            <a:pt x="0" y="35390"/>
                          </a:cubicBezTo>
                          <a:cubicBezTo>
                            <a:pt x="0" y="45635"/>
                            <a:pt x="12314" y="54847"/>
                            <a:pt x="31865" y="61333"/>
                          </a:cubicBezTo>
                          <a:cubicBezTo>
                            <a:pt x="23499" y="56821"/>
                            <a:pt x="18611" y="51369"/>
                            <a:pt x="18611" y="45541"/>
                          </a:cubicBezTo>
                          <a:cubicBezTo>
                            <a:pt x="18611" y="29656"/>
                            <a:pt x="54847" y="16731"/>
                            <a:pt x="99495" y="16731"/>
                          </a:cubicBezTo>
                          <a:cubicBezTo>
                            <a:pt x="144191" y="16731"/>
                            <a:pt x="180379" y="29609"/>
                            <a:pt x="180379" y="45541"/>
                          </a:cubicBezTo>
                          <a:cubicBezTo>
                            <a:pt x="180379" y="51369"/>
                            <a:pt x="175491" y="56774"/>
                            <a:pt x="167126" y="61333"/>
                          </a:cubicBezTo>
                          <a:cubicBezTo>
                            <a:pt x="186677" y="54847"/>
                            <a:pt x="198991" y="45635"/>
                            <a:pt x="198991" y="35390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416" name="Freeform: Shape 415">
                      <a:extLst>
                        <a:ext uri="{FF2B5EF4-FFF2-40B4-BE49-F238E27FC236}">
                          <a16:creationId xmlns:a16="http://schemas.microsoft.com/office/drawing/2014/main" id="{DEC2A49A-B74B-D462-99E1-43B753DAAA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91884" y="1256580"/>
                      <a:ext cx="161767" cy="54094"/>
                    </a:xfrm>
                    <a:custGeom>
                      <a:avLst/>
                      <a:gdLst>
                        <a:gd name="connsiteX0" fmla="*/ 161768 w 161767"/>
                        <a:gd name="connsiteY0" fmla="*/ 28810 h 54094"/>
                        <a:gd name="connsiteX1" fmla="*/ 80884 w 161767"/>
                        <a:gd name="connsiteY1" fmla="*/ 0 h 54094"/>
                        <a:gd name="connsiteX2" fmla="*/ 0 w 161767"/>
                        <a:gd name="connsiteY2" fmla="*/ 28810 h 54094"/>
                        <a:gd name="connsiteX3" fmla="*/ 13254 w 161767"/>
                        <a:gd name="connsiteY3" fmla="*/ 44601 h 54094"/>
                        <a:gd name="connsiteX4" fmla="*/ 80884 w 161767"/>
                        <a:gd name="connsiteY4" fmla="*/ 54095 h 54094"/>
                        <a:gd name="connsiteX5" fmla="*/ 148515 w 161767"/>
                        <a:gd name="connsiteY5" fmla="*/ 44601 h 54094"/>
                        <a:gd name="connsiteX6" fmla="*/ 161768 w 161767"/>
                        <a:gd name="connsiteY6" fmla="*/ 28810 h 540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61767" h="54094">
                          <a:moveTo>
                            <a:pt x="161768" y="28810"/>
                          </a:moveTo>
                          <a:cubicBezTo>
                            <a:pt x="161768" y="12925"/>
                            <a:pt x="125532" y="0"/>
                            <a:pt x="80884" y="0"/>
                          </a:cubicBezTo>
                          <a:cubicBezTo>
                            <a:pt x="36189" y="0"/>
                            <a:pt x="0" y="12878"/>
                            <a:pt x="0" y="28810"/>
                          </a:cubicBezTo>
                          <a:cubicBezTo>
                            <a:pt x="0" y="34638"/>
                            <a:pt x="4888" y="40043"/>
                            <a:pt x="13254" y="44601"/>
                          </a:cubicBezTo>
                          <a:cubicBezTo>
                            <a:pt x="31019" y="50476"/>
                            <a:pt x="54753" y="54095"/>
                            <a:pt x="80884" y="54095"/>
                          </a:cubicBezTo>
                          <a:cubicBezTo>
                            <a:pt x="107015" y="54095"/>
                            <a:pt x="130749" y="50476"/>
                            <a:pt x="148515" y="44601"/>
                          </a:cubicBezTo>
                          <a:cubicBezTo>
                            <a:pt x="156880" y="40043"/>
                            <a:pt x="161768" y="34638"/>
                            <a:pt x="161768" y="28810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417" name="Freeform: Shape 416">
                      <a:extLst>
                        <a:ext uri="{FF2B5EF4-FFF2-40B4-BE49-F238E27FC236}">
                          <a16:creationId xmlns:a16="http://schemas.microsoft.com/office/drawing/2014/main" id="{AE43675E-94C0-9A8B-460B-19AFF442CC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91884" y="1256580"/>
                      <a:ext cx="161767" cy="54094"/>
                    </a:xfrm>
                    <a:custGeom>
                      <a:avLst/>
                      <a:gdLst>
                        <a:gd name="connsiteX0" fmla="*/ 161768 w 161767"/>
                        <a:gd name="connsiteY0" fmla="*/ 28810 h 54094"/>
                        <a:gd name="connsiteX1" fmla="*/ 80884 w 161767"/>
                        <a:gd name="connsiteY1" fmla="*/ 0 h 54094"/>
                        <a:gd name="connsiteX2" fmla="*/ 0 w 161767"/>
                        <a:gd name="connsiteY2" fmla="*/ 28810 h 54094"/>
                        <a:gd name="connsiteX3" fmla="*/ 13254 w 161767"/>
                        <a:gd name="connsiteY3" fmla="*/ 44601 h 54094"/>
                        <a:gd name="connsiteX4" fmla="*/ 80884 w 161767"/>
                        <a:gd name="connsiteY4" fmla="*/ 54095 h 54094"/>
                        <a:gd name="connsiteX5" fmla="*/ 148515 w 161767"/>
                        <a:gd name="connsiteY5" fmla="*/ 44601 h 54094"/>
                        <a:gd name="connsiteX6" fmla="*/ 161768 w 161767"/>
                        <a:gd name="connsiteY6" fmla="*/ 28810 h 540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61767" h="54094">
                          <a:moveTo>
                            <a:pt x="161768" y="28810"/>
                          </a:moveTo>
                          <a:cubicBezTo>
                            <a:pt x="161768" y="12925"/>
                            <a:pt x="125532" y="0"/>
                            <a:pt x="80884" y="0"/>
                          </a:cubicBezTo>
                          <a:cubicBezTo>
                            <a:pt x="36189" y="0"/>
                            <a:pt x="0" y="12878"/>
                            <a:pt x="0" y="28810"/>
                          </a:cubicBezTo>
                          <a:cubicBezTo>
                            <a:pt x="0" y="34638"/>
                            <a:pt x="4888" y="40043"/>
                            <a:pt x="13254" y="44601"/>
                          </a:cubicBezTo>
                          <a:cubicBezTo>
                            <a:pt x="31019" y="50476"/>
                            <a:pt x="54753" y="54095"/>
                            <a:pt x="80884" y="54095"/>
                          </a:cubicBezTo>
                          <a:cubicBezTo>
                            <a:pt x="107015" y="54095"/>
                            <a:pt x="130749" y="50476"/>
                            <a:pt x="148515" y="44601"/>
                          </a:cubicBezTo>
                          <a:cubicBezTo>
                            <a:pt x="156880" y="40043"/>
                            <a:pt x="161768" y="34638"/>
                            <a:pt x="161768" y="28810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</p:grpSp>
              <p:sp>
                <p:nvSpPr>
                  <p:cNvPr id="403" name="Freeform: Shape 402">
                    <a:extLst>
                      <a:ext uri="{FF2B5EF4-FFF2-40B4-BE49-F238E27FC236}">
                        <a16:creationId xmlns:a16="http://schemas.microsoft.com/office/drawing/2014/main" id="{918FD77B-A114-89DB-B31D-528F03728FA3}"/>
                      </a:ext>
                    </a:extLst>
                  </p:cNvPr>
                  <p:cNvSpPr/>
                  <p:nvPr/>
                </p:nvSpPr>
                <p:spPr>
                  <a:xfrm>
                    <a:off x="9505138" y="1275192"/>
                    <a:ext cx="167125" cy="36484"/>
                  </a:xfrm>
                  <a:custGeom>
                    <a:avLst/>
                    <a:gdLst>
                      <a:gd name="connsiteX0" fmla="*/ 0 w 167125"/>
                      <a:gd name="connsiteY0" fmla="*/ 25943 h 36484"/>
                      <a:gd name="connsiteX1" fmla="*/ 7520 w 167125"/>
                      <a:gd name="connsiteY1" fmla="*/ 27823 h 36484"/>
                      <a:gd name="connsiteX2" fmla="*/ 16214 w 167125"/>
                      <a:gd name="connsiteY2" fmla="*/ 29797 h 36484"/>
                      <a:gd name="connsiteX3" fmla="*/ 27588 w 167125"/>
                      <a:gd name="connsiteY3" fmla="*/ 31630 h 36484"/>
                      <a:gd name="connsiteX4" fmla="*/ 41123 w 167125"/>
                      <a:gd name="connsiteY4" fmla="*/ 33134 h 36484"/>
                      <a:gd name="connsiteX5" fmla="*/ 48502 w 167125"/>
                      <a:gd name="connsiteY5" fmla="*/ 33792 h 36484"/>
                      <a:gd name="connsiteX6" fmla="*/ 56257 w 167125"/>
                      <a:gd name="connsiteY6" fmla="*/ 34027 h 36484"/>
                      <a:gd name="connsiteX7" fmla="*/ 72471 w 167125"/>
                      <a:gd name="connsiteY7" fmla="*/ 34168 h 36484"/>
                      <a:gd name="connsiteX8" fmla="*/ 89250 w 167125"/>
                      <a:gd name="connsiteY8" fmla="*/ 33322 h 36484"/>
                      <a:gd name="connsiteX9" fmla="*/ 105887 w 167125"/>
                      <a:gd name="connsiteY9" fmla="*/ 31536 h 36484"/>
                      <a:gd name="connsiteX10" fmla="*/ 121819 w 167125"/>
                      <a:gd name="connsiteY10" fmla="*/ 28575 h 36484"/>
                      <a:gd name="connsiteX11" fmla="*/ 136436 w 167125"/>
                      <a:gd name="connsiteY11" fmla="*/ 24627 h 36484"/>
                      <a:gd name="connsiteX12" fmla="*/ 149031 w 167125"/>
                      <a:gd name="connsiteY12" fmla="*/ 19598 h 36484"/>
                      <a:gd name="connsiteX13" fmla="*/ 164776 w 167125"/>
                      <a:gd name="connsiteY13" fmla="*/ 7285 h 36484"/>
                      <a:gd name="connsiteX14" fmla="*/ 166891 w 167125"/>
                      <a:gd name="connsiteY14" fmla="*/ 2021 h 36484"/>
                      <a:gd name="connsiteX15" fmla="*/ 167126 w 167125"/>
                      <a:gd name="connsiteY15" fmla="*/ 0 h 36484"/>
                      <a:gd name="connsiteX16" fmla="*/ 167032 w 167125"/>
                      <a:gd name="connsiteY16" fmla="*/ 2021 h 36484"/>
                      <a:gd name="connsiteX17" fmla="*/ 165152 w 167125"/>
                      <a:gd name="connsiteY17" fmla="*/ 7426 h 36484"/>
                      <a:gd name="connsiteX18" fmla="*/ 149642 w 167125"/>
                      <a:gd name="connsiteY18" fmla="*/ 20726 h 36484"/>
                      <a:gd name="connsiteX19" fmla="*/ 137047 w 167125"/>
                      <a:gd name="connsiteY19" fmla="*/ 26225 h 36484"/>
                      <a:gd name="connsiteX20" fmla="*/ 122336 w 167125"/>
                      <a:gd name="connsiteY20" fmla="*/ 30549 h 36484"/>
                      <a:gd name="connsiteX21" fmla="*/ 106263 w 167125"/>
                      <a:gd name="connsiteY21" fmla="*/ 33698 h 36484"/>
                      <a:gd name="connsiteX22" fmla="*/ 89438 w 167125"/>
                      <a:gd name="connsiteY22" fmla="*/ 35672 h 36484"/>
                      <a:gd name="connsiteX23" fmla="*/ 72612 w 167125"/>
                      <a:gd name="connsiteY23" fmla="*/ 36377 h 36484"/>
                      <a:gd name="connsiteX24" fmla="*/ 56210 w 167125"/>
                      <a:gd name="connsiteY24" fmla="*/ 36095 h 36484"/>
                      <a:gd name="connsiteX25" fmla="*/ 48408 w 167125"/>
                      <a:gd name="connsiteY25" fmla="*/ 35766 h 36484"/>
                      <a:gd name="connsiteX26" fmla="*/ 40982 w 167125"/>
                      <a:gd name="connsiteY26" fmla="*/ 34873 h 36484"/>
                      <a:gd name="connsiteX27" fmla="*/ 27400 w 167125"/>
                      <a:gd name="connsiteY27" fmla="*/ 32993 h 36484"/>
                      <a:gd name="connsiteX28" fmla="*/ 16026 w 167125"/>
                      <a:gd name="connsiteY28" fmla="*/ 30690 h 36484"/>
                      <a:gd name="connsiteX29" fmla="*/ 7473 w 167125"/>
                      <a:gd name="connsiteY29" fmla="*/ 28246 h 36484"/>
                      <a:gd name="connsiteX30" fmla="*/ 0 w 167125"/>
                      <a:gd name="connsiteY30" fmla="*/ 25943 h 364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</a:cxnLst>
                    <a:rect l="l" t="t" r="r" b="b"/>
                    <a:pathLst>
                      <a:path w="167125" h="36484">
                        <a:moveTo>
                          <a:pt x="0" y="25943"/>
                        </a:moveTo>
                        <a:cubicBezTo>
                          <a:pt x="0" y="25943"/>
                          <a:pt x="2726" y="26601"/>
                          <a:pt x="7520" y="27823"/>
                        </a:cubicBezTo>
                        <a:cubicBezTo>
                          <a:pt x="9917" y="28340"/>
                          <a:pt x="12784" y="29280"/>
                          <a:pt x="16214" y="29797"/>
                        </a:cubicBezTo>
                        <a:cubicBezTo>
                          <a:pt x="19598" y="30361"/>
                          <a:pt x="23405" y="30972"/>
                          <a:pt x="27588" y="31630"/>
                        </a:cubicBezTo>
                        <a:cubicBezTo>
                          <a:pt x="31724" y="32476"/>
                          <a:pt x="36330" y="32570"/>
                          <a:pt x="41123" y="33134"/>
                        </a:cubicBezTo>
                        <a:cubicBezTo>
                          <a:pt x="43520" y="33369"/>
                          <a:pt x="46011" y="33557"/>
                          <a:pt x="48502" y="33792"/>
                        </a:cubicBezTo>
                        <a:cubicBezTo>
                          <a:pt x="51040" y="33886"/>
                          <a:pt x="53625" y="33933"/>
                          <a:pt x="56257" y="34027"/>
                        </a:cubicBezTo>
                        <a:cubicBezTo>
                          <a:pt x="61568" y="34121"/>
                          <a:pt x="66925" y="34591"/>
                          <a:pt x="72471" y="34168"/>
                        </a:cubicBezTo>
                        <a:cubicBezTo>
                          <a:pt x="78017" y="33886"/>
                          <a:pt x="83704" y="33933"/>
                          <a:pt x="89250" y="33322"/>
                        </a:cubicBezTo>
                        <a:cubicBezTo>
                          <a:pt x="94795" y="32711"/>
                          <a:pt x="100435" y="32288"/>
                          <a:pt x="105887" y="31536"/>
                        </a:cubicBezTo>
                        <a:cubicBezTo>
                          <a:pt x="111292" y="30502"/>
                          <a:pt x="116697" y="29703"/>
                          <a:pt x="121819" y="28575"/>
                        </a:cubicBezTo>
                        <a:cubicBezTo>
                          <a:pt x="126848" y="27118"/>
                          <a:pt x="131830" y="26037"/>
                          <a:pt x="136436" y="24627"/>
                        </a:cubicBezTo>
                        <a:cubicBezTo>
                          <a:pt x="141042" y="23123"/>
                          <a:pt x="145225" y="21431"/>
                          <a:pt x="149031" y="19598"/>
                        </a:cubicBezTo>
                        <a:cubicBezTo>
                          <a:pt x="156551" y="15932"/>
                          <a:pt x="162238" y="11515"/>
                          <a:pt x="164776" y="7285"/>
                        </a:cubicBezTo>
                        <a:cubicBezTo>
                          <a:pt x="166092" y="5217"/>
                          <a:pt x="166609" y="3337"/>
                          <a:pt x="166891" y="2021"/>
                        </a:cubicBezTo>
                        <a:cubicBezTo>
                          <a:pt x="167032" y="705"/>
                          <a:pt x="167126" y="0"/>
                          <a:pt x="167126" y="0"/>
                        </a:cubicBezTo>
                        <a:cubicBezTo>
                          <a:pt x="167126" y="0"/>
                          <a:pt x="167079" y="705"/>
                          <a:pt x="167032" y="2021"/>
                        </a:cubicBezTo>
                        <a:cubicBezTo>
                          <a:pt x="166797" y="3337"/>
                          <a:pt x="166374" y="5264"/>
                          <a:pt x="165152" y="7426"/>
                        </a:cubicBezTo>
                        <a:cubicBezTo>
                          <a:pt x="162708" y="11797"/>
                          <a:pt x="157209" y="16778"/>
                          <a:pt x="149642" y="20726"/>
                        </a:cubicBezTo>
                        <a:cubicBezTo>
                          <a:pt x="145882" y="22700"/>
                          <a:pt x="141606" y="24580"/>
                          <a:pt x="137047" y="26225"/>
                        </a:cubicBezTo>
                        <a:cubicBezTo>
                          <a:pt x="132441" y="27776"/>
                          <a:pt x="127459" y="29092"/>
                          <a:pt x="122336" y="30549"/>
                        </a:cubicBezTo>
                        <a:cubicBezTo>
                          <a:pt x="117167" y="31724"/>
                          <a:pt x="111715" y="32617"/>
                          <a:pt x="106263" y="33698"/>
                        </a:cubicBezTo>
                        <a:cubicBezTo>
                          <a:pt x="100764" y="34544"/>
                          <a:pt x="95077" y="35014"/>
                          <a:pt x="89438" y="35672"/>
                        </a:cubicBezTo>
                        <a:cubicBezTo>
                          <a:pt x="83798" y="36189"/>
                          <a:pt x="78158" y="36095"/>
                          <a:pt x="72612" y="36377"/>
                        </a:cubicBezTo>
                        <a:cubicBezTo>
                          <a:pt x="67066" y="36706"/>
                          <a:pt x="61521" y="36189"/>
                          <a:pt x="56210" y="36095"/>
                        </a:cubicBezTo>
                        <a:cubicBezTo>
                          <a:pt x="53578" y="36001"/>
                          <a:pt x="50946" y="35860"/>
                          <a:pt x="48408" y="35766"/>
                        </a:cubicBezTo>
                        <a:cubicBezTo>
                          <a:pt x="45870" y="35484"/>
                          <a:pt x="43379" y="35155"/>
                          <a:pt x="40982" y="34873"/>
                        </a:cubicBezTo>
                        <a:cubicBezTo>
                          <a:pt x="36142" y="34168"/>
                          <a:pt x="31583" y="33980"/>
                          <a:pt x="27400" y="32993"/>
                        </a:cubicBezTo>
                        <a:cubicBezTo>
                          <a:pt x="23264" y="32147"/>
                          <a:pt x="19410" y="31348"/>
                          <a:pt x="16026" y="30690"/>
                        </a:cubicBezTo>
                        <a:cubicBezTo>
                          <a:pt x="12643" y="29985"/>
                          <a:pt x="9823" y="28904"/>
                          <a:pt x="7473" y="28246"/>
                        </a:cubicBezTo>
                        <a:cubicBezTo>
                          <a:pt x="2679" y="26789"/>
                          <a:pt x="0" y="25943"/>
                          <a:pt x="0" y="25943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grpSp>
                <p:nvGrpSpPr>
                  <p:cNvPr id="404" name="Graphic 111">
                    <a:extLst>
                      <a:ext uri="{FF2B5EF4-FFF2-40B4-BE49-F238E27FC236}">
                        <a16:creationId xmlns:a16="http://schemas.microsoft.com/office/drawing/2014/main" id="{77A98F78-A050-34D0-8D6C-6CFCC1E54BE5}"/>
                      </a:ext>
                    </a:extLst>
                  </p:cNvPr>
                  <p:cNvGrpSpPr/>
                  <p:nvPr/>
                </p:nvGrpSpPr>
                <p:grpSpPr>
                  <a:xfrm>
                    <a:off x="9660279" y="1133962"/>
                    <a:ext cx="158713" cy="56491"/>
                    <a:chOff x="9660279" y="1133962"/>
                    <a:chExt cx="158713" cy="56491"/>
                  </a:xfrm>
                  <a:grpFill/>
                </p:grpSpPr>
                <p:sp>
                  <p:nvSpPr>
                    <p:cNvPr id="412" name="Freeform: Shape 411">
                      <a:extLst>
                        <a:ext uri="{FF2B5EF4-FFF2-40B4-BE49-F238E27FC236}">
                          <a16:creationId xmlns:a16="http://schemas.microsoft.com/office/drawing/2014/main" id="{EC29C7F3-82B9-990E-A90F-BF13BD10CE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660279" y="1133962"/>
                      <a:ext cx="158713" cy="48925"/>
                    </a:xfrm>
                    <a:custGeom>
                      <a:avLst/>
                      <a:gdLst>
                        <a:gd name="connsiteX0" fmla="*/ 158713 w 158713"/>
                        <a:gd name="connsiteY0" fmla="*/ 28246 h 48925"/>
                        <a:gd name="connsiteX1" fmla="*/ 79380 w 158713"/>
                        <a:gd name="connsiteY1" fmla="*/ 0 h 48925"/>
                        <a:gd name="connsiteX2" fmla="*/ 0 w 158713"/>
                        <a:gd name="connsiteY2" fmla="*/ 28246 h 48925"/>
                        <a:gd name="connsiteX3" fmla="*/ 25426 w 158713"/>
                        <a:gd name="connsiteY3" fmla="*/ 48925 h 48925"/>
                        <a:gd name="connsiteX4" fmla="*/ 14851 w 158713"/>
                        <a:gd name="connsiteY4" fmla="*/ 36330 h 48925"/>
                        <a:gd name="connsiteX5" fmla="*/ 79380 w 158713"/>
                        <a:gd name="connsiteY5" fmla="*/ 13395 h 48925"/>
                        <a:gd name="connsiteX6" fmla="*/ 143909 w 158713"/>
                        <a:gd name="connsiteY6" fmla="*/ 36330 h 48925"/>
                        <a:gd name="connsiteX7" fmla="*/ 133334 w 158713"/>
                        <a:gd name="connsiteY7" fmla="*/ 48925 h 48925"/>
                        <a:gd name="connsiteX8" fmla="*/ 158713 w 158713"/>
                        <a:gd name="connsiteY8" fmla="*/ 28246 h 489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8713" h="48925">
                          <a:moveTo>
                            <a:pt x="158713" y="28246"/>
                          </a:moveTo>
                          <a:cubicBezTo>
                            <a:pt x="158713" y="12643"/>
                            <a:pt x="123183" y="0"/>
                            <a:pt x="79380" y="0"/>
                          </a:cubicBezTo>
                          <a:cubicBezTo>
                            <a:pt x="35531" y="0"/>
                            <a:pt x="0" y="12643"/>
                            <a:pt x="0" y="28246"/>
                          </a:cubicBezTo>
                          <a:cubicBezTo>
                            <a:pt x="0" y="36424"/>
                            <a:pt x="9823" y="43755"/>
                            <a:pt x="25426" y="48925"/>
                          </a:cubicBezTo>
                          <a:cubicBezTo>
                            <a:pt x="18752" y="45306"/>
                            <a:pt x="14851" y="40982"/>
                            <a:pt x="14851" y="36330"/>
                          </a:cubicBezTo>
                          <a:cubicBezTo>
                            <a:pt x="14851" y="23640"/>
                            <a:pt x="43755" y="13395"/>
                            <a:pt x="79380" y="13395"/>
                          </a:cubicBezTo>
                          <a:cubicBezTo>
                            <a:pt x="115005" y="13395"/>
                            <a:pt x="143909" y="23687"/>
                            <a:pt x="143909" y="36330"/>
                          </a:cubicBezTo>
                          <a:cubicBezTo>
                            <a:pt x="143909" y="40982"/>
                            <a:pt x="140008" y="45306"/>
                            <a:pt x="133334" y="48925"/>
                          </a:cubicBezTo>
                          <a:cubicBezTo>
                            <a:pt x="148891" y="43755"/>
                            <a:pt x="158713" y="36424"/>
                            <a:pt x="158713" y="28246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413" name="Freeform: Shape 412">
                      <a:extLst>
                        <a:ext uri="{FF2B5EF4-FFF2-40B4-BE49-F238E27FC236}">
                          <a16:creationId xmlns:a16="http://schemas.microsoft.com/office/drawing/2014/main" id="{969CB84A-318A-170B-DECF-80010708A3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675083" y="1147356"/>
                      <a:ext cx="129057" cy="43097"/>
                    </a:xfrm>
                    <a:custGeom>
                      <a:avLst/>
                      <a:gdLst>
                        <a:gd name="connsiteX0" fmla="*/ 129057 w 129057"/>
                        <a:gd name="connsiteY0" fmla="*/ 22935 h 43097"/>
                        <a:gd name="connsiteX1" fmla="*/ 64529 w 129057"/>
                        <a:gd name="connsiteY1" fmla="*/ 0 h 43097"/>
                        <a:gd name="connsiteX2" fmla="*/ 0 w 129057"/>
                        <a:gd name="connsiteY2" fmla="*/ 22935 h 43097"/>
                        <a:gd name="connsiteX3" fmla="*/ 10575 w 129057"/>
                        <a:gd name="connsiteY3" fmla="*/ 35531 h 43097"/>
                        <a:gd name="connsiteX4" fmla="*/ 64529 w 129057"/>
                        <a:gd name="connsiteY4" fmla="*/ 43097 h 43097"/>
                        <a:gd name="connsiteX5" fmla="*/ 118483 w 129057"/>
                        <a:gd name="connsiteY5" fmla="*/ 35531 h 43097"/>
                        <a:gd name="connsiteX6" fmla="*/ 129057 w 129057"/>
                        <a:gd name="connsiteY6" fmla="*/ 22935 h 430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9057" h="43097">
                          <a:moveTo>
                            <a:pt x="129057" y="22935"/>
                          </a:moveTo>
                          <a:cubicBezTo>
                            <a:pt x="129057" y="10246"/>
                            <a:pt x="100153" y="0"/>
                            <a:pt x="64529" y="0"/>
                          </a:cubicBezTo>
                          <a:cubicBezTo>
                            <a:pt x="28904" y="0"/>
                            <a:pt x="0" y="10293"/>
                            <a:pt x="0" y="22935"/>
                          </a:cubicBezTo>
                          <a:cubicBezTo>
                            <a:pt x="0" y="27588"/>
                            <a:pt x="3901" y="31912"/>
                            <a:pt x="10575" y="35531"/>
                          </a:cubicBezTo>
                          <a:cubicBezTo>
                            <a:pt x="24721" y="40231"/>
                            <a:pt x="43661" y="43097"/>
                            <a:pt x="64529" y="43097"/>
                          </a:cubicBezTo>
                          <a:cubicBezTo>
                            <a:pt x="85396" y="43097"/>
                            <a:pt x="104289" y="40231"/>
                            <a:pt x="118483" y="35531"/>
                          </a:cubicBezTo>
                          <a:cubicBezTo>
                            <a:pt x="125156" y="31912"/>
                            <a:pt x="129057" y="27588"/>
                            <a:pt x="129057" y="22935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414" name="Freeform: Shape 413">
                      <a:extLst>
                        <a:ext uri="{FF2B5EF4-FFF2-40B4-BE49-F238E27FC236}">
                          <a16:creationId xmlns:a16="http://schemas.microsoft.com/office/drawing/2014/main" id="{EE112E30-71A6-2EF0-BE9E-EB045F666C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675083" y="1147356"/>
                      <a:ext cx="129057" cy="43097"/>
                    </a:xfrm>
                    <a:custGeom>
                      <a:avLst/>
                      <a:gdLst>
                        <a:gd name="connsiteX0" fmla="*/ 129057 w 129057"/>
                        <a:gd name="connsiteY0" fmla="*/ 22935 h 43097"/>
                        <a:gd name="connsiteX1" fmla="*/ 64529 w 129057"/>
                        <a:gd name="connsiteY1" fmla="*/ 0 h 43097"/>
                        <a:gd name="connsiteX2" fmla="*/ 0 w 129057"/>
                        <a:gd name="connsiteY2" fmla="*/ 22935 h 43097"/>
                        <a:gd name="connsiteX3" fmla="*/ 10575 w 129057"/>
                        <a:gd name="connsiteY3" fmla="*/ 35531 h 43097"/>
                        <a:gd name="connsiteX4" fmla="*/ 64529 w 129057"/>
                        <a:gd name="connsiteY4" fmla="*/ 43097 h 43097"/>
                        <a:gd name="connsiteX5" fmla="*/ 118483 w 129057"/>
                        <a:gd name="connsiteY5" fmla="*/ 35531 h 43097"/>
                        <a:gd name="connsiteX6" fmla="*/ 129057 w 129057"/>
                        <a:gd name="connsiteY6" fmla="*/ 22935 h 430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9057" h="43097">
                          <a:moveTo>
                            <a:pt x="129057" y="22935"/>
                          </a:moveTo>
                          <a:cubicBezTo>
                            <a:pt x="129057" y="10246"/>
                            <a:pt x="100153" y="0"/>
                            <a:pt x="64529" y="0"/>
                          </a:cubicBezTo>
                          <a:cubicBezTo>
                            <a:pt x="28904" y="0"/>
                            <a:pt x="0" y="10293"/>
                            <a:pt x="0" y="22935"/>
                          </a:cubicBezTo>
                          <a:cubicBezTo>
                            <a:pt x="0" y="27588"/>
                            <a:pt x="3901" y="31912"/>
                            <a:pt x="10575" y="35531"/>
                          </a:cubicBezTo>
                          <a:cubicBezTo>
                            <a:pt x="24721" y="40231"/>
                            <a:pt x="43661" y="43097"/>
                            <a:pt x="64529" y="43097"/>
                          </a:cubicBezTo>
                          <a:cubicBezTo>
                            <a:pt x="85396" y="43097"/>
                            <a:pt x="104289" y="40231"/>
                            <a:pt x="118483" y="35531"/>
                          </a:cubicBezTo>
                          <a:cubicBezTo>
                            <a:pt x="125156" y="31912"/>
                            <a:pt x="129057" y="27588"/>
                            <a:pt x="129057" y="22935"/>
                          </a:cubicBez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</p:grpSp>
              <p:sp>
                <p:nvSpPr>
                  <p:cNvPr id="405" name="Freeform: Shape 404">
                    <a:extLst>
                      <a:ext uri="{FF2B5EF4-FFF2-40B4-BE49-F238E27FC236}">
                        <a16:creationId xmlns:a16="http://schemas.microsoft.com/office/drawing/2014/main" id="{8DA2B36A-AA74-1F21-168B-47B9D73E40C2}"/>
                      </a:ext>
                    </a:extLst>
                  </p:cNvPr>
                  <p:cNvSpPr/>
                  <p:nvPr/>
                </p:nvSpPr>
                <p:spPr>
                  <a:xfrm>
                    <a:off x="9313432" y="1353961"/>
                    <a:ext cx="50570" cy="17953"/>
                  </a:xfrm>
                  <a:custGeom>
                    <a:avLst/>
                    <a:gdLst>
                      <a:gd name="connsiteX0" fmla="*/ 50570 w 50570"/>
                      <a:gd name="connsiteY0" fmla="*/ 8977 h 17953"/>
                      <a:gd name="connsiteX1" fmla="*/ 25285 w 50570"/>
                      <a:gd name="connsiteY1" fmla="*/ 17953 h 17953"/>
                      <a:gd name="connsiteX2" fmla="*/ 0 w 50570"/>
                      <a:gd name="connsiteY2" fmla="*/ 8977 h 17953"/>
                      <a:gd name="connsiteX3" fmla="*/ 25285 w 50570"/>
                      <a:gd name="connsiteY3" fmla="*/ 0 h 17953"/>
                      <a:gd name="connsiteX4" fmla="*/ 50570 w 50570"/>
                      <a:gd name="connsiteY4" fmla="*/ 8977 h 17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570" h="17953">
                        <a:moveTo>
                          <a:pt x="50570" y="8977"/>
                        </a:moveTo>
                        <a:cubicBezTo>
                          <a:pt x="50570" y="13958"/>
                          <a:pt x="39244" y="17953"/>
                          <a:pt x="25285" y="17953"/>
                        </a:cubicBezTo>
                        <a:cubicBezTo>
                          <a:pt x="11327" y="17953"/>
                          <a:pt x="0" y="13911"/>
                          <a:pt x="0" y="8977"/>
                        </a:cubicBezTo>
                        <a:cubicBezTo>
                          <a:pt x="0" y="3995"/>
                          <a:pt x="11327" y="0"/>
                          <a:pt x="25285" y="0"/>
                        </a:cubicBezTo>
                        <a:cubicBezTo>
                          <a:pt x="39244" y="0"/>
                          <a:pt x="50570" y="3995"/>
                          <a:pt x="50570" y="8977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406" name="Freeform: Shape 405">
                    <a:extLst>
                      <a:ext uri="{FF2B5EF4-FFF2-40B4-BE49-F238E27FC236}">
                        <a16:creationId xmlns:a16="http://schemas.microsoft.com/office/drawing/2014/main" id="{7134FE64-F607-0A7C-9D92-16FC234A7EC2}"/>
                      </a:ext>
                    </a:extLst>
                  </p:cNvPr>
                  <p:cNvSpPr/>
                  <p:nvPr/>
                </p:nvSpPr>
                <p:spPr>
                  <a:xfrm>
                    <a:off x="9537096" y="1365569"/>
                    <a:ext cx="50570" cy="17953"/>
                  </a:xfrm>
                  <a:custGeom>
                    <a:avLst/>
                    <a:gdLst>
                      <a:gd name="connsiteX0" fmla="*/ 50570 w 50570"/>
                      <a:gd name="connsiteY0" fmla="*/ 8977 h 17953"/>
                      <a:gd name="connsiteX1" fmla="*/ 25285 w 50570"/>
                      <a:gd name="connsiteY1" fmla="*/ 17954 h 17953"/>
                      <a:gd name="connsiteX2" fmla="*/ 0 w 50570"/>
                      <a:gd name="connsiteY2" fmla="*/ 8977 h 17953"/>
                      <a:gd name="connsiteX3" fmla="*/ 25285 w 50570"/>
                      <a:gd name="connsiteY3" fmla="*/ 0 h 17953"/>
                      <a:gd name="connsiteX4" fmla="*/ 50570 w 50570"/>
                      <a:gd name="connsiteY4" fmla="*/ 8977 h 17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570" h="17953">
                        <a:moveTo>
                          <a:pt x="50570" y="8977"/>
                        </a:moveTo>
                        <a:cubicBezTo>
                          <a:pt x="50570" y="13959"/>
                          <a:pt x="39244" y="17954"/>
                          <a:pt x="25285" y="17954"/>
                        </a:cubicBezTo>
                        <a:cubicBezTo>
                          <a:pt x="11327" y="17954"/>
                          <a:pt x="0" y="13912"/>
                          <a:pt x="0" y="8977"/>
                        </a:cubicBezTo>
                        <a:cubicBezTo>
                          <a:pt x="0" y="3995"/>
                          <a:pt x="11327" y="0"/>
                          <a:pt x="25285" y="0"/>
                        </a:cubicBezTo>
                        <a:cubicBezTo>
                          <a:pt x="39291" y="-47"/>
                          <a:pt x="50570" y="3995"/>
                          <a:pt x="50570" y="8977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407" name="Freeform: Shape 406">
                    <a:extLst>
                      <a:ext uri="{FF2B5EF4-FFF2-40B4-BE49-F238E27FC236}">
                        <a16:creationId xmlns:a16="http://schemas.microsoft.com/office/drawing/2014/main" id="{3C3B8181-AB3E-428F-0A56-EC4A45D81838}"/>
                      </a:ext>
                    </a:extLst>
                  </p:cNvPr>
                  <p:cNvSpPr/>
                  <p:nvPr/>
                </p:nvSpPr>
                <p:spPr>
                  <a:xfrm>
                    <a:off x="9313432" y="1353961"/>
                    <a:ext cx="50570" cy="12078"/>
                  </a:xfrm>
                  <a:custGeom>
                    <a:avLst/>
                    <a:gdLst>
                      <a:gd name="connsiteX0" fmla="*/ 26883 w 50570"/>
                      <a:gd name="connsiteY0" fmla="*/ 3196 h 12078"/>
                      <a:gd name="connsiteX1" fmla="*/ 50523 w 50570"/>
                      <a:gd name="connsiteY1" fmla="*/ 9071 h 12078"/>
                      <a:gd name="connsiteX2" fmla="*/ 50570 w 50570"/>
                      <a:gd name="connsiteY2" fmla="*/ 8977 h 12078"/>
                      <a:gd name="connsiteX3" fmla="*/ 25285 w 50570"/>
                      <a:gd name="connsiteY3" fmla="*/ 0 h 12078"/>
                      <a:gd name="connsiteX4" fmla="*/ 0 w 50570"/>
                      <a:gd name="connsiteY4" fmla="*/ 8977 h 12078"/>
                      <a:gd name="connsiteX5" fmla="*/ 1645 w 50570"/>
                      <a:gd name="connsiteY5" fmla="*/ 12079 h 12078"/>
                      <a:gd name="connsiteX6" fmla="*/ 26883 w 50570"/>
                      <a:gd name="connsiteY6" fmla="*/ 3196 h 120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0570" h="12078">
                        <a:moveTo>
                          <a:pt x="26883" y="3196"/>
                        </a:moveTo>
                        <a:cubicBezTo>
                          <a:pt x="37740" y="3196"/>
                          <a:pt x="46951" y="5640"/>
                          <a:pt x="50523" y="9071"/>
                        </a:cubicBezTo>
                        <a:cubicBezTo>
                          <a:pt x="50523" y="9024"/>
                          <a:pt x="50570" y="9024"/>
                          <a:pt x="50570" y="8977"/>
                        </a:cubicBezTo>
                        <a:cubicBezTo>
                          <a:pt x="50570" y="3995"/>
                          <a:pt x="39244" y="0"/>
                          <a:pt x="25285" y="0"/>
                        </a:cubicBezTo>
                        <a:cubicBezTo>
                          <a:pt x="11327" y="0"/>
                          <a:pt x="0" y="4042"/>
                          <a:pt x="0" y="8977"/>
                        </a:cubicBezTo>
                        <a:cubicBezTo>
                          <a:pt x="0" y="10058"/>
                          <a:pt x="611" y="11092"/>
                          <a:pt x="1645" y="12079"/>
                        </a:cubicBezTo>
                        <a:cubicBezTo>
                          <a:pt x="1786" y="7144"/>
                          <a:pt x="13018" y="3196"/>
                          <a:pt x="26883" y="3196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408" name="Freeform: Shape 407">
                    <a:extLst>
                      <a:ext uri="{FF2B5EF4-FFF2-40B4-BE49-F238E27FC236}">
                        <a16:creationId xmlns:a16="http://schemas.microsoft.com/office/drawing/2014/main" id="{588249E3-E6DB-8C43-DE8D-29C5B9879EFD}"/>
                      </a:ext>
                    </a:extLst>
                  </p:cNvPr>
                  <p:cNvSpPr/>
                  <p:nvPr/>
                </p:nvSpPr>
                <p:spPr>
                  <a:xfrm>
                    <a:off x="9537096" y="1365522"/>
                    <a:ext cx="50570" cy="12078"/>
                  </a:xfrm>
                  <a:custGeom>
                    <a:avLst/>
                    <a:gdLst>
                      <a:gd name="connsiteX0" fmla="*/ 26930 w 50570"/>
                      <a:gd name="connsiteY0" fmla="*/ 3196 h 12078"/>
                      <a:gd name="connsiteX1" fmla="*/ 50570 w 50570"/>
                      <a:gd name="connsiteY1" fmla="*/ 9071 h 12078"/>
                      <a:gd name="connsiteX2" fmla="*/ 50570 w 50570"/>
                      <a:gd name="connsiteY2" fmla="*/ 8977 h 12078"/>
                      <a:gd name="connsiteX3" fmla="*/ 25285 w 50570"/>
                      <a:gd name="connsiteY3" fmla="*/ 0 h 12078"/>
                      <a:gd name="connsiteX4" fmla="*/ 0 w 50570"/>
                      <a:gd name="connsiteY4" fmla="*/ 8977 h 12078"/>
                      <a:gd name="connsiteX5" fmla="*/ 1645 w 50570"/>
                      <a:gd name="connsiteY5" fmla="*/ 12079 h 12078"/>
                      <a:gd name="connsiteX6" fmla="*/ 26930 w 50570"/>
                      <a:gd name="connsiteY6" fmla="*/ 3196 h 120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0570" h="12078">
                        <a:moveTo>
                          <a:pt x="26930" y="3196"/>
                        </a:moveTo>
                        <a:cubicBezTo>
                          <a:pt x="37787" y="3196"/>
                          <a:pt x="46998" y="5640"/>
                          <a:pt x="50570" y="9071"/>
                        </a:cubicBezTo>
                        <a:cubicBezTo>
                          <a:pt x="50570" y="9024"/>
                          <a:pt x="50570" y="9024"/>
                          <a:pt x="50570" y="8977"/>
                        </a:cubicBezTo>
                        <a:cubicBezTo>
                          <a:pt x="50570" y="3995"/>
                          <a:pt x="39244" y="0"/>
                          <a:pt x="25285" y="0"/>
                        </a:cubicBezTo>
                        <a:cubicBezTo>
                          <a:pt x="11327" y="0"/>
                          <a:pt x="0" y="4042"/>
                          <a:pt x="0" y="8977"/>
                        </a:cubicBezTo>
                        <a:cubicBezTo>
                          <a:pt x="0" y="10058"/>
                          <a:pt x="611" y="11092"/>
                          <a:pt x="1645" y="12079"/>
                        </a:cubicBezTo>
                        <a:cubicBezTo>
                          <a:pt x="1833" y="7191"/>
                          <a:pt x="13066" y="3196"/>
                          <a:pt x="26930" y="3196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409" name="Freeform: Shape 408">
                    <a:extLst>
                      <a:ext uri="{FF2B5EF4-FFF2-40B4-BE49-F238E27FC236}">
                        <a16:creationId xmlns:a16="http://schemas.microsoft.com/office/drawing/2014/main" id="{17681605-4ACC-AFC7-3E6B-C01AE4D4C3DD}"/>
                      </a:ext>
                    </a:extLst>
                  </p:cNvPr>
                  <p:cNvSpPr/>
                  <p:nvPr/>
                </p:nvSpPr>
                <p:spPr>
                  <a:xfrm>
                    <a:off x="9313432" y="1362890"/>
                    <a:ext cx="50570" cy="10198"/>
                  </a:xfrm>
                  <a:custGeom>
                    <a:avLst/>
                    <a:gdLst>
                      <a:gd name="connsiteX0" fmla="*/ 50570 w 50570"/>
                      <a:gd name="connsiteY0" fmla="*/ 47 h 10198"/>
                      <a:gd name="connsiteX1" fmla="*/ 50523 w 50570"/>
                      <a:gd name="connsiteY1" fmla="*/ 705 h 10198"/>
                      <a:gd name="connsiteX2" fmla="*/ 49912 w 50570"/>
                      <a:gd name="connsiteY2" fmla="*/ 2444 h 10198"/>
                      <a:gd name="connsiteX3" fmla="*/ 44742 w 50570"/>
                      <a:gd name="connsiteY3" fmla="*/ 6486 h 10198"/>
                      <a:gd name="connsiteX4" fmla="*/ 35860 w 50570"/>
                      <a:gd name="connsiteY4" fmla="*/ 9259 h 10198"/>
                      <a:gd name="connsiteX5" fmla="*/ 25285 w 50570"/>
                      <a:gd name="connsiteY5" fmla="*/ 10199 h 10198"/>
                      <a:gd name="connsiteX6" fmla="*/ 19927 w 50570"/>
                      <a:gd name="connsiteY6" fmla="*/ 9917 h 10198"/>
                      <a:gd name="connsiteX7" fmla="*/ 14710 w 50570"/>
                      <a:gd name="connsiteY7" fmla="*/ 9212 h 10198"/>
                      <a:gd name="connsiteX8" fmla="*/ 9964 w 50570"/>
                      <a:gd name="connsiteY8" fmla="*/ 8084 h 10198"/>
                      <a:gd name="connsiteX9" fmla="*/ 5828 w 50570"/>
                      <a:gd name="connsiteY9" fmla="*/ 6486 h 10198"/>
                      <a:gd name="connsiteX10" fmla="*/ 2632 w 50570"/>
                      <a:gd name="connsiteY10" fmla="*/ 4512 h 10198"/>
                      <a:gd name="connsiteX11" fmla="*/ 658 w 50570"/>
                      <a:gd name="connsiteY11" fmla="*/ 2397 h 10198"/>
                      <a:gd name="connsiteX12" fmla="*/ 47 w 50570"/>
                      <a:gd name="connsiteY12" fmla="*/ 658 h 10198"/>
                      <a:gd name="connsiteX13" fmla="*/ 0 w 50570"/>
                      <a:gd name="connsiteY13" fmla="*/ 0 h 10198"/>
                      <a:gd name="connsiteX14" fmla="*/ 188 w 50570"/>
                      <a:gd name="connsiteY14" fmla="*/ 611 h 10198"/>
                      <a:gd name="connsiteX15" fmla="*/ 1034 w 50570"/>
                      <a:gd name="connsiteY15" fmla="*/ 2115 h 10198"/>
                      <a:gd name="connsiteX16" fmla="*/ 3149 w 50570"/>
                      <a:gd name="connsiteY16" fmla="*/ 3760 h 10198"/>
                      <a:gd name="connsiteX17" fmla="*/ 6345 w 50570"/>
                      <a:gd name="connsiteY17" fmla="*/ 5217 h 10198"/>
                      <a:gd name="connsiteX18" fmla="*/ 10387 w 50570"/>
                      <a:gd name="connsiteY18" fmla="*/ 6345 h 10198"/>
                      <a:gd name="connsiteX19" fmla="*/ 15039 w 50570"/>
                      <a:gd name="connsiteY19" fmla="*/ 7097 h 10198"/>
                      <a:gd name="connsiteX20" fmla="*/ 20021 w 50570"/>
                      <a:gd name="connsiteY20" fmla="*/ 7614 h 10198"/>
                      <a:gd name="connsiteX21" fmla="*/ 25285 w 50570"/>
                      <a:gd name="connsiteY21" fmla="*/ 7802 h 10198"/>
                      <a:gd name="connsiteX22" fmla="*/ 44225 w 50570"/>
                      <a:gd name="connsiteY22" fmla="*/ 5217 h 10198"/>
                      <a:gd name="connsiteX23" fmla="*/ 49536 w 50570"/>
                      <a:gd name="connsiteY23" fmla="*/ 2115 h 10198"/>
                      <a:gd name="connsiteX24" fmla="*/ 50382 w 50570"/>
                      <a:gd name="connsiteY24" fmla="*/ 611 h 10198"/>
                      <a:gd name="connsiteX25" fmla="*/ 50570 w 50570"/>
                      <a:gd name="connsiteY25" fmla="*/ 47 h 10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50570" h="10198">
                        <a:moveTo>
                          <a:pt x="50570" y="47"/>
                        </a:moveTo>
                        <a:cubicBezTo>
                          <a:pt x="50570" y="47"/>
                          <a:pt x="50570" y="282"/>
                          <a:pt x="50523" y="705"/>
                        </a:cubicBezTo>
                        <a:cubicBezTo>
                          <a:pt x="50523" y="1081"/>
                          <a:pt x="50382" y="1786"/>
                          <a:pt x="49912" y="2444"/>
                        </a:cubicBezTo>
                        <a:cubicBezTo>
                          <a:pt x="49066" y="3807"/>
                          <a:pt x="47233" y="5405"/>
                          <a:pt x="44742" y="6486"/>
                        </a:cubicBezTo>
                        <a:cubicBezTo>
                          <a:pt x="42251" y="7614"/>
                          <a:pt x="39197" y="8601"/>
                          <a:pt x="35860" y="9259"/>
                        </a:cubicBezTo>
                        <a:cubicBezTo>
                          <a:pt x="32523" y="9917"/>
                          <a:pt x="28904" y="10199"/>
                          <a:pt x="25285" y="10199"/>
                        </a:cubicBezTo>
                        <a:cubicBezTo>
                          <a:pt x="23499" y="10105"/>
                          <a:pt x="21713" y="10011"/>
                          <a:pt x="19927" y="9917"/>
                        </a:cubicBezTo>
                        <a:cubicBezTo>
                          <a:pt x="18188" y="9823"/>
                          <a:pt x="16402" y="9400"/>
                          <a:pt x="14710" y="9212"/>
                        </a:cubicBezTo>
                        <a:cubicBezTo>
                          <a:pt x="12972" y="9024"/>
                          <a:pt x="11468" y="8507"/>
                          <a:pt x="9964" y="8084"/>
                        </a:cubicBezTo>
                        <a:cubicBezTo>
                          <a:pt x="8460" y="7614"/>
                          <a:pt x="7050" y="7097"/>
                          <a:pt x="5828" y="6486"/>
                        </a:cubicBezTo>
                        <a:cubicBezTo>
                          <a:pt x="4606" y="5875"/>
                          <a:pt x="3478" y="5264"/>
                          <a:pt x="2632" y="4512"/>
                        </a:cubicBezTo>
                        <a:cubicBezTo>
                          <a:pt x="1739" y="3854"/>
                          <a:pt x="1081" y="3055"/>
                          <a:pt x="658" y="2397"/>
                        </a:cubicBezTo>
                        <a:cubicBezTo>
                          <a:pt x="235" y="1692"/>
                          <a:pt x="47" y="1081"/>
                          <a:pt x="47" y="658"/>
                        </a:cubicBezTo>
                        <a:cubicBezTo>
                          <a:pt x="0" y="235"/>
                          <a:pt x="0" y="0"/>
                          <a:pt x="0" y="0"/>
                        </a:cubicBezTo>
                        <a:cubicBezTo>
                          <a:pt x="0" y="0"/>
                          <a:pt x="47" y="235"/>
                          <a:pt x="188" y="611"/>
                        </a:cubicBezTo>
                        <a:cubicBezTo>
                          <a:pt x="235" y="1034"/>
                          <a:pt x="564" y="1504"/>
                          <a:pt x="1034" y="2115"/>
                        </a:cubicBezTo>
                        <a:cubicBezTo>
                          <a:pt x="1551" y="2632"/>
                          <a:pt x="2209" y="3290"/>
                          <a:pt x="3149" y="3760"/>
                        </a:cubicBezTo>
                        <a:cubicBezTo>
                          <a:pt x="4042" y="4324"/>
                          <a:pt x="5170" y="4747"/>
                          <a:pt x="6345" y="5217"/>
                        </a:cubicBezTo>
                        <a:cubicBezTo>
                          <a:pt x="7567" y="5640"/>
                          <a:pt x="8930" y="6063"/>
                          <a:pt x="10387" y="6345"/>
                        </a:cubicBezTo>
                        <a:cubicBezTo>
                          <a:pt x="11844" y="6627"/>
                          <a:pt x="13441" y="6956"/>
                          <a:pt x="15039" y="7097"/>
                        </a:cubicBezTo>
                        <a:cubicBezTo>
                          <a:pt x="16684" y="7238"/>
                          <a:pt x="18282" y="7520"/>
                          <a:pt x="20021" y="7614"/>
                        </a:cubicBezTo>
                        <a:cubicBezTo>
                          <a:pt x="21760" y="7661"/>
                          <a:pt x="23499" y="7755"/>
                          <a:pt x="25285" y="7802"/>
                        </a:cubicBezTo>
                        <a:cubicBezTo>
                          <a:pt x="32288" y="7802"/>
                          <a:pt x="39290" y="6956"/>
                          <a:pt x="44225" y="5217"/>
                        </a:cubicBezTo>
                        <a:cubicBezTo>
                          <a:pt x="46669" y="4371"/>
                          <a:pt x="48596" y="3290"/>
                          <a:pt x="49536" y="2115"/>
                        </a:cubicBezTo>
                        <a:cubicBezTo>
                          <a:pt x="50053" y="1551"/>
                          <a:pt x="50288" y="1034"/>
                          <a:pt x="50382" y="611"/>
                        </a:cubicBezTo>
                        <a:cubicBezTo>
                          <a:pt x="50476" y="282"/>
                          <a:pt x="50570" y="47"/>
                          <a:pt x="50570" y="47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410" name="Freeform: Shape 409">
                    <a:extLst>
                      <a:ext uri="{FF2B5EF4-FFF2-40B4-BE49-F238E27FC236}">
                        <a16:creationId xmlns:a16="http://schemas.microsoft.com/office/drawing/2014/main" id="{E311AF0B-16A0-447B-5986-1F7CBF27B37B}"/>
                      </a:ext>
                    </a:extLst>
                  </p:cNvPr>
                  <p:cNvSpPr/>
                  <p:nvPr/>
                </p:nvSpPr>
                <p:spPr>
                  <a:xfrm>
                    <a:off x="9537096" y="1374546"/>
                    <a:ext cx="50570" cy="10151"/>
                  </a:xfrm>
                  <a:custGeom>
                    <a:avLst/>
                    <a:gdLst>
                      <a:gd name="connsiteX0" fmla="*/ 50570 w 50570"/>
                      <a:gd name="connsiteY0" fmla="*/ 0 h 10151"/>
                      <a:gd name="connsiteX1" fmla="*/ 50523 w 50570"/>
                      <a:gd name="connsiteY1" fmla="*/ 658 h 10151"/>
                      <a:gd name="connsiteX2" fmla="*/ 49912 w 50570"/>
                      <a:gd name="connsiteY2" fmla="*/ 2397 h 10151"/>
                      <a:gd name="connsiteX3" fmla="*/ 44742 w 50570"/>
                      <a:gd name="connsiteY3" fmla="*/ 6439 h 10151"/>
                      <a:gd name="connsiteX4" fmla="*/ 35860 w 50570"/>
                      <a:gd name="connsiteY4" fmla="*/ 9212 h 10151"/>
                      <a:gd name="connsiteX5" fmla="*/ 25285 w 50570"/>
                      <a:gd name="connsiteY5" fmla="*/ 10152 h 10151"/>
                      <a:gd name="connsiteX6" fmla="*/ 14710 w 50570"/>
                      <a:gd name="connsiteY6" fmla="*/ 9212 h 10151"/>
                      <a:gd name="connsiteX7" fmla="*/ 5828 w 50570"/>
                      <a:gd name="connsiteY7" fmla="*/ 6439 h 10151"/>
                      <a:gd name="connsiteX8" fmla="*/ 658 w 50570"/>
                      <a:gd name="connsiteY8" fmla="*/ 2397 h 10151"/>
                      <a:gd name="connsiteX9" fmla="*/ 47 w 50570"/>
                      <a:gd name="connsiteY9" fmla="*/ 658 h 10151"/>
                      <a:gd name="connsiteX10" fmla="*/ 0 w 50570"/>
                      <a:gd name="connsiteY10" fmla="*/ 0 h 10151"/>
                      <a:gd name="connsiteX11" fmla="*/ 141 w 50570"/>
                      <a:gd name="connsiteY11" fmla="*/ 611 h 10151"/>
                      <a:gd name="connsiteX12" fmla="*/ 987 w 50570"/>
                      <a:gd name="connsiteY12" fmla="*/ 2115 h 10151"/>
                      <a:gd name="connsiteX13" fmla="*/ 6298 w 50570"/>
                      <a:gd name="connsiteY13" fmla="*/ 5217 h 10151"/>
                      <a:gd name="connsiteX14" fmla="*/ 25238 w 50570"/>
                      <a:gd name="connsiteY14" fmla="*/ 7802 h 10151"/>
                      <a:gd name="connsiteX15" fmla="*/ 44178 w 50570"/>
                      <a:gd name="connsiteY15" fmla="*/ 5217 h 10151"/>
                      <a:gd name="connsiteX16" fmla="*/ 49489 w 50570"/>
                      <a:gd name="connsiteY16" fmla="*/ 2115 h 10151"/>
                      <a:gd name="connsiteX17" fmla="*/ 50335 w 50570"/>
                      <a:gd name="connsiteY17" fmla="*/ 611 h 10151"/>
                      <a:gd name="connsiteX18" fmla="*/ 50570 w 50570"/>
                      <a:gd name="connsiteY18" fmla="*/ 0 h 101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50570" h="10151">
                        <a:moveTo>
                          <a:pt x="50570" y="0"/>
                        </a:moveTo>
                        <a:cubicBezTo>
                          <a:pt x="50570" y="0"/>
                          <a:pt x="50570" y="235"/>
                          <a:pt x="50523" y="658"/>
                        </a:cubicBezTo>
                        <a:cubicBezTo>
                          <a:pt x="50523" y="1034"/>
                          <a:pt x="50382" y="1739"/>
                          <a:pt x="49912" y="2397"/>
                        </a:cubicBezTo>
                        <a:cubicBezTo>
                          <a:pt x="49066" y="3760"/>
                          <a:pt x="47233" y="5358"/>
                          <a:pt x="44742" y="6439"/>
                        </a:cubicBezTo>
                        <a:cubicBezTo>
                          <a:pt x="42251" y="7567"/>
                          <a:pt x="39197" y="8601"/>
                          <a:pt x="35860" y="9212"/>
                        </a:cubicBezTo>
                        <a:cubicBezTo>
                          <a:pt x="32523" y="9870"/>
                          <a:pt x="28904" y="10152"/>
                          <a:pt x="25285" y="10152"/>
                        </a:cubicBezTo>
                        <a:cubicBezTo>
                          <a:pt x="21713" y="10152"/>
                          <a:pt x="18047" y="9823"/>
                          <a:pt x="14710" y="9212"/>
                        </a:cubicBezTo>
                        <a:cubicBezTo>
                          <a:pt x="11374" y="8601"/>
                          <a:pt x="8319" y="7614"/>
                          <a:pt x="5828" y="6439"/>
                        </a:cubicBezTo>
                        <a:cubicBezTo>
                          <a:pt x="3337" y="5311"/>
                          <a:pt x="1504" y="3760"/>
                          <a:pt x="658" y="2397"/>
                        </a:cubicBezTo>
                        <a:cubicBezTo>
                          <a:pt x="188" y="1739"/>
                          <a:pt x="47" y="1081"/>
                          <a:pt x="47" y="658"/>
                        </a:cubicBezTo>
                        <a:cubicBezTo>
                          <a:pt x="47" y="235"/>
                          <a:pt x="0" y="0"/>
                          <a:pt x="0" y="0"/>
                        </a:cubicBezTo>
                        <a:cubicBezTo>
                          <a:pt x="0" y="0"/>
                          <a:pt x="47" y="235"/>
                          <a:pt x="141" y="611"/>
                        </a:cubicBezTo>
                        <a:cubicBezTo>
                          <a:pt x="235" y="987"/>
                          <a:pt x="517" y="1551"/>
                          <a:pt x="987" y="2115"/>
                        </a:cubicBezTo>
                        <a:cubicBezTo>
                          <a:pt x="1927" y="3290"/>
                          <a:pt x="3854" y="4371"/>
                          <a:pt x="6298" y="5217"/>
                        </a:cubicBezTo>
                        <a:cubicBezTo>
                          <a:pt x="11233" y="6956"/>
                          <a:pt x="18235" y="7802"/>
                          <a:pt x="25238" y="7802"/>
                        </a:cubicBezTo>
                        <a:cubicBezTo>
                          <a:pt x="32241" y="7802"/>
                          <a:pt x="39244" y="6956"/>
                          <a:pt x="44178" y="5217"/>
                        </a:cubicBezTo>
                        <a:cubicBezTo>
                          <a:pt x="46622" y="4371"/>
                          <a:pt x="48549" y="3290"/>
                          <a:pt x="49489" y="2115"/>
                        </a:cubicBezTo>
                        <a:cubicBezTo>
                          <a:pt x="50006" y="1551"/>
                          <a:pt x="50241" y="1034"/>
                          <a:pt x="50335" y="611"/>
                        </a:cubicBezTo>
                        <a:cubicBezTo>
                          <a:pt x="50523" y="188"/>
                          <a:pt x="50570" y="0"/>
                          <a:pt x="50570" y="0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411" name="Freeform: Shape 410">
                    <a:extLst>
                      <a:ext uri="{FF2B5EF4-FFF2-40B4-BE49-F238E27FC236}">
                        <a16:creationId xmlns:a16="http://schemas.microsoft.com/office/drawing/2014/main" id="{1D44C809-4C69-21BF-0BFB-B2DBA5B20E02}"/>
                      </a:ext>
                    </a:extLst>
                  </p:cNvPr>
                  <p:cNvSpPr/>
                  <p:nvPr/>
                </p:nvSpPr>
                <p:spPr>
                  <a:xfrm>
                    <a:off x="9685705" y="1161785"/>
                    <a:ext cx="133615" cy="29140"/>
                  </a:xfrm>
                  <a:custGeom>
                    <a:avLst/>
                    <a:gdLst>
                      <a:gd name="connsiteX0" fmla="*/ 0 w 133615"/>
                      <a:gd name="connsiteY0" fmla="*/ 20726 h 29140"/>
                      <a:gd name="connsiteX1" fmla="*/ 6016 w 133615"/>
                      <a:gd name="connsiteY1" fmla="*/ 22230 h 29140"/>
                      <a:gd name="connsiteX2" fmla="*/ 12925 w 133615"/>
                      <a:gd name="connsiteY2" fmla="*/ 23828 h 29140"/>
                      <a:gd name="connsiteX3" fmla="*/ 21995 w 133615"/>
                      <a:gd name="connsiteY3" fmla="*/ 25285 h 29140"/>
                      <a:gd name="connsiteX4" fmla="*/ 32805 w 133615"/>
                      <a:gd name="connsiteY4" fmla="*/ 26460 h 29140"/>
                      <a:gd name="connsiteX5" fmla="*/ 38727 w 133615"/>
                      <a:gd name="connsiteY5" fmla="*/ 26977 h 29140"/>
                      <a:gd name="connsiteX6" fmla="*/ 44930 w 133615"/>
                      <a:gd name="connsiteY6" fmla="*/ 27165 h 29140"/>
                      <a:gd name="connsiteX7" fmla="*/ 57902 w 133615"/>
                      <a:gd name="connsiteY7" fmla="*/ 27306 h 29140"/>
                      <a:gd name="connsiteX8" fmla="*/ 71343 w 133615"/>
                      <a:gd name="connsiteY8" fmla="*/ 26648 h 29140"/>
                      <a:gd name="connsiteX9" fmla="*/ 84644 w 133615"/>
                      <a:gd name="connsiteY9" fmla="*/ 25238 h 29140"/>
                      <a:gd name="connsiteX10" fmla="*/ 97380 w 133615"/>
                      <a:gd name="connsiteY10" fmla="*/ 22888 h 29140"/>
                      <a:gd name="connsiteX11" fmla="*/ 109036 w 133615"/>
                      <a:gd name="connsiteY11" fmla="*/ 19692 h 29140"/>
                      <a:gd name="connsiteX12" fmla="*/ 119094 w 133615"/>
                      <a:gd name="connsiteY12" fmla="*/ 15650 h 29140"/>
                      <a:gd name="connsiteX13" fmla="*/ 126895 w 133615"/>
                      <a:gd name="connsiteY13" fmla="*/ 10904 h 29140"/>
                      <a:gd name="connsiteX14" fmla="*/ 129715 w 133615"/>
                      <a:gd name="connsiteY14" fmla="*/ 8366 h 29140"/>
                      <a:gd name="connsiteX15" fmla="*/ 131736 w 133615"/>
                      <a:gd name="connsiteY15" fmla="*/ 5828 h 29140"/>
                      <a:gd name="connsiteX16" fmla="*/ 133334 w 133615"/>
                      <a:gd name="connsiteY16" fmla="*/ 1598 h 29140"/>
                      <a:gd name="connsiteX17" fmla="*/ 133616 w 133615"/>
                      <a:gd name="connsiteY17" fmla="*/ 0 h 29140"/>
                      <a:gd name="connsiteX18" fmla="*/ 133428 w 133615"/>
                      <a:gd name="connsiteY18" fmla="*/ 1598 h 29140"/>
                      <a:gd name="connsiteX19" fmla="*/ 132018 w 133615"/>
                      <a:gd name="connsiteY19" fmla="*/ 5969 h 29140"/>
                      <a:gd name="connsiteX20" fmla="*/ 130091 w 133615"/>
                      <a:gd name="connsiteY20" fmla="*/ 8648 h 29140"/>
                      <a:gd name="connsiteX21" fmla="*/ 127365 w 133615"/>
                      <a:gd name="connsiteY21" fmla="*/ 11421 h 29140"/>
                      <a:gd name="connsiteX22" fmla="*/ 119611 w 133615"/>
                      <a:gd name="connsiteY22" fmla="*/ 16590 h 29140"/>
                      <a:gd name="connsiteX23" fmla="*/ 109553 w 133615"/>
                      <a:gd name="connsiteY23" fmla="*/ 20961 h 29140"/>
                      <a:gd name="connsiteX24" fmla="*/ 97803 w 133615"/>
                      <a:gd name="connsiteY24" fmla="*/ 24439 h 29140"/>
                      <a:gd name="connsiteX25" fmla="*/ 84926 w 133615"/>
                      <a:gd name="connsiteY25" fmla="*/ 26930 h 29140"/>
                      <a:gd name="connsiteX26" fmla="*/ 71484 w 133615"/>
                      <a:gd name="connsiteY26" fmla="*/ 28481 h 29140"/>
                      <a:gd name="connsiteX27" fmla="*/ 58043 w 133615"/>
                      <a:gd name="connsiteY27" fmla="*/ 29045 h 29140"/>
                      <a:gd name="connsiteX28" fmla="*/ 44930 w 133615"/>
                      <a:gd name="connsiteY28" fmla="*/ 28810 h 29140"/>
                      <a:gd name="connsiteX29" fmla="*/ 38680 w 133615"/>
                      <a:gd name="connsiteY29" fmla="*/ 28528 h 29140"/>
                      <a:gd name="connsiteX30" fmla="*/ 32758 w 133615"/>
                      <a:gd name="connsiteY30" fmla="*/ 27823 h 29140"/>
                      <a:gd name="connsiteX31" fmla="*/ 21901 w 133615"/>
                      <a:gd name="connsiteY31" fmla="*/ 26319 h 29140"/>
                      <a:gd name="connsiteX32" fmla="*/ 12831 w 133615"/>
                      <a:gd name="connsiteY32" fmla="*/ 24439 h 29140"/>
                      <a:gd name="connsiteX33" fmla="*/ 5969 w 133615"/>
                      <a:gd name="connsiteY33" fmla="*/ 22512 h 29140"/>
                      <a:gd name="connsiteX34" fmla="*/ 0 w 133615"/>
                      <a:gd name="connsiteY34" fmla="*/ 20726 h 29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</a:cxnLst>
                    <a:rect l="l" t="t" r="r" b="b"/>
                    <a:pathLst>
                      <a:path w="133615" h="29140">
                        <a:moveTo>
                          <a:pt x="0" y="20726"/>
                        </a:moveTo>
                        <a:cubicBezTo>
                          <a:pt x="0" y="20726"/>
                          <a:pt x="2209" y="21290"/>
                          <a:pt x="6016" y="22230"/>
                        </a:cubicBezTo>
                        <a:cubicBezTo>
                          <a:pt x="7943" y="22653"/>
                          <a:pt x="10246" y="23405"/>
                          <a:pt x="12925" y="23828"/>
                        </a:cubicBezTo>
                        <a:cubicBezTo>
                          <a:pt x="15650" y="24251"/>
                          <a:pt x="18658" y="24768"/>
                          <a:pt x="21995" y="25285"/>
                        </a:cubicBezTo>
                        <a:cubicBezTo>
                          <a:pt x="25285" y="25990"/>
                          <a:pt x="28998" y="26037"/>
                          <a:pt x="32805" y="26460"/>
                        </a:cubicBezTo>
                        <a:cubicBezTo>
                          <a:pt x="34732" y="26648"/>
                          <a:pt x="36706" y="26836"/>
                          <a:pt x="38727" y="26977"/>
                        </a:cubicBezTo>
                        <a:cubicBezTo>
                          <a:pt x="40748" y="27024"/>
                          <a:pt x="42815" y="27071"/>
                          <a:pt x="44930" y="27165"/>
                        </a:cubicBezTo>
                        <a:cubicBezTo>
                          <a:pt x="49160" y="27212"/>
                          <a:pt x="53437" y="27588"/>
                          <a:pt x="57902" y="27306"/>
                        </a:cubicBezTo>
                        <a:cubicBezTo>
                          <a:pt x="62320" y="27071"/>
                          <a:pt x="66879" y="27118"/>
                          <a:pt x="71343" y="26648"/>
                        </a:cubicBezTo>
                        <a:cubicBezTo>
                          <a:pt x="75808" y="26131"/>
                          <a:pt x="80273" y="25849"/>
                          <a:pt x="84644" y="25238"/>
                        </a:cubicBezTo>
                        <a:cubicBezTo>
                          <a:pt x="88968" y="24439"/>
                          <a:pt x="93292" y="23781"/>
                          <a:pt x="97380" y="22888"/>
                        </a:cubicBezTo>
                        <a:cubicBezTo>
                          <a:pt x="101422" y="21713"/>
                          <a:pt x="105417" y="20867"/>
                          <a:pt x="109036" y="19692"/>
                        </a:cubicBezTo>
                        <a:cubicBezTo>
                          <a:pt x="112749" y="18470"/>
                          <a:pt x="116086" y="17107"/>
                          <a:pt x="119094" y="15650"/>
                        </a:cubicBezTo>
                        <a:cubicBezTo>
                          <a:pt x="122102" y="14146"/>
                          <a:pt x="124733" y="12549"/>
                          <a:pt x="126895" y="10904"/>
                        </a:cubicBezTo>
                        <a:cubicBezTo>
                          <a:pt x="127882" y="10011"/>
                          <a:pt x="128916" y="9212"/>
                          <a:pt x="129715" y="8366"/>
                        </a:cubicBezTo>
                        <a:cubicBezTo>
                          <a:pt x="130467" y="7426"/>
                          <a:pt x="131125" y="6580"/>
                          <a:pt x="131736" y="5828"/>
                        </a:cubicBezTo>
                        <a:cubicBezTo>
                          <a:pt x="132629" y="4089"/>
                          <a:pt x="133287" y="2679"/>
                          <a:pt x="133334" y="1598"/>
                        </a:cubicBezTo>
                        <a:cubicBezTo>
                          <a:pt x="133522" y="564"/>
                          <a:pt x="133616" y="0"/>
                          <a:pt x="133616" y="0"/>
                        </a:cubicBezTo>
                        <a:cubicBezTo>
                          <a:pt x="133616" y="0"/>
                          <a:pt x="133569" y="564"/>
                          <a:pt x="133428" y="1598"/>
                        </a:cubicBezTo>
                        <a:cubicBezTo>
                          <a:pt x="133428" y="2679"/>
                          <a:pt x="132817" y="4136"/>
                          <a:pt x="132018" y="5969"/>
                        </a:cubicBezTo>
                        <a:cubicBezTo>
                          <a:pt x="131454" y="6768"/>
                          <a:pt x="130796" y="7661"/>
                          <a:pt x="130091" y="8648"/>
                        </a:cubicBezTo>
                        <a:cubicBezTo>
                          <a:pt x="129339" y="9588"/>
                          <a:pt x="128305" y="10434"/>
                          <a:pt x="127365" y="11421"/>
                        </a:cubicBezTo>
                        <a:cubicBezTo>
                          <a:pt x="125250" y="13207"/>
                          <a:pt x="122665" y="14992"/>
                          <a:pt x="119611" y="16590"/>
                        </a:cubicBezTo>
                        <a:cubicBezTo>
                          <a:pt x="116556" y="18141"/>
                          <a:pt x="113172" y="19645"/>
                          <a:pt x="109553" y="20961"/>
                        </a:cubicBezTo>
                        <a:cubicBezTo>
                          <a:pt x="105840" y="22230"/>
                          <a:pt x="101892" y="23264"/>
                          <a:pt x="97803" y="24439"/>
                        </a:cubicBezTo>
                        <a:cubicBezTo>
                          <a:pt x="93667" y="25379"/>
                          <a:pt x="89344" y="26084"/>
                          <a:pt x="84926" y="26930"/>
                        </a:cubicBezTo>
                        <a:cubicBezTo>
                          <a:pt x="80508" y="27588"/>
                          <a:pt x="75996" y="27964"/>
                          <a:pt x="71484" y="28481"/>
                        </a:cubicBezTo>
                        <a:cubicBezTo>
                          <a:pt x="66973" y="28904"/>
                          <a:pt x="62461" y="28810"/>
                          <a:pt x="58043" y="29045"/>
                        </a:cubicBezTo>
                        <a:cubicBezTo>
                          <a:pt x="53625" y="29327"/>
                          <a:pt x="49160" y="28904"/>
                          <a:pt x="44930" y="28810"/>
                        </a:cubicBezTo>
                        <a:cubicBezTo>
                          <a:pt x="42815" y="28716"/>
                          <a:pt x="40748" y="28622"/>
                          <a:pt x="38680" y="28528"/>
                        </a:cubicBezTo>
                        <a:cubicBezTo>
                          <a:pt x="36659" y="28293"/>
                          <a:pt x="34685" y="28058"/>
                          <a:pt x="32758" y="27823"/>
                        </a:cubicBezTo>
                        <a:cubicBezTo>
                          <a:pt x="28904" y="27259"/>
                          <a:pt x="25238" y="27118"/>
                          <a:pt x="21901" y="26319"/>
                        </a:cubicBezTo>
                        <a:cubicBezTo>
                          <a:pt x="18564" y="25614"/>
                          <a:pt x="15510" y="25003"/>
                          <a:pt x="12831" y="24439"/>
                        </a:cubicBezTo>
                        <a:cubicBezTo>
                          <a:pt x="10152" y="23875"/>
                          <a:pt x="7896" y="23029"/>
                          <a:pt x="5969" y="22512"/>
                        </a:cubicBezTo>
                        <a:cubicBezTo>
                          <a:pt x="2162" y="21384"/>
                          <a:pt x="0" y="20726"/>
                          <a:pt x="0" y="20726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</p:grpSp>
            <p:grpSp>
              <p:nvGrpSpPr>
                <p:cNvPr id="387" name="Graphic 111">
                  <a:extLst>
                    <a:ext uri="{FF2B5EF4-FFF2-40B4-BE49-F238E27FC236}">
                      <a16:creationId xmlns:a16="http://schemas.microsoft.com/office/drawing/2014/main" id="{5CE5121F-5C61-0E58-C53C-FBB4A24B679A}"/>
                    </a:ext>
                  </a:extLst>
                </p:cNvPr>
                <p:cNvGrpSpPr/>
                <p:nvPr/>
              </p:nvGrpSpPr>
              <p:grpSpPr>
                <a:xfrm>
                  <a:off x="9390959" y="1427308"/>
                  <a:ext cx="234933" cy="124346"/>
                  <a:chOff x="9390959" y="1427308"/>
                  <a:chExt cx="234933" cy="124346"/>
                </a:xfrm>
                <a:grpFill/>
              </p:grpSpPr>
              <p:sp>
                <p:nvSpPr>
                  <p:cNvPr id="393" name="Freeform: Shape 392">
                    <a:extLst>
                      <a:ext uri="{FF2B5EF4-FFF2-40B4-BE49-F238E27FC236}">
                        <a16:creationId xmlns:a16="http://schemas.microsoft.com/office/drawing/2014/main" id="{BC8F6E52-CF7B-0F14-4594-5F05AF368B4F}"/>
                      </a:ext>
                    </a:extLst>
                  </p:cNvPr>
                  <p:cNvSpPr/>
                  <p:nvPr/>
                </p:nvSpPr>
                <p:spPr>
                  <a:xfrm>
                    <a:off x="9390959" y="1427308"/>
                    <a:ext cx="184440" cy="109992"/>
                  </a:xfrm>
                  <a:custGeom>
                    <a:avLst/>
                    <a:gdLst>
                      <a:gd name="connsiteX0" fmla="*/ 8714 w 184440"/>
                      <a:gd name="connsiteY0" fmla="*/ 95235 h 109992"/>
                      <a:gd name="connsiteX1" fmla="*/ 29206 w 184440"/>
                      <a:gd name="connsiteY1" fmla="*/ 27840 h 109992"/>
                      <a:gd name="connsiteX2" fmla="*/ 59472 w 184440"/>
                      <a:gd name="connsiteY2" fmla="*/ 7725 h 109992"/>
                      <a:gd name="connsiteX3" fmla="*/ 157276 w 184440"/>
                      <a:gd name="connsiteY3" fmla="*/ 11155 h 109992"/>
                      <a:gd name="connsiteX4" fmla="*/ 184441 w 184440"/>
                      <a:gd name="connsiteY4" fmla="*/ 19004 h 109992"/>
                      <a:gd name="connsiteX5" fmla="*/ 150461 w 184440"/>
                      <a:gd name="connsiteY5" fmla="*/ 3495 h 109992"/>
                      <a:gd name="connsiteX6" fmla="*/ 52658 w 184440"/>
                      <a:gd name="connsiteY6" fmla="*/ 64 h 109992"/>
                      <a:gd name="connsiteX7" fmla="*/ 22391 w 184440"/>
                      <a:gd name="connsiteY7" fmla="*/ 20179 h 109992"/>
                      <a:gd name="connsiteX8" fmla="*/ 1900 w 184440"/>
                      <a:gd name="connsiteY8" fmla="*/ 87575 h 109992"/>
                      <a:gd name="connsiteX9" fmla="*/ 7351 w 184440"/>
                      <a:gd name="connsiteY9" fmla="*/ 109993 h 109992"/>
                      <a:gd name="connsiteX10" fmla="*/ 8714 w 184440"/>
                      <a:gd name="connsiteY10" fmla="*/ 95235 h 1099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84440" h="109992">
                        <a:moveTo>
                          <a:pt x="8714" y="95235"/>
                        </a:moveTo>
                        <a:cubicBezTo>
                          <a:pt x="12192" y="83392"/>
                          <a:pt x="23049" y="48096"/>
                          <a:pt x="29206" y="27840"/>
                        </a:cubicBezTo>
                        <a:cubicBezTo>
                          <a:pt x="35362" y="7584"/>
                          <a:pt x="45749" y="7349"/>
                          <a:pt x="59472" y="7725"/>
                        </a:cubicBezTo>
                        <a:cubicBezTo>
                          <a:pt x="73196" y="8054"/>
                          <a:pt x="129782" y="10169"/>
                          <a:pt x="157276" y="11155"/>
                        </a:cubicBezTo>
                        <a:cubicBezTo>
                          <a:pt x="170952" y="11672"/>
                          <a:pt x="179083" y="14821"/>
                          <a:pt x="184441" y="19004"/>
                        </a:cubicBezTo>
                        <a:cubicBezTo>
                          <a:pt x="179647" y="11484"/>
                          <a:pt x="171845" y="4247"/>
                          <a:pt x="150461" y="3495"/>
                        </a:cubicBezTo>
                        <a:cubicBezTo>
                          <a:pt x="122967" y="2508"/>
                          <a:pt x="66381" y="393"/>
                          <a:pt x="52658" y="64"/>
                        </a:cubicBezTo>
                        <a:cubicBezTo>
                          <a:pt x="38934" y="-265"/>
                          <a:pt x="28548" y="-77"/>
                          <a:pt x="22391" y="20179"/>
                        </a:cubicBezTo>
                        <a:cubicBezTo>
                          <a:pt x="16234" y="40435"/>
                          <a:pt x="5377" y="75731"/>
                          <a:pt x="1900" y="87575"/>
                        </a:cubicBezTo>
                        <a:cubicBezTo>
                          <a:pt x="-638" y="96175"/>
                          <a:pt x="-2095" y="105293"/>
                          <a:pt x="7351" y="109993"/>
                        </a:cubicBezTo>
                        <a:cubicBezTo>
                          <a:pt x="6082" y="105575"/>
                          <a:pt x="7210" y="100311"/>
                          <a:pt x="8714" y="95235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394" name="Freeform: Shape 393">
                    <a:extLst>
                      <a:ext uri="{FF2B5EF4-FFF2-40B4-BE49-F238E27FC236}">
                        <a16:creationId xmlns:a16="http://schemas.microsoft.com/office/drawing/2014/main" id="{7D03064B-7E6F-A8FF-9DF1-F35EC735FC10}"/>
                      </a:ext>
                    </a:extLst>
                  </p:cNvPr>
                  <p:cNvSpPr/>
                  <p:nvPr/>
                </p:nvSpPr>
                <p:spPr>
                  <a:xfrm>
                    <a:off x="9397714" y="1434922"/>
                    <a:ext cx="224402" cy="113451"/>
                  </a:xfrm>
                  <a:custGeom>
                    <a:avLst/>
                    <a:gdLst>
                      <a:gd name="connsiteX0" fmla="*/ 219749 w 224402"/>
                      <a:gd name="connsiteY0" fmla="*/ 86541 h 113451"/>
                      <a:gd name="connsiteX1" fmla="*/ 181305 w 224402"/>
                      <a:gd name="connsiteY1" fmla="*/ 17782 h 113451"/>
                      <a:gd name="connsiteX2" fmla="*/ 177639 w 224402"/>
                      <a:gd name="connsiteY2" fmla="*/ 11343 h 113451"/>
                      <a:gd name="connsiteX3" fmla="*/ 150474 w 224402"/>
                      <a:gd name="connsiteY3" fmla="*/ 3495 h 113451"/>
                      <a:gd name="connsiteX4" fmla="*/ 52671 w 224402"/>
                      <a:gd name="connsiteY4" fmla="*/ 64 h 113451"/>
                      <a:gd name="connsiteX5" fmla="*/ 22404 w 224402"/>
                      <a:gd name="connsiteY5" fmla="*/ 20179 h 113451"/>
                      <a:gd name="connsiteX6" fmla="*/ 1912 w 224402"/>
                      <a:gd name="connsiteY6" fmla="*/ 87575 h 113451"/>
                      <a:gd name="connsiteX7" fmla="*/ 549 w 224402"/>
                      <a:gd name="connsiteY7" fmla="*/ 102332 h 113451"/>
                      <a:gd name="connsiteX8" fmla="*/ 16153 w 224402"/>
                      <a:gd name="connsiteY8" fmla="*/ 105575 h 113451"/>
                      <a:gd name="connsiteX9" fmla="*/ 203629 w 224402"/>
                      <a:gd name="connsiteY9" fmla="*/ 113424 h 113451"/>
                      <a:gd name="connsiteX10" fmla="*/ 219749 w 224402"/>
                      <a:gd name="connsiteY10" fmla="*/ 86541 h 1134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24402" h="113451">
                        <a:moveTo>
                          <a:pt x="219749" y="86541"/>
                        </a:moveTo>
                        <a:cubicBezTo>
                          <a:pt x="208141" y="65814"/>
                          <a:pt x="186992" y="28028"/>
                          <a:pt x="181305" y="17782"/>
                        </a:cubicBezTo>
                        <a:cubicBezTo>
                          <a:pt x="180177" y="15714"/>
                          <a:pt x="179002" y="13552"/>
                          <a:pt x="177639" y="11343"/>
                        </a:cubicBezTo>
                        <a:cubicBezTo>
                          <a:pt x="172328" y="7161"/>
                          <a:pt x="164197" y="4012"/>
                          <a:pt x="150474" y="3495"/>
                        </a:cubicBezTo>
                        <a:cubicBezTo>
                          <a:pt x="122980" y="2508"/>
                          <a:pt x="66394" y="393"/>
                          <a:pt x="52671" y="64"/>
                        </a:cubicBezTo>
                        <a:cubicBezTo>
                          <a:pt x="38947" y="-265"/>
                          <a:pt x="28561" y="-77"/>
                          <a:pt x="22404" y="20179"/>
                        </a:cubicBezTo>
                        <a:cubicBezTo>
                          <a:pt x="16247" y="40435"/>
                          <a:pt x="5390" y="75731"/>
                          <a:pt x="1912" y="87575"/>
                        </a:cubicBezTo>
                        <a:cubicBezTo>
                          <a:pt x="409" y="92650"/>
                          <a:pt x="-719" y="97914"/>
                          <a:pt x="549" y="102332"/>
                        </a:cubicBezTo>
                        <a:cubicBezTo>
                          <a:pt x="4074" y="104118"/>
                          <a:pt x="9056" y="105293"/>
                          <a:pt x="16153" y="105575"/>
                        </a:cubicBezTo>
                        <a:cubicBezTo>
                          <a:pt x="42284" y="106703"/>
                          <a:pt x="187885" y="112907"/>
                          <a:pt x="203629" y="113424"/>
                        </a:cubicBezTo>
                        <a:cubicBezTo>
                          <a:pt x="219467" y="113941"/>
                          <a:pt x="231358" y="107267"/>
                          <a:pt x="219749" y="86541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395" name="Freeform: Shape 394">
                    <a:extLst>
                      <a:ext uri="{FF2B5EF4-FFF2-40B4-BE49-F238E27FC236}">
                        <a16:creationId xmlns:a16="http://schemas.microsoft.com/office/drawing/2014/main" id="{A4AB9AC0-04BF-E4AB-E77B-D428A7AC29AC}"/>
                      </a:ext>
                    </a:extLst>
                  </p:cNvPr>
                  <p:cNvSpPr/>
                  <p:nvPr/>
                </p:nvSpPr>
                <p:spPr>
                  <a:xfrm>
                    <a:off x="9397714" y="1434922"/>
                    <a:ext cx="224402" cy="113451"/>
                  </a:xfrm>
                  <a:custGeom>
                    <a:avLst/>
                    <a:gdLst>
                      <a:gd name="connsiteX0" fmla="*/ 219749 w 224402"/>
                      <a:gd name="connsiteY0" fmla="*/ 86541 h 113451"/>
                      <a:gd name="connsiteX1" fmla="*/ 181305 w 224402"/>
                      <a:gd name="connsiteY1" fmla="*/ 17782 h 113451"/>
                      <a:gd name="connsiteX2" fmla="*/ 177639 w 224402"/>
                      <a:gd name="connsiteY2" fmla="*/ 11343 h 113451"/>
                      <a:gd name="connsiteX3" fmla="*/ 150474 w 224402"/>
                      <a:gd name="connsiteY3" fmla="*/ 3495 h 113451"/>
                      <a:gd name="connsiteX4" fmla="*/ 52671 w 224402"/>
                      <a:gd name="connsiteY4" fmla="*/ 64 h 113451"/>
                      <a:gd name="connsiteX5" fmla="*/ 22404 w 224402"/>
                      <a:gd name="connsiteY5" fmla="*/ 20179 h 113451"/>
                      <a:gd name="connsiteX6" fmla="*/ 1912 w 224402"/>
                      <a:gd name="connsiteY6" fmla="*/ 87575 h 113451"/>
                      <a:gd name="connsiteX7" fmla="*/ 549 w 224402"/>
                      <a:gd name="connsiteY7" fmla="*/ 102332 h 113451"/>
                      <a:gd name="connsiteX8" fmla="*/ 16153 w 224402"/>
                      <a:gd name="connsiteY8" fmla="*/ 105575 h 113451"/>
                      <a:gd name="connsiteX9" fmla="*/ 203629 w 224402"/>
                      <a:gd name="connsiteY9" fmla="*/ 113424 h 113451"/>
                      <a:gd name="connsiteX10" fmla="*/ 219749 w 224402"/>
                      <a:gd name="connsiteY10" fmla="*/ 86541 h 1134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24402" h="113451">
                        <a:moveTo>
                          <a:pt x="219749" y="86541"/>
                        </a:moveTo>
                        <a:cubicBezTo>
                          <a:pt x="208141" y="65814"/>
                          <a:pt x="186992" y="28028"/>
                          <a:pt x="181305" y="17782"/>
                        </a:cubicBezTo>
                        <a:cubicBezTo>
                          <a:pt x="180177" y="15714"/>
                          <a:pt x="179002" y="13552"/>
                          <a:pt x="177639" y="11343"/>
                        </a:cubicBezTo>
                        <a:cubicBezTo>
                          <a:pt x="172328" y="7161"/>
                          <a:pt x="164197" y="4012"/>
                          <a:pt x="150474" y="3495"/>
                        </a:cubicBezTo>
                        <a:cubicBezTo>
                          <a:pt x="122980" y="2508"/>
                          <a:pt x="66394" y="393"/>
                          <a:pt x="52671" y="64"/>
                        </a:cubicBezTo>
                        <a:cubicBezTo>
                          <a:pt x="38947" y="-265"/>
                          <a:pt x="28561" y="-77"/>
                          <a:pt x="22404" y="20179"/>
                        </a:cubicBezTo>
                        <a:cubicBezTo>
                          <a:pt x="16247" y="40435"/>
                          <a:pt x="5390" y="75731"/>
                          <a:pt x="1912" y="87575"/>
                        </a:cubicBezTo>
                        <a:cubicBezTo>
                          <a:pt x="409" y="92650"/>
                          <a:pt x="-719" y="97914"/>
                          <a:pt x="549" y="102332"/>
                        </a:cubicBezTo>
                        <a:cubicBezTo>
                          <a:pt x="4074" y="104118"/>
                          <a:pt x="9056" y="105293"/>
                          <a:pt x="16153" y="105575"/>
                        </a:cubicBezTo>
                        <a:cubicBezTo>
                          <a:pt x="42284" y="106703"/>
                          <a:pt x="187885" y="112907"/>
                          <a:pt x="203629" y="113424"/>
                        </a:cubicBezTo>
                        <a:cubicBezTo>
                          <a:pt x="219467" y="113941"/>
                          <a:pt x="231358" y="107267"/>
                          <a:pt x="219749" y="86541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396" name="Freeform: Shape 395">
                    <a:extLst>
                      <a:ext uri="{FF2B5EF4-FFF2-40B4-BE49-F238E27FC236}">
                        <a16:creationId xmlns:a16="http://schemas.microsoft.com/office/drawing/2014/main" id="{C75F46A0-45B6-E542-0F43-A77AF88F3B12}"/>
                      </a:ext>
                    </a:extLst>
                  </p:cNvPr>
                  <p:cNvSpPr/>
                  <p:nvPr/>
                </p:nvSpPr>
                <p:spPr>
                  <a:xfrm>
                    <a:off x="9413914" y="1452704"/>
                    <a:ext cx="211978" cy="98950"/>
                  </a:xfrm>
                  <a:custGeom>
                    <a:avLst/>
                    <a:gdLst>
                      <a:gd name="connsiteX0" fmla="*/ 165105 w 211978"/>
                      <a:gd name="connsiteY0" fmla="*/ 0 h 98950"/>
                      <a:gd name="connsiteX1" fmla="*/ 203549 w 211978"/>
                      <a:gd name="connsiteY1" fmla="*/ 68758 h 98950"/>
                      <a:gd name="connsiteX2" fmla="*/ 187476 w 211978"/>
                      <a:gd name="connsiteY2" fmla="*/ 95688 h 98950"/>
                      <a:gd name="connsiteX3" fmla="*/ 0 w 211978"/>
                      <a:gd name="connsiteY3" fmla="*/ 87840 h 98950"/>
                      <a:gd name="connsiteX4" fmla="*/ 187523 w 211978"/>
                      <a:gd name="connsiteY4" fmla="*/ 98837 h 98950"/>
                      <a:gd name="connsiteX5" fmla="*/ 205758 w 211978"/>
                      <a:gd name="connsiteY5" fmla="*/ 67301 h 98950"/>
                      <a:gd name="connsiteX6" fmla="*/ 165105 w 211978"/>
                      <a:gd name="connsiteY6" fmla="*/ 0 h 98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1978" h="98950">
                        <a:moveTo>
                          <a:pt x="165105" y="0"/>
                        </a:moveTo>
                        <a:cubicBezTo>
                          <a:pt x="170792" y="10246"/>
                          <a:pt x="191941" y="48032"/>
                          <a:pt x="203549" y="68758"/>
                        </a:cubicBezTo>
                        <a:cubicBezTo>
                          <a:pt x="215158" y="89485"/>
                          <a:pt x="203267" y="96158"/>
                          <a:pt x="187476" y="95688"/>
                        </a:cubicBezTo>
                        <a:cubicBezTo>
                          <a:pt x="171732" y="95171"/>
                          <a:pt x="26131" y="88968"/>
                          <a:pt x="0" y="87840"/>
                        </a:cubicBezTo>
                        <a:cubicBezTo>
                          <a:pt x="0" y="87840"/>
                          <a:pt x="164024" y="97427"/>
                          <a:pt x="187523" y="98837"/>
                        </a:cubicBezTo>
                        <a:cubicBezTo>
                          <a:pt x="211022" y="100200"/>
                          <a:pt x="218636" y="89250"/>
                          <a:pt x="205758" y="67301"/>
                        </a:cubicBezTo>
                        <a:cubicBezTo>
                          <a:pt x="192787" y="45353"/>
                          <a:pt x="165105" y="0"/>
                          <a:pt x="165105" y="0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</p:grpSp>
            <p:grpSp>
              <p:nvGrpSpPr>
                <p:cNvPr id="388" name="Graphic 111">
                  <a:extLst>
                    <a:ext uri="{FF2B5EF4-FFF2-40B4-BE49-F238E27FC236}">
                      <a16:creationId xmlns:a16="http://schemas.microsoft.com/office/drawing/2014/main" id="{450F980D-E4C7-85B5-E1DB-E5C318EDBA02}"/>
                    </a:ext>
                  </a:extLst>
                </p:cNvPr>
                <p:cNvGrpSpPr/>
                <p:nvPr/>
              </p:nvGrpSpPr>
              <p:grpSpPr>
                <a:xfrm>
                  <a:off x="9154525" y="1420107"/>
                  <a:ext cx="206371" cy="120021"/>
                  <a:chOff x="9154525" y="1420107"/>
                  <a:chExt cx="206371" cy="120021"/>
                </a:xfrm>
                <a:grpFill/>
              </p:grpSpPr>
              <p:sp>
                <p:nvSpPr>
                  <p:cNvPr id="389" name="Freeform: Shape 388">
                    <a:extLst>
                      <a:ext uri="{FF2B5EF4-FFF2-40B4-BE49-F238E27FC236}">
                        <a16:creationId xmlns:a16="http://schemas.microsoft.com/office/drawing/2014/main" id="{F78648C5-3F80-DF3F-2D4D-1A58FFE00288}"/>
                      </a:ext>
                    </a:extLst>
                  </p:cNvPr>
                  <p:cNvSpPr/>
                  <p:nvPr/>
                </p:nvSpPr>
                <p:spPr>
                  <a:xfrm>
                    <a:off x="9160309" y="1427157"/>
                    <a:ext cx="200587" cy="108950"/>
                  </a:xfrm>
                  <a:custGeom>
                    <a:avLst/>
                    <a:gdLst>
                      <a:gd name="connsiteX0" fmla="*/ 108992 w 200587"/>
                      <a:gd name="connsiteY0" fmla="*/ 74 h 108950"/>
                      <a:gd name="connsiteX1" fmla="*/ 72944 w 200587"/>
                      <a:gd name="connsiteY1" fmla="*/ 13704 h 108950"/>
                      <a:gd name="connsiteX2" fmla="*/ 5125 w 200587"/>
                      <a:gd name="connsiteY2" fmla="*/ 89841 h 108950"/>
                      <a:gd name="connsiteX3" fmla="*/ 3 w 200587"/>
                      <a:gd name="connsiteY3" fmla="*/ 100980 h 108950"/>
                      <a:gd name="connsiteX4" fmla="*/ 11282 w 200587"/>
                      <a:gd name="connsiteY4" fmla="*/ 103048 h 108950"/>
                      <a:gd name="connsiteX5" fmla="*/ 151619 w 200587"/>
                      <a:gd name="connsiteY5" fmla="*/ 108922 h 108950"/>
                      <a:gd name="connsiteX6" fmla="*/ 175353 w 200587"/>
                      <a:gd name="connsiteY6" fmla="*/ 95199 h 108950"/>
                      <a:gd name="connsiteX7" fmla="*/ 199510 w 200587"/>
                      <a:gd name="connsiteY7" fmla="*/ 15631 h 108950"/>
                      <a:gd name="connsiteX8" fmla="*/ 200215 w 200587"/>
                      <a:gd name="connsiteY8" fmla="*/ 5479 h 108950"/>
                      <a:gd name="connsiteX9" fmla="*/ 188278 w 200587"/>
                      <a:gd name="connsiteY9" fmla="*/ 2894 h 108950"/>
                      <a:gd name="connsiteX10" fmla="*/ 108992 w 200587"/>
                      <a:gd name="connsiteY10" fmla="*/ 74 h 108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00587" h="108950">
                        <a:moveTo>
                          <a:pt x="108992" y="74"/>
                        </a:moveTo>
                        <a:cubicBezTo>
                          <a:pt x="85774" y="-772"/>
                          <a:pt x="80088" y="5714"/>
                          <a:pt x="72944" y="13704"/>
                        </a:cubicBezTo>
                        <a:cubicBezTo>
                          <a:pt x="65800" y="21694"/>
                          <a:pt x="11423" y="82321"/>
                          <a:pt x="5125" y="89841"/>
                        </a:cubicBezTo>
                        <a:cubicBezTo>
                          <a:pt x="2353" y="93131"/>
                          <a:pt x="-91" y="97267"/>
                          <a:pt x="3" y="100980"/>
                        </a:cubicBezTo>
                        <a:cubicBezTo>
                          <a:pt x="2635" y="102061"/>
                          <a:pt x="6253" y="102813"/>
                          <a:pt x="11282" y="103048"/>
                        </a:cubicBezTo>
                        <a:cubicBezTo>
                          <a:pt x="34170" y="104035"/>
                          <a:pt x="141796" y="108734"/>
                          <a:pt x="151619" y="108922"/>
                        </a:cubicBezTo>
                        <a:cubicBezTo>
                          <a:pt x="161442" y="109110"/>
                          <a:pt x="171217" y="108734"/>
                          <a:pt x="175353" y="95199"/>
                        </a:cubicBezTo>
                        <a:cubicBezTo>
                          <a:pt x="179489" y="81663"/>
                          <a:pt x="197630" y="22399"/>
                          <a:pt x="199510" y="15631"/>
                        </a:cubicBezTo>
                        <a:cubicBezTo>
                          <a:pt x="200309" y="12811"/>
                          <a:pt x="201061" y="9004"/>
                          <a:pt x="200215" y="5479"/>
                        </a:cubicBezTo>
                        <a:cubicBezTo>
                          <a:pt x="197489" y="4069"/>
                          <a:pt x="193635" y="3082"/>
                          <a:pt x="188278" y="2894"/>
                        </a:cubicBezTo>
                        <a:cubicBezTo>
                          <a:pt x="167457" y="2142"/>
                          <a:pt x="132209" y="920"/>
                          <a:pt x="108992" y="74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390" name="Freeform: Shape 389">
                    <a:extLst>
                      <a:ext uri="{FF2B5EF4-FFF2-40B4-BE49-F238E27FC236}">
                        <a16:creationId xmlns:a16="http://schemas.microsoft.com/office/drawing/2014/main" id="{76C3E6E9-4A7D-E20D-9B9F-A76FC9D64B56}"/>
                      </a:ext>
                    </a:extLst>
                  </p:cNvPr>
                  <p:cNvSpPr/>
                  <p:nvPr/>
                </p:nvSpPr>
                <p:spPr>
                  <a:xfrm>
                    <a:off x="9160309" y="1427157"/>
                    <a:ext cx="200587" cy="108950"/>
                  </a:xfrm>
                  <a:custGeom>
                    <a:avLst/>
                    <a:gdLst>
                      <a:gd name="connsiteX0" fmla="*/ 108992 w 200587"/>
                      <a:gd name="connsiteY0" fmla="*/ 74 h 108950"/>
                      <a:gd name="connsiteX1" fmla="*/ 72944 w 200587"/>
                      <a:gd name="connsiteY1" fmla="*/ 13704 h 108950"/>
                      <a:gd name="connsiteX2" fmla="*/ 5125 w 200587"/>
                      <a:gd name="connsiteY2" fmla="*/ 89841 h 108950"/>
                      <a:gd name="connsiteX3" fmla="*/ 3 w 200587"/>
                      <a:gd name="connsiteY3" fmla="*/ 100980 h 108950"/>
                      <a:gd name="connsiteX4" fmla="*/ 11282 w 200587"/>
                      <a:gd name="connsiteY4" fmla="*/ 103048 h 108950"/>
                      <a:gd name="connsiteX5" fmla="*/ 151619 w 200587"/>
                      <a:gd name="connsiteY5" fmla="*/ 108922 h 108950"/>
                      <a:gd name="connsiteX6" fmla="*/ 175353 w 200587"/>
                      <a:gd name="connsiteY6" fmla="*/ 95199 h 108950"/>
                      <a:gd name="connsiteX7" fmla="*/ 199510 w 200587"/>
                      <a:gd name="connsiteY7" fmla="*/ 15631 h 108950"/>
                      <a:gd name="connsiteX8" fmla="*/ 200215 w 200587"/>
                      <a:gd name="connsiteY8" fmla="*/ 5479 h 108950"/>
                      <a:gd name="connsiteX9" fmla="*/ 188278 w 200587"/>
                      <a:gd name="connsiteY9" fmla="*/ 2894 h 108950"/>
                      <a:gd name="connsiteX10" fmla="*/ 108992 w 200587"/>
                      <a:gd name="connsiteY10" fmla="*/ 74 h 108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00587" h="108950">
                        <a:moveTo>
                          <a:pt x="108992" y="74"/>
                        </a:moveTo>
                        <a:cubicBezTo>
                          <a:pt x="85774" y="-772"/>
                          <a:pt x="80088" y="5714"/>
                          <a:pt x="72944" y="13704"/>
                        </a:cubicBezTo>
                        <a:cubicBezTo>
                          <a:pt x="65800" y="21694"/>
                          <a:pt x="11423" y="82321"/>
                          <a:pt x="5125" y="89841"/>
                        </a:cubicBezTo>
                        <a:cubicBezTo>
                          <a:pt x="2353" y="93131"/>
                          <a:pt x="-91" y="97267"/>
                          <a:pt x="3" y="100980"/>
                        </a:cubicBezTo>
                        <a:cubicBezTo>
                          <a:pt x="2635" y="102061"/>
                          <a:pt x="6253" y="102813"/>
                          <a:pt x="11282" y="103048"/>
                        </a:cubicBezTo>
                        <a:cubicBezTo>
                          <a:pt x="34170" y="104035"/>
                          <a:pt x="141796" y="108734"/>
                          <a:pt x="151619" y="108922"/>
                        </a:cubicBezTo>
                        <a:cubicBezTo>
                          <a:pt x="161442" y="109110"/>
                          <a:pt x="171217" y="108734"/>
                          <a:pt x="175353" y="95199"/>
                        </a:cubicBezTo>
                        <a:cubicBezTo>
                          <a:pt x="179489" y="81663"/>
                          <a:pt x="197630" y="22399"/>
                          <a:pt x="199510" y="15631"/>
                        </a:cubicBezTo>
                        <a:cubicBezTo>
                          <a:pt x="200309" y="12811"/>
                          <a:pt x="201061" y="9004"/>
                          <a:pt x="200215" y="5479"/>
                        </a:cubicBezTo>
                        <a:cubicBezTo>
                          <a:pt x="197489" y="4069"/>
                          <a:pt x="193635" y="3082"/>
                          <a:pt x="188278" y="2894"/>
                        </a:cubicBezTo>
                        <a:cubicBezTo>
                          <a:pt x="167457" y="2142"/>
                          <a:pt x="132209" y="920"/>
                          <a:pt x="108992" y="74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391" name="Freeform: Shape 390">
                    <a:extLst>
                      <a:ext uri="{FF2B5EF4-FFF2-40B4-BE49-F238E27FC236}">
                        <a16:creationId xmlns:a16="http://schemas.microsoft.com/office/drawing/2014/main" id="{00F7B485-84CB-4B27-0398-3C64EF8E0DA0}"/>
                      </a:ext>
                    </a:extLst>
                  </p:cNvPr>
                  <p:cNvSpPr/>
                  <p:nvPr/>
                </p:nvSpPr>
                <p:spPr>
                  <a:xfrm>
                    <a:off x="9154525" y="1420107"/>
                    <a:ext cx="205999" cy="107982"/>
                  </a:xfrm>
                  <a:custGeom>
                    <a:avLst/>
                    <a:gdLst>
                      <a:gd name="connsiteX0" fmla="*/ 188281 w 205999"/>
                      <a:gd name="connsiteY0" fmla="*/ 2847 h 107982"/>
                      <a:gd name="connsiteX1" fmla="*/ 108995 w 205999"/>
                      <a:gd name="connsiteY1" fmla="*/ 74 h 107982"/>
                      <a:gd name="connsiteX2" fmla="*/ 72947 w 205999"/>
                      <a:gd name="connsiteY2" fmla="*/ 13704 h 107982"/>
                      <a:gd name="connsiteX3" fmla="*/ 5129 w 205999"/>
                      <a:gd name="connsiteY3" fmla="*/ 89841 h 107982"/>
                      <a:gd name="connsiteX4" fmla="*/ 5787 w 205999"/>
                      <a:gd name="connsiteY4" fmla="*/ 107982 h 107982"/>
                      <a:gd name="connsiteX5" fmla="*/ 10909 w 205999"/>
                      <a:gd name="connsiteY5" fmla="*/ 96844 h 107982"/>
                      <a:gd name="connsiteX6" fmla="*/ 78728 w 205999"/>
                      <a:gd name="connsiteY6" fmla="*/ 20707 h 107982"/>
                      <a:gd name="connsiteX7" fmla="*/ 114776 w 205999"/>
                      <a:gd name="connsiteY7" fmla="*/ 7077 h 107982"/>
                      <a:gd name="connsiteX8" fmla="*/ 194062 w 205999"/>
                      <a:gd name="connsiteY8" fmla="*/ 9850 h 107982"/>
                      <a:gd name="connsiteX9" fmla="*/ 205999 w 205999"/>
                      <a:gd name="connsiteY9" fmla="*/ 12435 h 107982"/>
                      <a:gd name="connsiteX10" fmla="*/ 188281 w 205999"/>
                      <a:gd name="connsiteY10" fmla="*/ 2847 h 1079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05999" h="107982">
                        <a:moveTo>
                          <a:pt x="188281" y="2847"/>
                        </a:moveTo>
                        <a:cubicBezTo>
                          <a:pt x="167461" y="2142"/>
                          <a:pt x="132212" y="920"/>
                          <a:pt x="108995" y="74"/>
                        </a:cubicBezTo>
                        <a:cubicBezTo>
                          <a:pt x="85778" y="-772"/>
                          <a:pt x="80091" y="5714"/>
                          <a:pt x="72947" y="13704"/>
                        </a:cubicBezTo>
                        <a:cubicBezTo>
                          <a:pt x="65803" y="21694"/>
                          <a:pt x="11426" y="82321"/>
                          <a:pt x="5129" y="89841"/>
                        </a:cubicBezTo>
                        <a:cubicBezTo>
                          <a:pt x="194" y="95669"/>
                          <a:pt x="-3660" y="104128"/>
                          <a:pt x="5787" y="107982"/>
                        </a:cubicBezTo>
                        <a:cubicBezTo>
                          <a:pt x="5693" y="104316"/>
                          <a:pt x="8137" y="100181"/>
                          <a:pt x="10909" y="96844"/>
                        </a:cubicBezTo>
                        <a:cubicBezTo>
                          <a:pt x="17207" y="89371"/>
                          <a:pt x="71584" y="28743"/>
                          <a:pt x="78728" y="20707"/>
                        </a:cubicBezTo>
                        <a:cubicBezTo>
                          <a:pt x="85872" y="12717"/>
                          <a:pt x="91558" y="6184"/>
                          <a:pt x="114776" y="7077"/>
                        </a:cubicBezTo>
                        <a:cubicBezTo>
                          <a:pt x="137993" y="7923"/>
                          <a:pt x="173241" y="9145"/>
                          <a:pt x="194062" y="9850"/>
                        </a:cubicBezTo>
                        <a:cubicBezTo>
                          <a:pt x="199419" y="10038"/>
                          <a:pt x="203273" y="10978"/>
                          <a:pt x="205999" y="12435"/>
                        </a:cubicBezTo>
                        <a:cubicBezTo>
                          <a:pt x="204777" y="7594"/>
                          <a:pt x="200359" y="3270"/>
                          <a:pt x="188281" y="2847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392" name="Freeform: Shape 391">
                    <a:extLst>
                      <a:ext uri="{FF2B5EF4-FFF2-40B4-BE49-F238E27FC236}">
                        <a16:creationId xmlns:a16="http://schemas.microsoft.com/office/drawing/2014/main" id="{B35F2D07-A574-58E3-A066-E3BE4AB780B8}"/>
                      </a:ext>
                    </a:extLst>
                  </p:cNvPr>
                  <p:cNvSpPr/>
                  <p:nvPr/>
                </p:nvSpPr>
                <p:spPr>
                  <a:xfrm>
                    <a:off x="9171591" y="1442740"/>
                    <a:ext cx="188227" cy="97387"/>
                  </a:xfrm>
                  <a:custGeom>
                    <a:avLst/>
                    <a:gdLst>
                      <a:gd name="connsiteX0" fmla="*/ 188228 w 188227"/>
                      <a:gd name="connsiteY0" fmla="*/ 0 h 97387"/>
                      <a:gd name="connsiteX1" fmla="*/ 164071 w 188227"/>
                      <a:gd name="connsiteY1" fmla="*/ 79568 h 97387"/>
                      <a:gd name="connsiteX2" fmla="*/ 140337 w 188227"/>
                      <a:gd name="connsiteY2" fmla="*/ 93292 h 97387"/>
                      <a:gd name="connsiteX3" fmla="*/ 0 w 188227"/>
                      <a:gd name="connsiteY3" fmla="*/ 87417 h 97387"/>
                      <a:gd name="connsiteX4" fmla="*/ 140666 w 188227"/>
                      <a:gd name="connsiteY4" fmla="*/ 97286 h 97387"/>
                      <a:gd name="connsiteX5" fmla="*/ 167784 w 188227"/>
                      <a:gd name="connsiteY5" fmla="*/ 80367 h 97387"/>
                      <a:gd name="connsiteX6" fmla="*/ 188228 w 188227"/>
                      <a:gd name="connsiteY6" fmla="*/ 0 h 973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8227" h="97387">
                        <a:moveTo>
                          <a:pt x="188228" y="0"/>
                        </a:moveTo>
                        <a:cubicBezTo>
                          <a:pt x="186348" y="6768"/>
                          <a:pt x="168207" y="66033"/>
                          <a:pt x="164071" y="79568"/>
                        </a:cubicBezTo>
                        <a:cubicBezTo>
                          <a:pt x="159935" y="93104"/>
                          <a:pt x="150159" y="93480"/>
                          <a:pt x="140337" y="93292"/>
                        </a:cubicBezTo>
                        <a:cubicBezTo>
                          <a:pt x="130514" y="93104"/>
                          <a:pt x="22888" y="88404"/>
                          <a:pt x="0" y="87417"/>
                        </a:cubicBezTo>
                        <a:cubicBezTo>
                          <a:pt x="0" y="87417"/>
                          <a:pt x="69980" y="93151"/>
                          <a:pt x="140666" y="97286"/>
                        </a:cubicBezTo>
                        <a:cubicBezTo>
                          <a:pt x="163977" y="98649"/>
                          <a:pt x="166327" y="85913"/>
                          <a:pt x="167784" y="80367"/>
                        </a:cubicBezTo>
                        <a:cubicBezTo>
                          <a:pt x="169288" y="74774"/>
                          <a:pt x="188228" y="0"/>
                          <a:pt x="188228" y="0"/>
                        </a:cubicBez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</p:grpSp>
          </p:grpSp>
          <p:sp>
            <p:nvSpPr>
              <p:cNvPr id="375" name="Freeform: Shape 374">
                <a:extLst>
                  <a:ext uri="{FF2B5EF4-FFF2-40B4-BE49-F238E27FC236}">
                    <a16:creationId xmlns:a16="http://schemas.microsoft.com/office/drawing/2014/main" id="{60700946-9764-33F7-6F61-3E4FFE0DC20A}"/>
                  </a:ext>
                </a:extLst>
              </p:cNvPr>
              <p:cNvSpPr/>
              <p:nvPr/>
            </p:nvSpPr>
            <p:spPr>
              <a:xfrm>
                <a:off x="9627192" y="1158448"/>
                <a:ext cx="411516" cy="373119"/>
              </a:xfrm>
              <a:custGeom>
                <a:avLst/>
                <a:gdLst>
                  <a:gd name="connsiteX0" fmla="*/ 353286 w 411516"/>
                  <a:gd name="connsiteY0" fmla="*/ 0 h 373119"/>
                  <a:gd name="connsiteX1" fmla="*/ 337635 w 411516"/>
                  <a:gd name="connsiteY1" fmla="*/ 11515 h 373119"/>
                  <a:gd name="connsiteX2" fmla="*/ 0 w 411516"/>
                  <a:gd name="connsiteY2" fmla="*/ 260041 h 373119"/>
                  <a:gd name="connsiteX3" fmla="*/ 56257 w 411516"/>
                  <a:gd name="connsiteY3" fmla="*/ 360665 h 373119"/>
                  <a:gd name="connsiteX4" fmla="*/ 63213 w 411516"/>
                  <a:gd name="connsiteY4" fmla="*/ 373119 h 373119"/>
                  <a:gd name="connsiteX5" fmla="*/ 411517 w 411516"/>
                  <a:gd name="connsiteY5" fmla="*/ 96440 h 373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11516" h="373119">
                    <a:moveTo>
                      <a:pt x="353286" y="0"/>
                    </a:moveTo>
                    <a:lnTo>
                      <a:pt x="337635" y="11515"/>
                    </a:lnTo>
                    <a:lnTo>
                      <a:pt x="0" y="260041"/>
                    </a:lnTo>
                    <a:lnTo>
                      <a:pt x="56257" y="360665"/>
                    </a:lnTo>
                    <a:lnTo>
                      <a:pt x="63213" y="373119"/>
                    </a:lnTo>
                    <a:lnTo>
                      <a:pt x="411517" y="96440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6" name="Freeform: Shape 375">
                <a:extLst>
                  <a:ext uri="{FF2B5EF4-FFF2-40B4-BE49-F238E27FC236}">
                    <a16:creationId xmlns:a16="http://schemas.microsoft.com/office/drawing/2014/main" id="{0E892CAC-33B0-2885-F525-88A0E8EF32EA}"/>
                  </a:ext>
                </a:extLst>
              </p:cNvPr>
              <p:cNvSpPr/>
              <p:nvPr/>
            </p:nvSpPr>
            <p:spPr>
              <a:xfrm>
                <a:off x="9670741" y="1216823"/>
                <a:ext cx="304793" cy="243350"/>
              </a:xfrm>
              <a:custGeom>
                <a:avLst/>
                <a:gdLst>
                  <a:gd name="connsiteX0" fmla="*/ 300808 w 304793"/>
                  <a:gd name="connsiteY0" fmla="*/ 11041 h 243350"/>
                  <a:gd name="connsiteX1" fmla="*/ 278013 w 304793"/>
                  <a:gd name="connsiteY1" fmla="*/ 1642 h 243350"/>
                  <a:gd name="connsiteX2" fmla="*/ 275993 w 304793"/>
                  <a:gd name="connsiteY2" fmla="*/ 25282 h 243350"/>
                  <a:gd name="connsiteX3" fmla="*/ 209161 w 304793"/>
                  <a:gd name="connsiteY3" fmla="*/ 75805 h 243350"/>
                  <a:gd name="connsiteX4" fmla="*/ 188529 w 304793"/>
                  <a:gd name="connsiteY4" fmla="*/ 69319 h 243350"/>
                  <a:gd name="connsiteX5" fmla="*/ 186508 w 304793"/>
                  <a:gd name="connsiteY5" fmla="*/ 92959 h 243350"/>
                  <a:gd name="connsiteX6" fmla="*/ 115635 w 304793"/>
                  <a:gd name="connsiteY6" fmla="*/ 146537 h 243350"/>
                  <a:gd name="connsiteX7" fmla="*/ 95002 w 304793"/>
                  <a:gd name="connsiteY7" fmla="*/ 140052 h 243350"/>
                  <a:gd name="connsiteX8" fmla="*/ 92981 w 304793"/>
                  <a:gd name="connsiteY8" fmla="*/ 163692 h 243350"/>
                  <a:gd name="connsiteX9" fmla="*/ 26150 w 304793"/>
                  <a:gd name="connsiteY9" fmla="*/ 214215 h 243350"/>
                  <a:gd name="connsiteX10" fmla="*/ 5518 w 304793"/>
                  <a:gd name="connsiteY10" fmla="*/ 207729 h 243350"/>
                  <a:gd name="connsiteX11" fmla="*/ 3967 w 304793"/>
                  <a:gd name="connsiteY11" fmla="*/ 232309 h 243350"/>
                  <a:gd name="connsiteX12" fmla="*/ 26761 w 304793"/>
                  <a:gd name="connsiteY12" fmla="*/ 241709 h 243350"/>
                  <a:gd name="connsiteX13" fmla="*/ 28782 w 304793"/>
                  <a:gd name="connsiteY13" fmla="*/ 218069 h 243350"/>
                  <a:gd name="connsiteX14" fmla="*/ 95613 w 304793"/>
                  <a:gd name="connsiteY14" fmla="*/ 167546 h 243350"/>
                  <a:gd name="connsiteX15" fmla="*/ 116246 w 304793"/>
                  <a:gd name="connsiteY15" fmla="*/ 174031 h 243350"/>
                  <a:gd name="connsiteX16" fmla="*/ 118266 w 304793"/>
                  <a:gd name="connsiteY16" fmla="*/ 150391 h 243350"/>
                  <a:gd name="connsiteX17" fmla="*/ 189140 w 304793"/>
                  <a:gd name="connsiteY17" fmla="*/ 96860 h 243350"/>
                  <a:gd name="connsiteX18" fmla="*/ 209772 w 304793"/>
                  <a:gd name="connsiteY18" fmla="*/ 103346 h 243350"/>
                  <a:gd name="connsiteX19" fmla="*/ 211793 w 304793"/>
                  <a:gd name="connsiteY19" fmla="*/ 79706 h 243350"/>
                  <a:gd name="connsiteX20" fmla="*/ 278624 w 304793"/>
                  <a:gd name="connsiteY20" fmla="*/ 29136 h 243350"/>
                  <a:gd name="connsiteX21" fmla="*/ 299257 w 304793"/>
                  <a:gd name="connsiteY21" fmla="*/ 35621 h 243350"/>
                  <a:gd name="connsiteX22" fmla="*/ 300808 w 304793"/>
                  <a:gd name="connsiteY22" fmla="*/ 11041 h 24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304793" h="243350">
                    <a:moveTo>
                      <a:pt x="300808" y="11041"/>
                    </a:moveTo>
                    <a:cubicBezTo>
                      <a:pt x="294933" y="1642"/>
                      <a:pt x="284734" y="-2588"/>
                      <a:pt x="278013" y="1642"/>
                    </a:cubicBezTo>
                    <a:cubicBezTo>
                      <a:pt x="271528" y="5684"/>
                      <a:pt x="270729" y="16117"/>
                      <a:pt x="275993" y="25282"/>
                    </a:cubicBezTo>
                    <a:lnTo>
                      <a:pt x="209161" y="75805"/>
                    </a:lnTo>
                    <a:cubicBezTo>
                      <a:pt x="203192" y="68520"/>
                      <a:pt x="194498" y="65606"/>
                      <a:pt x="188529" y="69319"/>
                    </a:cubicBezTo>
                    <a:cubicBezTo>
                      <a:pt x="182043" y="73361"/>
                      <a:pt x="181244" y="83795"/>
                      <a:pt x="186508" y="92959"/>
                    </a:cubicBezTo>
                    <a:lnTo>
                      <a:pt x="115635" y="146537"/>
                    </a:lnTo>
                    <a:cubicBezTo>
                      <a:pt x="109666" y="139253"/>
                      <a:pt x="100971" y="136339"/>
                      <a:pt x="95002" y="140052"/>
                    </a:cubicBezTo>
                    <a:cubicBezTo>
                      <a:pt x="88516" y="144093"/>
                      <a:pt x="87718" y="154527"/>
                      <a:pt x="92981" y="163692"/>
                    </a:cubicBezTo>
                    <a:lnTo>
                      <a:pt x="26150" y="214215"/>
                    </a:lnTo>
                    <a:cubicBezTo>
                      <a:pt x="20181" y="206930"/>
                      <a:pt x="11486" y="204016"/>
                      <a:pt x="5518" y="207729"/>
                    </a:cubicBezTo>
                    <a:cubicBezTo>
                      <a:pt x="-1203" y="211912"/>
                      <a:pt x="-1861" y="222957"/>
                      <a:pt x="3967" y="232309"/>
                    </a:cubicBezTo>
                    <a:cubicBezTo>
                      <a:pt x="9841" y="241709"/>
                      <a:pt x="20040" y="245939"/>
                      <a:pt x="26761" y="241709"/>
                    </a:cubicBezTo>
                    <a:cubicBezTo>
                      <a:pt x="33247" y="237667"/>
                      <a:pt x="34045" y="227233"/>
                      <a:pt x="28782" y="218069"/>
                    </a:cubicBezTo>
                    <a:lnTo>
                      <a:pt x="95613" y="167546"/>
                    </a:lnTo>
                    <a:cubicBezTo>
                      <a:pt x="101582" y="174830"/>
                      <a:pt x="110277" y="177744"/>
                      <a:pt x="116246" y="174031"/>
                    </a:cubicBezTo>
                    <a:cubicBezTo>
                      <a:pt x="122731" y="169990"/>
                      <a:pt x="123530" y="159556"/>
                      <a:pt x="118266" y="150391"/>
                    </a:cubicBezTo>
                    <a:lnTo>
                      <a:pt x="189140" y="96860"/>
                    </a:lnTo>
                    <a:cubicBezTo>
                      <a:pt x="195109" y="104145"/>
                      <a:pt x="203803" y="107059"/>
                      <a:pt x="209772" y="103346"/>
                    </a:cubicBezTo>
                    <a:cubicBezTo>
                      <a:pt x="216258" y="99304"/>
                      <a:pt x="217057" y="88871"/>
                      <a:pt x="211793" y="79706"/>
                    </a:cubicBezTo>
                    <a:lnTo>
                      <a:pt x="278624" y="29136"/>
                    </a:lnTo>
                    <a:cubicBezTo>
                      <a:pt x="284593" y="36420"/>
                      <a:pt x="293288" y="39334"/>
                      <a:pt x="299257" y="35621"/>
                    </a:cubicBezTo>
                    <a:cubicBezTo>
                      <a:pt x="305977" y="31439"/>
                      <a:pt x="306682" y="20441"/>
                      <a:pt x="300808" y="11041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3B5DEA97-2739-8430-4AAC-E7D2F8B6B08F}"/>
                  </a:ext>
                </a:extLst>
              </p:cNvPr>
              <p:cNvSpPr/>
              <p:nvPr/>
            </p:nvSpPr>
            <p:spPr>
              <a:xfrm>
                <a:off x="9670647" y="1216764"/>
                <a:ext cx="299961" cy="235611"/>
              </a:xfrm>
              <a:custGeom>
                <a:avLst/>
                <a:gdLst>
                  <a:gd name="connsiteX0" fmla="*/ 5612 w 299961"/>
                  <a:gd name="connsiteY0" fmla="*/ 234483 h 235611"/>
                  <a:gd name="connsiteX1" fmla="*/ 7163 w 299961"/>
                  <a:gd name="connsiteY1" fmla="*/ 209903 h 235611"/>
                  <a:gd name="connsiteX2" fmla="*/ 27795 w 299961"/>
                  <a:gd name="connsiteY2" fmla="*/ 216389 h 235611"/>
                  <a:gd name="connsiteX3" fmla="*/ 94626 w 299961"/>
                  <a:gd name="connsiteY3" fmla="*/ 165866 h 235611"/>
                  <a:gd name="connsiteX4" fmla="*/ 96647 w 299961"/>
                  <a:gd name="connsiteY4" fmla="*/ 142226 h 235611"/>
                  <a:gd name="connsiteX5" fmla="*/ 117279 w 299961"/>
                  <a:gd name="connsiteY5" fmla="*/ 148711 h 235611"/>
                  <a:gd name="connsiteX6" fmla="*/ 188153 w 299961"/>
                  <a:gd name="connsiteY6" fmla="*/ 95133 h 235611"/>
                  <a:gd name="connsiteX7" fmla="*/ 190174 w 299961"/>
                  <a:gd name="connsiteY7" fmla="*/ 71493 h 235611"/>
                  <a:gd name="connsiteX8" fmla="*/ 210806 w 299961"/>
                  <a:gd name="connsiteY8" fmla="*/ 77979 h 235611"/>
                  <a:gd name="connsiteX9" fmla="*/ 277637 w 299961"/>
                  <a:gd name="connsiteY9" fmla="*/ 27456 h 235611"/>
                  <a:gd name="connsiteX10" fmla="*/ 279658 w 299961"/>
                  <a:gd name="connsiteY10" fmla="*/ 3816 h 235611"/>
                  <a:gd name="connsiteX11" fmla="*/ 299962 w 299961"/>
                  <a:gd name="connsiteY11" fmla="*/ 9878 h 235611"/>
                  <a:gd name="connsiteX12" fmla="*/ 278013 w 299961"/>
                  <a:gd name="connsiteY12" fmla="*/ 1607 h 235611"/>
                  <a:gd name="connsiteX13" fmla="*/ 275993 w 299961"/>
                  <a:gd name="connsiteY13" fmla="*/ 25247 h 235611"/>
                  <a:gd name="connsiteX14" fmla="*/ 209161 w 299961"/>
                  <a:gd name="connsiteY14" fmla="*/ 75770 h 235611"/>
                  <a:gd name="connsiteX15" fmla="*/ 188529 w 299961"/>
                  <a:gd name="connsiteY15" fmla="*/ 69284 h 235611"/>
                  <a:gd name="connsiteX16" fmla="*/ 186508 w 299961"/>
                  <a:gd name="connsiteY16" fmla="*/ 92924 h 235611"/>
                  <a:gd name="connsiteX17" fmla="*/ 115634 w 299961"/>
                  <a:gd name="connsiteY17" fmla="*/ 146502 h 235611"/>
                  <a:gd name="connsiteX18" fmla="*/ 95002 w 299961"/>
                  <a:gd name="connsiteY18" fmla="*/ 140017 h 235611"/>
                  <a:gd name="connsiteX19" fmla="*/ 92981 w 299961"/>
                  <a:gd name="connsiteY19" fmla="*/ 163657 h 235611"/>
                  <a:gd name="connsiteX20" fmla="*/ 26150 w 299961"/>
                  <a:gd name="connsiteY20" fmla="*/ 214180 h 235611"/>
                  <a:gd name="connsiteX21" fmla="*/ 5518 w 299961"/>
                  <a:gd name="connsiteY21" fmla="*/ 207694 h 235611"/>
                  <a:gd name="connsiteX22" fmla="*/ 3967 w 299961"/>
                  <a:gd name="connsiteY22" fmla="*/ 232274 h 235611"/>
                  <a:gd name="connsiteX23" fmla="*/ 6411 w 299961"/>
                  <a:gd name="connsiteY23" fmla="*/ 235611 h 235611"/>
                  <a:gd name="connsiteX24" fmla="*/ 5612 w 299961"/>
                  <a:gd name="connsiteY24" fmla="*/ 234483 h 23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99961" h="235611">
                    <a:moveTo>
                      <a:pt x="5612" y="234483"/>
                    </a:moveTo>
                    <a:cubicBezTo>
                      <a:pt x="-263" y="225083"/>
                      <a:pt x="442" y="214086"/>
                      <a:pt x="7163" y="209903"/>
                    </a:cubicBezTo>
                    <a:cubicBezTo>
                      <a:pt x="13131" y="206190"/>
                      <a:pt x="21826" y="209104"/>
                      <a:pt x="27795" y="216389"/>
                    </a:cubicBezTo>
                    <a:lnTo>
                      <a:pt x="94626" y="165866"/>
                    </a:lnTo>
                    <a:cubicBezTo>
                      <a:pt x="89362" y="156701"/>
                      <a:pt x="90161" y="146267"/>
                      <a:pt x="96647" y="142226"/>
                    </a:cubicBezTo>
                    <a:cubicBezTo>
                      <a:pt x="102616" y="138513"/>
                      <a:pt x="111311" y="141427"/>
                      <a:pt x="117279" y="148711"/>
                    </a:cubicBezTo>
                    <a:lnTo>
                      <a:pt x="188153" y="95133"/>
                    </a:lnTo>
                    <a:cubicBezTo>
                      <a:pt x="182889" y="85969"/>
                      <a:pt x="183688" y="75535"/>
                      <a:pt x="190174" y="71493"/>
                    </a:cubicBezTo>
                    <a:cubicBezTo>
                      <a:pt x="196142" y="67780"/>
                      <a:pt x="204837" y="70694"/>
                      <a:pt x="210806" y="77979"/>
                    </a:cubicBezTo>
                    <a:lnTo>
                      <a:pt x="277637" y="27456"/>
                    </a:lnTo>
                    <a:cubicBezTo>
                      <a:pt x="272374" y="18291"/>
                      <a:pt x="273173" y="7858"/>
                      <a:pt x="279658" y="3816"/>
                    </a:cubicBezTo>
                    <a:cubicBezTo>
                      <a:pt x="285486" y="150"/>
                      <a:pt x="293993" y="2923"/>
                      <a:pt x="299962" y="9878"/>
                    </a:cubicBezTo>
                    <a:cubicBezTo>
                      <a:pt x="293993" y="1325"/>
                      <a:pt x="284452" y="-2388"/>
                      <a:pt x="278013" y="1607"/>
                    </a:cubicBezTo>
                    <a:cubicBezTo>
                      <a:pt x="271528" y="5649"/>
                      <a:pt x="270729" y="16082"/>
                      <a:pt x="275993" y="25247"/>
                    </a:cubicBezTo>
                    <a:lnTo>
                      <a:pt x="209161" y="75770"/>
                    </a:lnTo>
                    <a:cubicBezTo>
                      <a:pt x="203192" y="68485"/>
                      <a:pt x="194498" y="65571"/>
                      <a:pt x="188529" y="69284"/>
                    </a:cubicBezTo>
                    <a:cubicBezTo>
                      <a:pt x="182043" y="73326"/>
                      <a:pt x="181244" y="83760"/>
                      <a:pt x="186508" y="92924"/>
                    </a:cubicBezTo>
                    <a:lnTo>
                      <a:pt x="115634" y="146502"/>
                    </a:lnTo>
                    <a:cubicBezTo>
                      <a:pt x="109666" y="139218"/>
                      <a:pt x="100971" y="136304"/>
                      <a:pt x="95002" y="140017"/>
                    </a:cubicBezTo>
                    <a:cubicBezTo>
                      <a:pt x="88517" y="144058"/>
                      <a:pt x="87717" y="154492"/>
                      <a:pt x="92981" y="163657"/>
                    </a:cubicBezTo>
                    <a:lnTo>
                      <a:pt x="26150" y="214180"/>
                    </a:lnTo>
                    <a:cubicBezTo>
                      <a:pt x="20181" y="206895"/>
                      <a:pt x="11486" y="203981"/>
                      <a:pt x="5518" y="207694"/>
                    </a:cubicBezTo>
                    <a:cubicBezTo>
                      <a:pt x="-1203" y="211877"/>
                      <a:pt x="-1861" y="222922"/>
                      <a:pt x="3967" y="232274"/>
                    </a:cubicBezTo>
                    <a:cubicBezTo>
                      <a:pt x="4719" y="233496"/>
                      <a:pt x="5565" y="234577"/>
                      <a:pt x="6411" y="235611"/>
                    </a:cubicBezTo>
                    <a:cubicBezTo>
                      <a:pt x="6176" y="235235"/>
                      <a:pt x="5894" y="234906"/>
                      <a:pt x="5612" y="234483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8" name="Freeform: Shape 377">
                <a:extLst>
                  <a:ext uri="{FF2B5EF4-FFF2-40B4-BE49-F238E27FC236}">
                    <a16:creationId xmlns:a16="http://schemas.microsoft.com/office/drawing/2014/main" id="{E4343AE7-06C3-795F-C3B4-158D5CBA2CF4}"/>
                  </a:ext>
                </a:extLst>
              </p:cNvPr>
              <p:cNvSpPr/>
              <p:nvPr/>
            </p:nvSpPr>
            <p:spPr>
              <a:xfrm>
                <a:off x="9683449" y="1254888"/>
                <a:ext cx="355259" cy="276678"/>
              </a:xfrm>
              <a:custGeom>
                <a:avLst/>
                <a:gdLst>
                  <a:gd name="connsiteX0" fmla="*/ 0 w 355259"/>
                  <a:gd name="connsiteY0" fmla="*/ 264224 h 276678"/>
                  <a:gd name="connsiteX1" fmla="*/ 6956 w 355259"/>
                  <a:gd name="connsiteY1" fmla="*/ 276679 h 276678"/>
                  <a:gd name="connsiteX2" fmla="*/ 355260 w 355259"/>
                  <a:gd name="connsiteY2" fmla="*/ 0 h 276678"/>
                  <a:gd name="connsiteX3" fmla="*/ 332607 w 355259"/>
                  <a:gd name="connsiteY3" fmla="*/ 0 h 276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5259" h="276678">
                    <a:moveTo>
                      <a:pt x="0" y="264224"/>
                    </a:moveTo>
                    <a:lnTo>
                      <a:pt x="6956" y="276679"/>
                    </a:lnTo>
                    <a:lnTo>
                      <a:pt x="355260" y="0"/>
                    </a:lnTo>
                    <a:lnTo>
                      <a:pt x="332607" y="0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BBCEE1E1-7B01-7E5D-10B5-36C0D1EADDDD}"/>
                  </a:ext>
                </a:extLst>
              </p:cNvPr>
              <p:cNvSpPr/>
              <p:nvPr/>
            </p:nvSpPr>
            <p:spPr>
              <a:xfrm>
                <a:off x="9964827" y="1158448"/>
                <a:ext cx="73881" cy="96440"/>
              </a:xfrm>
              <a:custGeom>
                <a:avLst/>
                <a:gdLst>
                  <a:gd name="connsiteX0" fmla="*/ 0 w 73881"/>
                  <a:gd name="connsiteY0" fmla="*/ 11515 h 96440"/>
                  <a:gd name="connsiteX1" fmla="*/ 51228 w 73881"/>
                  <a:gd name="connsiteY1" fmla="*/ 96440 h 96440"/>
                  <a:gd name="connsiteX2" fmla="*/ 73881 w 73881"/>
                  <a:gd name="connsiteY2" fmla="*/ 96440 h 96440"/>
                  <a:gd name="connsiteX3" fmla="*/ 15650 w 73881"/>
                  <a:gd name="connsiteY3" fmla="*/ 0 h 96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881" h="96440">
                    <a:moveTo>
                      <a:pt x="0" y="11515"/>
                    </a:moveTo>
                    <a:lnTo>
                      <a:pt x="51228" y="96440"/>
                    </a:lnTo>
                    <a:lnTo>
                      <a:pt x="73881" y="96440"/>
                    </a:lnTo>
                    <a:lnTo>
                      <a:pt x="15650" y="0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B3CDB165-E778-4B63-15D2-35ADA86FEF1E}"/>
                  </a:ext>
                </a:extLst>
              </p:cNvPr>
              <p:cNvSpPr/>
              <p:nvPr/>
            </p:nvSpPr>
            <p:spPr>
              <a:xfrm>
                <a:off x="9627192" y="1158448"/>
                <a:ext cx="411516" cy="373119"/>
              </a:xfrm>
              <a:custGeom>
                <a:avLst/>
                <a:gdLst>
                  <a:gd name="connsiteX0" fmla="*/ 353286 w 411516"/>
                  <a:gd name="connsiteY0" fmla="*/ 0 h 373119"/>
                  <a:gd name="connsiteX1" fmla="*/ 337635 w 411516"/>
                  <a:gd name="connsiteY1" fmla="*/ 11515 h 373119"/>
                  <a:gd name="connsiteX2" fmla="*/ 0 w 411516"/>
                  <a:gd name="connsiteY2" fmla="*/ 260041 h 373119"/>
                  <a:gd name="connsiteX3" fmla="*/ 56257 w 411516"/>
                  <a:gd name="connsiteY3" fmla="*/ 360665 h 373119"/>
                  <a:gd name="connsiteX4" fmla="*/ 63213 w 411516"/>
                  <a:gd name="connsiteY4" fmla="*/ 373119 h 373119"/>
                  <a:gd name="connsiteX5" fmla="*/ 411517 w 411516"/>
                  <a:gd name="connsiteY5" fmla="*/ 96440 h 373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11516" h="373119">
                    <a:moveTo>
                      <a:pt x="353286" y="0"/>
                    </a:moveTo>
                    <a:lnTo>
                      <a:pt x="337635" y="11515"/>
                    </a:lnTo>
                    <a:lnTo>
                      <a:pt x="0" y="260041"/>
                    </a:lnTo>
                    <a:lnTo>
                      <a:pt x="56257" y="360665"/>
                    </a:lnTo>
                    <a:lnTo>
                      <a:pt x="63213" y="373119"/>
                    </a:lnTo>
                    <a:lnTo>
                      <a:pt x="411517" y="96440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1" name="Freeform: Shape 380">
                <a:extLst>
                  <a:ext uri="{FF2B5EF4-FFF2-40B4-BE49-F238E27FC236}">
                    <a16:creationId xmlns:a16="http://schemas.microsoft.com/office/drawing/2014/main" id="{57989C64-8B70-6EC6-711E-2B456940C2DC}"/>
                  </a:ext>
                </a:extLst>
              </p:cNvPr>
              <p:cNvSpPr/>
              <p:nvPr/>
            </p:nvSpPr>
            <p:spPr>
              <a:xfrm>
                <a:off x="9660232" y="1133962"/>
                <a:ext cx="158713" cy="48925"/>
              </a:xfrm>
              <a:custGeom>
                <a:avLst/>
                <a:gdLst>
                  <a:gd name="connsiteX0" fmla="*/ 79380 w 158713"/>
                  <a:gd name="connsiteY0" fmla="*/ 0 h 48925"/>
                  <a:gd name="connsiteX1" fmla="*/ 0 w 158713"/>
                  <a:gd name="connsiteY1" fmla="*/ 28246 h 48925"/>
                  <a:gd name="connsiteX2" fmla="*/ 4042 w 158713"/>
                  <a:gd name="connsiteY2" fmla="*/ 37129 h 48925"/>
                  <a:gd name="connsiteX3" fmla="*/ 15368 w 158713"/>
                  <a:gd name="connsiteY3" fmla="*/ 39291 h 48925"/>
                  <a:gd name="connsiteX4" fmla="*/ 15368 w 158713"/>
                  <a:gd name="connsiteY4" fmla="*/ 39291 h 48925"/>
                  <a:gd name="connsiteX5" fmla="*/ 15368 w 158713"/>
                  <a:gd name="connsiteY5" fmla="*/ 39291 h 48925"/>
                  <a:gd name="connsiteX6" fmla="*/ 14804 w 158713"/>
                  <a:gd name="connsiteY6" fmla="*/ 36330 h 48925"/>
                  <a:gd name="connsiteX7" fmla="*/ 79333 w 158713"/>
                  <a:gd name="connsiteY7" fmla="*/ 13395 h 48925"/>
                  <a:gd name="connsiteX8" fmla="*/ 143862 w 158713"/>
                  <a:gd name="connsiteY8" fmla="*/ 36330 h 48925"/>
                  <a:gd name="connsiteX9" fmla="*/ 133287 w 158713"/>
                  <a:gd name="connsiteY9" fmla="*/ 48925 h 48925"/>
                  <a:gd name="connsiteX10" fmla="*/ 158713 w 158713"/>
                  <a:gd name="connsiteY10" fmla="*/ 28246 h 48925"/>
                  <a:gd name="connsiteX11" fmla="*/ 79380 w 158713"/>
                  <a:gd name="connsiteY11" fmla="*/ 0 h 48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58713" h="48925">
                    <a:moveTo>
                      <a:pt x="79380" y="0"/>
                    </a:moveTo>
                    <a:cubicBezTo>
                      <a:pt x="35531" y="0"/>
                      <a:pt x="0" y="12643"/>
                      <a:pt x="0" y="28246"/>
                    </a:cubicBezTo>
                    <a:cubicBezTo>
                      <a:pt x="0" y="31348"/>
                      <a:pt x="1457" y="34356"/>
                      <a:pt x="4042" y="37129"/>
                    </a:cubicBezTo>
                    <a:lnTo>
                      <a:pt x="15368" y="39291"/>
                    </a:lnTo>
                    <a:cubicBezTo>
                      <a:pt x="15368" y="39291"/>
                      <a:pt x="15368" y="39291"/>
                      <a:pt x="15368" y="39291"/>
                    </a:cubicBezTo>
                    <a:cubicBezTo>
                      <a:pt x="15368" y="39291"/>
                      <a:pt x="15368" y="39291"/>
                      <a:pt x="15368" y="39291"/>
                    </a:cubicBezTo>
                    <a:cubicBezTo>
                      <a:pt x="14992" y="38304"/>
                      <a:pt x="14804" y="37364"/>
                      <a:pt x="14804" y="36330"/>
                    </a:cubicBezTo>
                    <a:cubicBezTo>
                      <a:pt x="14804" y="23640"/>
                      <a:pt x="43708" y="13395"/>
                      <a:pt x="79333" y="13395"/>
                    </a:cubicBezTo>
                    <a:cubicBezTo>
                      <a:pt x="114958" y="13395"/>
                      <a:pt x="143862" y="23687"/>
                      <a:pt x="143862" y="36330"/>
                    </a:cubicBezTo>
                    <a:cubicBezTo>
                      <a:pt x="143862" y="40982"/>
                      <a:pt x="139961" y="45306"/>
                      <a:pt x="133287" y="48925"/>
                    </a:cubicBezTo>
                    <a:cubicBezTo>
                      <a:pt x="148890" y="43755"/>
                      <a:pt x="158713" y="36424"/>
                      <a:pt x="158713" y="28246"/>
                    </a:cubicBezTo>
                    <a:cubicBezTo>
                      <a:pt x="158760" y="12643"/>
                      <a:pt x="123229" y="0"/>
                      <a:pt x="79380" y="0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304F5BD3-D6A9-3FD1-2196-3430B77C9525}"/>
                  </a:ext>
                </a:extLst>
              </p:cNvPr>
              <p:cNvSpPr/>
              <p:nvPr/>
            </p:nvSpPr>
            <p:spPr>
              <a:xfrm>
                <a:off x="9675083" y="1147356"/>
                <a:ext cx="129057" cy="42204"/>
              </a:xfrm>
              <a:custGeom>
                <a:avLst/>
                <a:gdLst>
                  <a:gd name="connsiteX0" fmla="*/ 64529 w 129057"/>
                  <a:gd name="connsiteY0" fmla="*/ 0 h 42204"/>
                  <a:gd name="connsiteX1" fmla="*/ 0 w 129057"/>
                  <a:gd name="connsiteY1" fmla="*/ 22935 h 42204"/>
                  <a:gd name="connsiteX2" fmla="*/ 564 w 129057"/>
                  <a:gd name="connsiteY2" fmla="*/ 25896 h 42204"/>
                  <a:gd name="connsiteX3" fmla="*/ 51651 w 129057"/>
                  <a:gd name="connsiteY3" fmla="*/ 24862 h 42204"/>
                  <a:gd name="connsiteX4" fmla="*/ 83986 w 129057"/>
                  <a:gd name="connsiteY4" fmla="*/ 42204 h 42204"/>
                  <a:gd name="connsiteX5" fmla="*/ 118483 w 129057"/>
                  <a:gd name="connsiteY5" fmla="*/ 35531 h 42204"/>
                  <a:gd name="connsiteX6" fmla="*/ 129057 w 129057"/>
                  <a:gd name="connsiteY6" fmla="*/ 22935 h 42204"/>
                  <a:gd name="connsiteX7" fmla="*/ 64529 w 129057"/>
                  <a:gd name="connsiteY7" fmla="*/ 0 h 42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9057" h="42204">
                    <a:moveTo>
                      <a:pt x="64529" y="0"/>
                    </a:moveTo>
                    <a:cubicBezTo>
                      <a:pt x="28904" y="0"/>
                      <a:pt x="0" y="10293"/>
                      <a:pt x="0" y="22935"/>
                    </a:cubicBezTo>
                    <a:cubicBezTo>
                      <a:pt x="0" y="23922"/>
                      <a:pt x="235" y="24909"/>
                      <a:pt x="564" y="25896"/>
                    </a:cubicBezTo>
                    <a:cubicBezTo>
                      <a:pt x="799" y="25849"/>
                      <a:pt x="21525" y="19410"/>
                      <a:pt x="51651" y="24862"/>
                    </a:cubicBezTo>
                    <a:cubicBezTo>
                      <a:pt x="79474" y="29891"/>
                      <a:pt x="83892" y="41922"/>
                      <a:pt x="83986" y="42204"/>
                    </a:cubicBezTo>
                    <a:cubicBezTo>
                      <a:pt x="97051" y="41029"/>
                      <a:pt x="108848" y="38680"/>
                      <a:pt x="118483" y="35531"/>
                    </a:cubicBezTo>
                    <a:cubicBezTo>
                      <a:pt x="125156" y="31912"/>
                      <a:pt x="129057" y="27588"/>
                      <a:pt x="129057" y="22935"/>
                    </a:cubicBezTo>
                    <a:cubicBezTo>
                      <a:pt x="129057" y="10293"/>
                      <a:pt x="100153" y="0"/>
                      <a:pt x="64529" y="0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3" name="Freeform: Shape 382">
                <a:extLst>
                  <a:ext uri="{FF2B5EF4-FFF2-40B4-BE49-F238E27FC236}">
                    <a16:creationId xmlns:a16="http://schemas.microsoft.com/office/drawing/2014/main" id="{D4B1C860-C500-508F-F3BC-C0B48E42D852}"/>
                  </a:ext>
                </a:extLst>
              </p:cNvPr>
              <p:cNvSpPr/>
              <p:nvPr/>
            </p:nvSpPr>
            <p:spPr>
              <a:xfrm>
                <a:off x="9228553" y="1120285"/>
                <a:ext cx="764520" cy="290825"/>
              </a:xfrm>
              <a:custGeom>
                <a:avLst/>
                <a:gdLst>
                  <a:gd name="connsiteX0" fmla="*/ 764520 w 764520"/>
                  <a:gd name="connsiteY0" fmla="*/ 0 h 290825"/>
                  <a:gd name="connsiteX1" fmla="*/ 665965 w 764520"/>
                  <a:gd name="connsiteY1" fmla="*/ 73035 h 290825"/>
                  <a:gd name="connsiteX2" fmla="*/ 567081 w 764520"/>
                  <a:gd name="connsiteY2" fmla="*/ 145601 h 290825"/>
                  <a:gd name="connsiteX3" fmla="*/ 468244 w 764520"/>
                  <a:gd name="connsiteY3" fmla="*/ 218166 h 290825"/>
                  <a:gd name="connsiteX4" fmla="*/ 418801 w 764520"/>
                  <a:gd name="connsiteY4" fmla="*/ 254496 h 290825"/>
                  <a:gd name="connsiteX5" fmla="*/ 369171 w 764520"/>
                  <a:gd name="connsiteY5" fmla="*/ 290496 h 290825"/>
                  <a:gd name="connsiteX6" fmla="*/ 368701 w 764520"/>
                  <a:gd name="connsiteY6" fmla="*/ 290825 h 290825"/>
                  <a:gd name="connsiteX7" fmla="*/ 368184 w 764520"/>
                  <a:gd name="connsiteY7" fmla="*/ 290778 h 290825"/>
                  <a:gd name="connsiteX8" fmla="*/ 184092 w 764520"/>
                  <a:gd name="connsiteY8" fmla="*/ 284950 h 290825"/>
                  <a:gd name="connsiteX9" fmla="*/ 92023 w 764520"/>
                  <a:gd name="connsiteY9" fmla="*/ 281896 h 290825"/>
                  <a:gd name="connsiteX10" fmla="*/ 0 w 764520"/>
                  <a:gd name="connsiteY10" fmla="*/ 278465 h 290825"/>
                  <a:gd name="connsiteX11" fmla="*/ 92070 w 764520"/>
                  <a:gd name="connsiteY11" fmla="*/ 280439 h 290825"/>
                  <a:gd name="connsiteX12" fmla="*/ 184139 w 764520"/>
                  <a:gd name="connsiteY12" fmla="*/ 282742 h 290825"/>
                  <a:gd name="connsiteX13" fmla="*/ 368278 w 764520"/>
                  <a:gd name="connsiteY13" fmla="*/ 287582 h 290825"/>
                  <a:gd name="connsiteX14" fmla="*/ 367291 w 764520"/>
                  <a:gd name="connsiteY14" fmla="*/ 287911 h 290825"/>
                  <a:gd name="connsiteX15" fmla="*/ 416733 w 764520"/>
                  <a:gd name="connsiteY15" fmla="*/ 251629 h 290825"/>
                  <a:gd name="connsiteX16" fmla="*/ 466364 w 764520"/>
                  <a:gd name="connsiteY16" fmla="*/ 215628 h 290825"/>
                  <a:gd name="connsiteX17" fmla="*/ 565624 w 764520"/>
                  <a:gd name="connsiteY17" fmla="*/ 143580 h 290825"/>
                  <a:gd name="connsiteX18" fmla="*/ 664884 w 764520"/>
                  <a:gd name="connsiteY18" fmla="*/ 71578 h 290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4520" h="290825">
                    <a:moveTo>
                      <a:pt x="764520" y="0"/>
                    </a:moveTo>
                    <a:lnTo>
                      <a:pt x="665965" y="73035"/>
                    </a:lnTo>
                    <a:lnTo>
                      <a:pt x="567081" y="145601"/>
                    </a:lnTo>
                    <a:lnTo>
                      <a:pt x="468244" y="218166"/>
                    </a:lnTo>
                    <a:lnTo>
                      <a:pt x="418801" y="254496"/>
                    </a:lnTo>
                    <a:lnTo>
                      <a:pt x="369171" y="290496"/>
                    </a:lnTo>
                    <a:lnTo>
                      <a:pt x="368701" y="290825"/>
                    </a:lnTo>
                    <a:lnTo>
                      <a:pt x="368184" y="290778"/>
                    </a:lnTo>
                    <a:lnTo>
                      <a:pt x="184092" y="284950"/>
                    </a:lnTo>
                    <a:lnTo>
                      <a:pt x="92023" y="281896"/>
                    </a:lnTo>
                    <a:lnTo>
                      <a:pt x="0" y="278465"/>
                    </a:lnTo>
                    <a:lnTo>
                      <a:pt x="92070" y="280439"/>
                    </a:lnTo>
                    <a:lnTo>
                      <a:pt x="184139" y="282742"/>
                    </a:lnTo>
                    <a:lnTo>
                      <a:pt x="368278" y="287582"/>
                    </a:lnTo>
                    <a:lnTo>
                      <a:pt x="367291" y="287911"/>
                    </a:lnTo>
                    <a:lnTo>
                      <a:pt x="416733" y="251629"/>
                    </a:lnTo>
                    <a:lnTo>
                      <a:pt x="466364" y="215628"/>
                    </a:lnTo>
                    <a:lnTo>
                      <a:pt x="565624" y="143580"/>
                    </a:lnTo>
                    <a:lnTo>
                      <a:pt x="664884" y="71578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4" name="Freeform: Shape 383">
                <a:extLst>
                  <a:ext uri="{FF2B5EF4-FFF2-40B4-BE49-F238E27FC236}">
                    <a16:creationId xmlns:a16="http://schemas.microsoft.com/office/drawing/2014/main" id="{EAC1EBA3-F9FA-398A-4F65-6FE3BD497DD3}"/>
                  </a:ext>
                </a:extLst>
              </p:cNvPr>
              <p:cNvSpPr/>
              <p:nvPr/>
            </p:nvSpPr>
            <p:spPr>
              <a:xfrm>
                <a:off x="9690405" y="1254888"/>
                <a:ext cx="348350" cy="276678"/>
              </a:xfrm>
              <a:custGeom>
                <a:avLst/>
                <a:gdLst>
                  <a:gd name="connsiteX0" fmla="*/ 0 w 348350"/>
                  <a:gd name="connsiteY0" fmla="*/ 276679 h 276678"/>
                  <a:gd name="connsiteX1" fmla="*/ 53813 w 348350"/>
                  <a:gd name="connsiteY1" fmla="*/ 232688 h 276678"/>
                  <a:gd name="connsiteX2" fmla="*/ 109271 w 348350"/>
                  <a:gd name="connsiteY2" fmla="*/ 187946 h 276678"/>
                  <a:gd name="connsiteX3" fmla="*/ 173095 w 348350"/>
                  <a:gd name="connsiteY3" fmla="*/ 136953 h 276678"/>
                  <a:gd name="connsiteX4" fmla="*/ 237200 w 348350"/>
                  <a:gd name="connsiteY4" fmla="*/ 86336 h 276678"/>
                  <a:gd name="connsiteX5" fmla="*/ 293316 w 348350"/>
                  <a:gd name="connsiteY5" fmla="*/ 42439 h 276678"/>
                  <a:gd name="connsiteX6" fmla="*/ 348351 w 348350"/>
                  <a:gd name="connsiteY6" fmla="*/ 0 h 276678"/>
                  <a:gd name="connsiteX7" fmla="*/ 294538 w 348350"/>
                  <a:gd name="connsiteY7" fmla="*/ 43990 h 276678"/>
                  <a:gd name="connsiteX8" fmla="*/ 239080 w 348350"/>
                  <a:gd name="connsiteY8" fmla="*/ 88733 h 276678"/>
                  <a:gd name="connsiteX9" fmla="*/ 175257 w 348350"/>
                  <a:gd name="connsiteY9" fmla="*/ 139726 h 276678"/>
                  <a:gd name="connsiteX10" fmla="*/ 111151 w 348350"/>
                  <a:gd name="connsiteY10" fmla="*/ 190343 h 276678"/>
                  <a:gd name="connsiteX11" fmla="*/ 55035 w 348350"/>
                  <a:gd name="connsiteY11" fmla="*/ 234239 h 276678"/>
                  <a:gd name="connsiteX12" fmla="*/ 0 w 348350"/>
                  <a:gd name="connsiteY12" fmla="*/ 276679 h 276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48350" h="276678">
                    <a:moveTo>
                      <a:pt x="0" y="276679"/>
                    </a:moveTo>
                    <a:cubicBezTo>
                      <a:pt x="0" y="276679"/>
                      <a:pt x="21525" y="259054"/>
                      <a:pt x="53813" y="232688"/>
                    </a:cubicBezTo>
                    <a:cubicBezTo>
                      <a:pt x="70027" y="219576"/>
                      <a:pt x="88968" y="204301"/>
                      <a:pt x="109271" y="187946"/>
                    </a:cubicBezTo>
                    <a:cubicBezTo>
                      <a:pt x="129621" y="171685"/>
                      <a:pt x="151334" y="154342"/>
                      <a:pt x="173095" y="136953"/>
                    </a:cubicBezTo>
                    <a:cubicBezTo>
                      <a:pt x="194902" y="119705"/>
                      <a:pt x="216709" y="102503"/>
                      <a:pt x="237200" y="86336"/>
                    </a:cubicBezTo>
                    <a:cubicBezTo>
                      <a:pt x="257738" y="70262"/>
                      <a:pt x="276914" y="55270"/>
                      <a:pt x="293316" y="42439"/>
                    </a:cubicBezTo>
                    <a:cubicBezTo>
                      <a:pt x="326356" y="16966"/>
                      <a:pt x="348351" y="0"/>
                      <a:pt x="348351" y="0"/>
                    </a:cubicBezTo>
                    <a:cubicBezTo>
                      <a:pt x="348351" y="0"/>
                      <a:pt x="326826" y="17624"/>
                      <a:pt x="294538" y="43990"/>
                    </a:cubicBezTo>
                    <a:cubicBezTo>
                      <a:pt x="278324" y="57103"/>
                      <a:pt x="259383" y="72377"/>
                      <a:pt x="239080" y="88733"/>
                    </a:cubicBezTo>
                    <a:cubicBezTo>
                      <a:pt x="218730" y="104994"/>
                      <a:pt x="197017" y="122336"/>
                      <a:pt x="175257" y="139726"/>
                    </a:cubicBezTo>
                    <a:cubicBezTo>
                      <a:pt x="153449" y="156974"/>
                      <a:pt x="131595" y="174176"/>
                      <a:pt x="111151" y="190343"/>
                    </a:cubicBezTo>
                    <a:cubicBezTo>
                      <a:pt x="90613" y="206416"/>
                      <a:pt x="71437" y="221409"/>
                      <a:pt x="55035" y="234239"/>
                    </a:cubicBezTo>
                    <a:cubicBezTo>
                      <a:pt x="21995" y="259712"/>
                      <a:pt x="0" y="276679"/>
                      <a:pt x="0" y="276679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85" name="Freeform: Shape 384">
                <a:extLst>
                  <a:ext uri="{FF2B5EF4-FFF2-40B4-BE49-F238E27FC236}">
                    <a16:creationId xmlns:a16="http://schemas.microsoft.com/office/drawing/2014/main" id="{9ECED3B9-FCC8-ED59-D321-C89925FF1BF3}"/>
                  </a:ext>
                </a:extLst>
              </p:cNvPr>
              <p:cNvSpPr/>
              <p:nvPr/>
            </p:nvSpPr>
            <p:spPr>
              <a:xfrm>
                <a:off x="9627192" y="1169963"/>
                <a:ext cx="390367" cy="349150"/>
              </a:xfrm>
              <a:custGeom>
                <a:avLst/>
                <a:gdLst>
                  <a:gd name="connsiteX0" fmla="*/ 334157 w 390367"/>
                  <a:gd name="connsiteY0" fmla="*/ 33181 h 349150"/>
                  <a:gd name="connsiteX1" fmla="*/ 390367 w 390367"/>
                  <a:gd name="connsiteY1" fmla="*/ 84127 h 349150"/>
                  <a:gd name="connsiteX2" fmla="*/ 337635 w 390367"/>
                  <a:gd name="connsiteY2" fmla="*/ 0 h 349150"/>
                  <a:gd name="connsiteX3" fmla="*/ 0 w 390367"/>
                  <a:gd name="connsiteY3" fmla="*/ 248527 h 349150"/>
                  <a:gd name="connsiteX4" fmla="*/ 56257 w 390367"/>
                  <a:gd name="connsiteY4" fmla="*/ 349150 h 349150"/>
                  <a:gd name="connsiteX5" fmla="*/ 27494 w 390367"/>
                  <a:gd name="connsiteY5" fmla="*/ 259571 h 34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0367" h="349150">
                    <a:moveTo>
                      <a:pt x="334157" y="33181"/>
                    </a:moveTo>
                    <a:lnTo>
                      <a:pt x="390367" y="84127"/>
                    </a:lnTo>
                    <a:lnTo>
                      <a:pt x="337635" y="0"/>
                    </a:lnTo>
                    <a:lnTo>
                      <a:pt x="0" y="248527"/>
                    </a:lnTo>
                    <a:lnTo>
                      <a:pt x="56257" y="349150"/>
                    </a:lnTo>
                    <a:lnTo>
                      <a:pt x="27494" y="259571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C14DA7E-19A4-3613-0DAC-697A95DD2354}"/>
                </a:ext>
              </a:extLst>
            </p:cNvPr>
            <p:cNvSpPr/>
            <p:nvPr/>
          </p:nvSpPr>
          <p:spPr>
            <a:xfrm>
              <a:off x="8766748" y="1671904"/>
              <a:ext cx="959986" cy="41734"/>
            </a:xfrm>
            <a:custGeom>
              <a:avLst/>
              <a:gdLst>
                <a:gd name="connsiteX0" fmla="*/ 959986 w 959986"/>
                <a:gd name="connsiteY0" fmla="*/ 41734 h 41734"/>
                <a:gd name="connsiteX1" fmla="*/ 809921 w 959986"/>
                <a:gd name="connsiteY1" fmla="*/ 36518 h 41734"/>
                <a:gd name="connsiteX2" fmla="*/ 656143 w 959986"/>
                <a:gd name="connsiteY2" fmla="*/ 30549 h 41734"/>
                <a:gd name="connsiteX3" fmla="*/ 479899 w 959986"/>
                <a:gd name="connsiteY3" fmla="*/ 23217 h 41734"/>
                <a:gd name="connsiteX4" fmla="*/ 303656 w 959986"/>
                <a:gd name="connsiteY4" fmla="*/ 15227 h 41734"/>
                <a:gd name="connsiteX5" fmla="*/ 149924 w 959986"/>
                <a:gd name="connsiteY5" fmla="*/ 7849 h 41734"/>
                <a:gd name="connsiteX6" fmla="*/ 0 w 959986"/>
                <a:gd name="connsiteY6" fmla="*/ 0 h 41734"/>
                <a:gd name="connsiteX7" fmla="*/ 150065 w 959986"/>
                <a:gd name="connsiteY7" fmla="*/ 5217 h 41734"/>
                <a:gd name="connsiteX8" fmla="*/ 303844 w 959986"/>
                <a:gd name="connsiteY8" fmla="*/ 11186 h 41734"/>
                <a:gd name="connsiteX9" fmla="*/ 480087 w 959986"/>
                <a:gd name="connsiteY9" fmla="*/ 18517 h 41734"/>
                <a:gd name="connsiteX10" fmla="*/ 656331 w 959986"/>
                <a:gd name="connsiteY10" fmla="*/ 26507 h 41734"/>
                <a:gd name="connsiteX11" fmla="*/ 810062 w 959986"/>
                <a:gd name="connsiteY11" fmla="*/ 33886 h 41734"/>
                <a:gd name="connsiteX12" fmla="*/ 959986 w 959986"/>
                <a:gd name="connsiteY12" fmla="*/ 41734 h 4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9986" h="41734">
                  <a:moveTo>
                    <a:pt x="959986" y="41734"/>
                  </a:moveTo>
                  <a:cubicBezTo>
                    <a:pt x="959986" y="41734"/>
                    <a:pt x="899969" y="39667"/>
                    <a:pt x="809921" y="36518"/>
                  </a:cubicBezTo>
                  <a:cubicBezTo>
                    <a:pt x="764897" y="34779"/>
                    <a:pt x="712400" y="32758"/>
                    <a:pt x="656143" y="30549"/>
                  </a:cubicBezTo>
                  <a:cubicBezTo>
                    <a:pt x="599886" y="28199"/>
                    <a:pt x="539869" y="25708"/>
                    <a:pt x="479899" y="23217"/>
                  </a:cubicBezTo>
                  <a:cubicBezTo>
                    <a:pt x="419929" y="20491"/>
                    <a:pt x="359913" y="17812"/>
                    <a:pt x="303656" y="15227"/>
                  </a:cubicBezTo>
                  <a:cubicBezTo>
                    <a:pt x="247399" y="12502"/>
                    <a:pt x="194949" y="10011"/>
                    <a:pt x="149924" y="7849"/>
                  </a:cubicBezTo>
                  <a:cubicBezTo>
                    <a:pt x="59970" y="3149"/>
                    <a:pt x="0" y="0"/>
                    <a:pt x="0" y="0"/>
                  </a:cubicBezTo>
                  <a:cubicBezTo>
                    <a:pt x="0" y="0"/>
                    <a:pt x="60017" y="2068"/>
                    <a:pt x="150065" y="5217"/>
                  </a:cubicBezTo>
                  <a:cubicBezTo>
                    <a:pt x="195090" y="6956"/>
                    <a:pt x="247587" y="9024"/>
                    <a:pt x="303844" y="11186"/>
                  </a:cubicBezTo>
                  <a:cubicBezTo>
                    <a:pt x="360101" y="13536"/>
                    <a:pt x="420117" y="16026"/>
                    <a:pt x="480087" y="18517"/>
                  </a:cubicBezTo>
                  <a:cubicBezTo>
                    <a:pt x="540057" y="21243"/>
                    <a:pt x="600074" y="23922"/>
                    <a:pt x="656331" y="26507"/>
                  </a:cubicBezTo>
                  <a:cubicBezTo>
                    <a:pt x="712587" y="29233"/>
                    <a:pt x="765038" y="31724"/>
                    <a:pt x="810062" y="33886"/>
                  </a:cubicBezTo>
                  <a:cubicBezTo>
                    <a:pt x="900016" y="38633"/>
                    <a:pt x="959986" y="41734"/>
                    <a:pt x="959986" y="41734"/>
                  </a:cubicBezTo>
                  <a:close/>
                </a:path>
              </a:pathLst>
            </a:custGeom>
            <a:grpFill/>
            <a:ln w="4687" cap="flat">
              <a:solidFill>
                <a:srgbClr val="010101">
                  <a:alpha val="32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49" name="Graphic 111">
              <a:extLst>
                <a:ext uri="{FF2B5EF4-FFF2-40B4-BE49-F238E27FC236}">
                  <a16:creationId xmlns:a16="http://schemas.microsoft.com/office/drawing/2014/main" id="{DE0822EB-AFAD-2AEF-2A16-A8C9796EDC60}"/>
                </a:ext>
              </a:extLst>
            </p:cNvPr>
            <p:cNvGrpSpPr/>
            <p:nvPr/>
          </p:nvGrpSpPr>
          <p:grpSpPr>
            <a:xfrm>
              <a:off x="8729196" y="1671951"/>
              <a:ext cx="997537" cy="786609"/>
              <a:chOff x="8729196" y="1671951"/>
              <a:chExt cx="997537" cy="786609"/>
            </a:xfrm>
            <a:grpFill/>
          </p:grpSpPr>
          <p:grpSp>
            <p:nvGrpSpPr>
              <p:cNvPr id="51" name="Graphic 111">
                <a:extLst>
                  <a:ext uri="{FF2B5EF4-FFF2-40B4-BE49-F238E27FC236}">
                    <a16:creationId xmlns:a16="http://schemas.microsoft.com/office/drawing/2014/main" id="{01FB9A90-EB4A-48CE-4B4D-7583CBC2B848}"/>
                  </a:ext>
                </a:extLst>
              </p:cNvPr>
              <p:cNvGrpSpPr/>
              <p:nvPr/>
            </p:nvGrpSpPr>
            <p:grpSpPr>
              <a:xfrm>
                <a:off x="9319024" y="1695920"/>
                <a:ext cx="407709" cy="473601"/>
                <a:chOff x="9319024" y="1695920"/>
                <a:chExt cx="407709" cy="473601"/>
              </a:xfrm>
              <a:grpFill/>
            </p:grpSpPr>
            <p:sp>
              <p:nvSpPr>
                <p:cNvPr id="371" name="Freeform: Shape 370">
                  <a:extLst>
                    <a:ext uri="{FF2B5EF4-FFF2-40B4-BE49-F238E27FC236}">
                      <a16:creationId xmlns:a16="http://schemas.microsoft.com/office/drawing/2014/main" id="{263C9E86-0364-0D0E-B3F3-C1FF2503FC16}"/>
                    </a:ext>
                  </a:extLst>
                </p:cNvPr>
                <p:cNvSpPr/>
                <p:nvPr/>
              </p:nvSpPr>
              <p:spPr>
                <a:xfrm>
                  <a:off x="9604539" y="1713638"/>
                  <a:ext cx="122195" cy="448457"/>
                </a:xfrm>
                <a:custGeom>
                  <a:avLst/>
                  <a:gdLst>
                    <a:gd name="connsiteX0" fmla="*/ 0 w 122195"/>
                    <a:gd name="connsiteY0" fmla="*/ 90472 h 448457"/>
                    <a:gd name="connsiteX1" fmla="*/ 3525 w 122195"/>
                    <a:gd name="connsiteY1" fmla="*/ 413585 h 448457"/>
                    <a:gd name="connsiteX2" fmla="*/ 122195 w 122195"/>
                    <a:gd name="connsiteY2" fmla="*/ 448457 h 448457"/>
                    <a:gd name="connsiteX3" fmla="*/ 122195 w 122195"/>
                    <a:gd name="connsiteY3" fmla="*/ 0 h 4484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2195" h="448457">
                      <a:moveTo>
                        <a:pt x="0" y="90472"/>
                      </a:moveTo>
                      <a:lnTo>
                        <a:pt x="3525" y="413585"/>
                      </a:lnTo>
                      <a:lnTo>
                        <a:pt x="122195" y="448457"/>
                      </a:lnTo>
                      <a:lnTo>
                        <a:pt x="122195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72" name="Freeform: Shape 371">
                  <a:extLst>
                    <a:ext uri="{FF2B5EF4-FFF2-40B4-BE49-F238E27FC236}">
                      <a16:creationId xmlns:a16="http://schemas.microsoft.com/office/drawing/2014/main" id="{C3A5ED4E-7C69-C69B-7426-DB2383C52A6A}"/>
                    </a:ext>
                  </a:extLst>
                </p:cNvPr>
                <p:cNvSpPr/>
                <p:nvPr/>
              </p:nvSpPr>
              <p:spPr>
                <a:xfrm>
                  <a:off x="9524642" y="2127223"/>
                  <a:ext cx="202092" cy="42298"/>
                </a:xfrm>
                <a:custGeom>
                  <a:avLst/>
                  <a:gdLst>
                    <a:gd name="connsiteX0" fmla="*/ 0 w 202092"/>
                    <a:gd name="connsiteY0" fmla="*/ 42298 h 42298"/>
                    <a:gd name="connsiteX1" fmla="*/ 202092 w 202092"/>
                    <a:gd name="connsiteY1" fmla="*/ 34873 h 42298"/>
                    <a:gd name="connsiteX2" fmla="*/ 83422 w 202092"/>
                    <a:gd name="connsiteY2" fmla="*/ 0 h 422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02092" h="42298">
                      <a:moveTo>
                        <a:pt x="0" y="42298"/>
                      </a:moveTo>
                      <a:lnTo>
                        <a:pt x="202092" y="34873"/>
                      </a:lnTo>
                      <a:lnTo>
                        <a:pt x="83422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73" name="Freeform: Shape 372">
                  <a:extLst>
                    <a:ext uri="{FF2B5EF4-FFF2-40B4-BE49-F238E27FC236}">
                      <a16:creationId xmlns:a16="http://schemas.microsoft.com/office/drawing/2014/main" id="{A04CF36E-B670-CF95-DDEC-F2E608B045D9}"/>
                    </a:ext>
                  </a:extLst>
                </p:cNvPr>
                <p:cNvSpPr/>
                <p:nvPr/>
              </p:nvSpPr>
              <p:spPr>
                <a:xfrm>
                  <a:off x="9319024" y="1695920"/>
                  <a:ext cx="407709" cy="108189"/>
                </a:xfrm>
                <a:custGeom>
                  <a:avLst/>
                  <a:gdLst>
                    <a:gd name="connsiteX0" fmla="*/ 0 w 407709"/>
                    <a:gd name="connsiteY0" fmla="*/ 0 h 108189"/>
                    <a:gd name="connsiteX1" fmla="*/ 0 w 407709"/>
                    <a:gd name="connsiteY1" fmla="*/ 94091 h 108189"/>
                    <a:gd name="connsiteX2" fmla="*/ 285514 w 407709"/>
                    <a:gd name="connsiteY2" fmla="*/ 108190 h 108189"/>
                    <a:gd name="connsiteX3" fmla="*/ 407710 w 407709"/>
                    <a:gd name="connsiteY3" fmla="*/ 17718 h 1081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07709" h="108189">
                      <a:moveTo>
                        <a:pt x="0" y="0"/>
                      </a:moveTo>
                      <a:lnTo>
                        <a:pt x="0" y="94091"/>
                      </a:lnTo>
                      <a:lnTo>
                        <a:pt x="285514" y="108190"/>
                      </a:lnTo>
                      <a:lnTo>
                        <a:pt x="407710" y="1771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D1CD2CA7-3988-B785-6121-1537B664EDC3}"/>
                  </a:ext>
                </a:extLst>
              </p:cNvPr>
              <p:cNvSpPr/>
              <p:nvPr/>
            </p:nvSpPr>
            <p:spPr>
              <a:xfrm>
                <a:off x="9001786" y="1804110"/>
                <a:ext cx="606277" cy="610977"/>
              </a:xfrm>
              <a:custGeom>
                <a:avLst/>
                <a:gdLst>
                  <a:gd name="connsiteX0" fmla="*/ 0 w 606277"/>
                  <a:gd name="connsiteY0" fmla="*/ 525205 h 610977"/>
                  <a:gd name="connsiteX1" fmla="*/ 0 w 606277"/>
                  <a:gd name="connsiteY1" fmla="*/ 610977 h 610977"/>
                  <a:gd name="connsiteX2" fmla="*/ 522856 w 606277"/>
                  <a:gd name="connsiteY2" fmla="*/ 365411 h 610977"/>
                  <a:gd name="connsiteX3" fmla="*/ 606277 w 606277"/>
                  <a:gd name="connsiteY3" fmla="*/ 323113 h 610977"/>
                  <a:gd name="connsiteX4" fmla="*/ 602753 w 606277"/>
                  <a:gd name="connsiteY4" fmla="*/ 0 h 610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6277" h="610977">
                    <a:moveTo>
                      <a:pt x="0" y="525205"/>
                    </a:moveTo>
                    <a:lnTo>
                      <a:pt x="0" y="610977"/>
                    </a:lnTo>
                    <a:lnTo>
                      <a:pt x="522856" y="365411"/>
                    </a:lnTo>
                    <a:lnTo>
                      <a:pt x="606277" y="323113"/>
                    </a:lnTo>
                    <a:lnTo>
                      <a:pt x="602753" y="0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841550F7-0B19-3D52-2BD1-6F42C66D039A}"/>
                  </a:ext>
                </a:extLst>
              </p:cNvPr>
              <p:cNvSpPr/>
              <p:nvPr/>
            </p:nvSpPr>
            <p:spPr>
              <a:xfrm>
                <a:off x="9001786" y="1804110"/>
                <a:ext cx="606277" cy="610977"/>
              </a:xfrm>
              <a:custGeom>
                <a:avLst/>
                <a:gdLst>
                  <a:gd name="connsiteX0" fmla="*/ 0 w 606277"/>
                  <a:gd name="connsiteY0" fmla="*/ 525205 h 610977"/>
                  <a:gd name="connsiteX1" fmla="*/ 0 w 606277"/>
                  <a:gd name="connsiteY1" fmla="*/ 610977 h 610977"/>
                  <a:gd name="connsiteX2" fmla="*/ 522856 w 606277"/>
                  <a:gd name="connsiteY2" fmla="*/ 365411 h 610977"/>
                  <a:gd name="connsiteX3" fmla="*/ 606277 w 606277"/>
                  <a:gd name="connsiteY3" fmla="*/ 323113 h 610977"/>
                  <a:gd name="connsiteX4" fmla="*/ 602753 w 606277"/>
                  <a:gd name="connsiteY4" fmla="*/ 0 h 610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6277" h="610977">
                    <a:moveTo>
                      <a:pt x="0" y="525205"/>
                    </a:moveTo>
                    <a:lnTo>
                      <a:pt x="0" y="610977"/>
                    </a:lnTo>
                    <a:lnTo>
                      <a:pt x="522856" y="365411"/>
                    </a:lnTo>
                    <a:lnTo>
                      <a:pt x="606277" y="323113"/>
                    </a:lnTo>
                    <a:lnTo>
                      <a:pt x="602753" y="0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grpSp>
            <p:nvGrpSpPr>
              <p:cNvPr id="54" name="Graphic 111">
                <a:extLst>
                  <a:ext uri="{FF2B5EF4-FFF2-40B4-BE49-F238E27FC236}">
                    <a16:creationId xmlns:a16="http://schemas.microsoft.com/office/drawing/2014/main" id="{94695B0D-EAAB-CA25-36A6-D4DEE2EF6956}"/>
                  </a:ext>
                </a:extLst>
              </p:cNvPr>
              <p:cNvGrpSpPr/>
              <p:nvPr/>
            </p:nvGrpSpPr>
            <p:grpSpPr>
              <a:xfrm>
                <a:off x="8729196" y="1787473"/>
                <a:ext cx="875342" cy="541842"/>
                <a:chOff x="8729196" y="1787473"/>
                <a:chExt cx="875342" cy="541842"/>
              </a:xfrm>
              <a:grpFill/>
            </p:grpSpPr>
            <p:sp>
              <p:nvSpPr>
                <p:cNvPr id="368" name="Freeform: Shape 367">
                  <a:extLst>
                    <a:ext uri="{FF2B5EF4-FFF2-40B4-BE49-F238E27FC236}">
                      <a16:creationId xmlns:a16="http://schemas.microsoft.com/office/drawing/2014/main" id="{17EB3F97-88EA-98D0-8972-33D991CF3DBF}"/>
                    </a:ext>
                  </a:extLst>
                </p:cNvPr>
                <p:cNvSpPr/>
                <p:nvPr/>
              </p:nvSpPr>
              <p:spPr>
                <a:xfrm>
                  <a:off x="8729196" y="1787473"/>
                  <a:ext cx="341912" cy="518766"/>
                </a:xfrm>
                <a:custGeom>
                  <a:avLst/>
                  <a:gdLst>
                    <a:gd name="connsiteX0" fmla="*/ 257926 w 341912"/>
                    <a:gd name="connsiteY0" fmla="*/ 209330 h 518766"/>
                    <a:gd name="connsiteX1" fmla="*/ 257926 w 341912"/>
                    <a:gd name="connsiteY1" fmla="*/ 199743 h 518766"/>
                    <a:gd name="connsiteX2" fmla="*/ 341912 w 341912"/>
                    <a:gd name="connsiteY2" fmla="*/ 0 h 518766"/>
                    <a:gd name="connsiteX3" fmla="*/ 167267 w 341912"/>
                    <a:gd name="connsiteY3" fmla="*/ 4136 h 518766"/>
                    <a:gd name="connsiteX4" fmla="*/ 63448 w 341912"/>
                    <a:gd name="connsiteY4" fmla="*/ 329176 h 518766"/>
                    <a:gd name="connsiteX5" fmla="*/ 0 w 341912"/>
                    <a:gd name="connsiteY5" fmla="*/ 518767 h 518766"/>
                    <a:gd name="connsiteX6" fmla="*/ 127318 w 341912"/>
                    <a:gd name="connsiteY6" fmla="*/ 473695 h 518766"/>
                    <a:gd name="connsiteX7" fmla="*/ 318413 w 341912"/>
                    <a:gd name="connsiteY7" fmla="*/ 189967 h 5187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41912" h="518766">
                      <a:moveTo>
                        <a:pt x="257926" y="209330"/>
                      </a:moveTo>
                      <a:lnTo>
                        <a:pt x="257926" y="199743"/>
                      </a:lnTo>
                      <a:lnTo>
                        <a:pt x="341912" y="0"/>
                      </a:lnTo>
                      <a:lnTo>
                        <a:pt x="167267" y="4136"/>
                      </a:lnTo>
                      <a:lnTo>
                        <a:pt x="63448" y="329176"/>
                      </a:lnTo>
                      <a:lnTo>
                        <a:pt x="0" y="518767"/>
                      </a:lnTo>
                      <a:lnTo>
                        <a:pt x="127318" y="473695"/>
                      </a:lnTo>
                      <a:lnTo>
                        <a:pt x="318413" y="18996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69" name="Freeform: Shape 368">
                  <a:extLst>
                    <a:ext uri="{FF2B5EF4-FFF2-40B4-BE49-F238E27FC236}">
                      <a16:creationId xmlns:a16="http://schemas.microsoft.com/office/drawing/2014/main" id="{0F1E795D-2022-48CE-3016-8360230A4C8D}"/>
                    </a:ext>
                  </a:extLst>
                </p:cNvPr>
                <p:cNvSpPr/>
                <p:nvPr/>
              </p:nvSpPr>
              <p:spPr>
                <a:xfrm>
                  <a:off x="8856515" y="1790010"/>
                  <a:ext cx="748024" cy="539304"/>
                </a:xfrm>
                <a:custGeom>
                  <a:avLst/>
                  <a:gdLst>
                    <a:gd name="connsiteX0" fmla="*/ 462510 w 748024"/>
                    <a:gd name="connsiteY0" fmla="*/ 0 h 539304"/>
                    <a:gd name="connsiteX1" fmla="*/ 240161 w 748024"/>
                    <a:gd name="connsiteY1" fmla="*/ 222396 h 539304"/>
                    <a:gd name="connsiteX2" fmla="*/ 191095 w 748024"/>
                    <a:gd name="connsiteY2" fmla="*/ 187429 h 539304"/>
                    <a:gd name="connsiteX3" fmla="*/ 0 w 748024"/>
                    <a:gd name="connsiteY3" fmla="*/ 471157 h 539304"/>
                    <a:gd name="connsiteX4" fmla="*/ 145272 w 748024"/>
                    <a:gd name="connsiteY4" fmla="*/ 539305 h 539304"/>
                    <a:gd name="connsiteX5" fmla="*/ 748024 w 748024"/>
                    <a:gd name="connsiteY5" fmla="*/ 14099 h 539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748024" h="539304">
                      <a:moveTo>
                        <a:pt x="462510" y="0"/>
                      </a:moveTo>
                      <a:lnTo>
                        <a:pt x="240161" y="222396"/>
                      </a:lnTo>
                      <a:lnTo>
                        <a:pt x="191095" y="187429"/>
                      </a:lnTo>
                      <a:lnTo>
                        <a:pt x="0" y="471157"/>
                      </a:lnTo>
                      <a:lnTo>
                        <a:pt x="145272" y="539305"/>
                      </a:lnTo>
                      <a:lnTo>
                        <a:pt x="748024" y="14099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70" name="Freeform: Shape 369">
                  <a:extLst>
                    <a:ext uri="{FF2B5EF4-FFF2-40B4-BE49-F238E27FC236}">
                      <a16:creationId xmlns:a16="http://schemas.microsoft.com/office/drawing/2014/main" id="{9268B221-6F44-8AC0-DB14-BB6CFFA4260C}"/>
                    </a:ext>
                  </a:extLst>
                </p:cNvPr>
                <p:cNvSpPr/>
                <p:nvPr/>
              </p:nvSpPr>
              <p:spPr>
                <a:xfrm>
                  <a:off x="8847820" y="1827280"/>
                  <a:ext cx="169569" cy="406910"/>
                </a:xfrm>
                <a:custGeom>
                  <a:avLst/>
                  <a:gdLst>
                    <a:gd name="connsiteX0" fmla="*/ 169570 w 169569"/>
                    <a:gd name="connsiteY0" fmla="*/ 0 h 406910"/>
                    <a:gd name="connsiteX1" fmla="*/ 89908 w 169569"/>
                    <a:gd name="connsiteY1" fmla="*/ 195983 h 406910"/>
                    <a:gd name="connsiteX2" fmla="*/ 139303 w 169569"/>
                    <a:gd name="connsiteY2" fmla="*/ 185126 h 406910"/>
                    <a:gd name="connsiteX3" fmla="*/ 0 w 169569"/>
                    <a:gd name="connsiteY3" fmla="*/ 406911 h 406910"/>
                    <a:gd name="connsiteX4" fmla="*/ 154295 w 169569"/>
                    <a:gd name="connsiteY4" fmla="*/ 177324 h 406910"/>
                    <a:gd name="connsiteX5" fmla="*/ 149078 w 169569"/>
                    <a:gd name="connsiteY5" fmla="*/ 174599 h 406910"/>
                    <a:gd name="connsiteX6" fmla="*/ 104242 w 169569"/>
                    <a:gd name="connsiteY6" fmla="*/ 185126 h 4069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69569" h="406910">
                      <a:moveTo>
                        <a:pt x="169570" y="0"/>
                      </a:moveTo>
                      <a:lnTo>
                        <a:pt x="89908" y="195983"/>
                      </a:lnTo>
                      <a:lnTo>
                        <a:pt x="139303" y="185126"/>
                      </a:lnTo>
                      <a:lnTo>
                        <a:pt x="0" y="406911"/>
                      </a:lnTo>
                      <a:lnTo>
                        <a:pt x="154295" y="177324"/>
                      </a:lnTo>
                      <a:lnTo>
                        <a:pt x="149078" y="174599"/>
                      </a:lnTo>
                      <a:lnTo>
                        <a:pt x="104242" y="185126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grpSp>
            <p:nvGrpSpPr>
              <p:cNvPr id="55" name="Graphic 111">
                <a:extLst>
                  <a:ext uri="{FF2B5EF4-FFF2-40B4-BE49-F238E27FC236}">
                    <a16:creationId xmlns:a16="http://schemas.microsoft.com/office/drawing/2014/main" id="{68CBFFD1-0AB2-377A-F94D-1111299006BC}"/>
                  </a:ext>
                </a:extLst>
              </p:cNvPr>
              <p:cNvGrpSpPr/>
              <p:nvPr/>
            </p:nvGrpSpPr>
            <p:grpSpPr>
              <a:xfrm>
                <a:off x="8766795" y="1671951"/>
                <a:ext cx="341865" cy="444697"/>
                <a:chOff x="8766795" y="1671951"/>
                <a:chExt cx="341865" cy="444697"/>
              </a:xfrm>
              <a:grpFill/>
            </p:grpSpPr>
            <p:sp>
              <p:nvSpPr>
                <p:cNvPr id="365" name="Freeform: Shape 364">
                  <a:extLst>
                    <a:ext uri="{FF2B5EF4-FFF2-40B4-BE49-F238E27FC236}">
                      <a16:creationId xmlns:a16="http://schemas.microsoft.com/office/drawing/2014/main" id="{DAFB68F2-9DEB-6C6C-95F0-D971F499908E}"/>
                    </a:ext>
                  </a:extLst>
                </p:cNvPr>
                <p:cNvSpPr/>
                <p:nvPr/>
              </p:nvSpPr>
              <p:spPr>
                <a:xfrm>
                  <a:off x="8766795" y="1671951"/>
                  <a:ext cx="341865" cy="119657"/>
                </a:xfrm>
                <a:custGeom>
                  <a:avLst/>
                  <a:gdLst>
                    <a:gd name="connsiteX0" fmla="*/ 341865 w 341865"/>
                    <a:gd name="connsiteY0" fmla="*/ 14851 h 119657"/>
                    <a:gd name="connsiteX1" fmla="*/ 0 w 341865"/>
                    <a:gd name="connsiteY1" fmla="*/ 0 h 119657"/>
                    <a:gd name="connsiteX2" fmla="*/ 129668 w 341865"/>
                    <a:gd name="connsiteY2" fmla="*/ 119658 h 119657"/>
                    <a:gd name="connsiteX3" fmla="*/ 304314 w 341865"/>
                    <a:gd name="connsiteY3" fmla="*/ 115522 h 119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41865" h="119657">
                      <a:moveTo>
                        <a:pt x="341865" y="14851"/>
                      </a:moveTo>
                      <a:lnTo>
                        <a:pt x="0" y="0"/>
                      </a:lnTo>
                      <a:lnTo>
                        <a:pt x="129668" y="119658"/>
                      </a:lnTo>
                      <a:lnTo>
                        <a:pt x="304314" y="115522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66" name="Freeform: Shape 365">
                  <a:extLst>
                    <a:ext uri="{FF2B5EF4-FFF2-40B4-BE49-F238E27FC236}">
                      <a16:creationId xmlns:a16="http://schemas.microsoft.com/office/drawing/2014/main" id="{A61ACB49-9D1F-93A1-1B40-C5E774108839}"/>
                    </a:ext>
                  </a:extLst>
                </p:cNvPr>
                <p:cNvSpPr/>
                <p:nvPr/>
              </p:nvSpPr>
              <p:spPr>
                <a:xfrm>
                  <a:off x="8769145" y="2095922"/>
                  <a:ext cx="30125" cy="20726"/>
                </a:xfrm>
                <a:custGeom>
                  <a:avLst/>
                  <a:gdLst>
                    <a:gd name="connsiteX0" fmla="*/ 23499 w 30125"/>
                    <a:gd name="connsiteY0" fmla="*/ 20726 h 20726"/>
                    <a:gd name="connsiteX1" fmla="*/ 30126 w 30125"/>
                    <a:gd name="connsiteY1" fmla="*/ 0 h 20726"/>
                    <a:gd name="connsiteX2" fmla="*/ 0 w 30125"/>
                    <a:gd name="connsiteY2" fmla="*/ 20726 h 207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0125" h="20726">
                      <a:moveTo>
                        <a:pt x="23499" y="20726"/>
                      </a:moveTo>
                      <a:lnTo>
                        <a:pt x="30126" y="0"/>
                      </a:lnTo>
                      <a:lnTo>
                        <a:pt x="0" y="20726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67" name="Freeform: Shape 366">
                  <a:extLst>
                    <a:ext uri="{FF2B5EF4-FFF2-40B4-BE49-F238E27FC236}">
                      <a16:creationId xmlns:a16="http://schemas.microsoft.com/office/drawing/2014/main" id="{BE6CED9C-7127-B3A6-4233-CF39607E191F}"/>
                    </a:ext>
                  </a:extLst>
                </p:cNvPr>
                <p:cNvSpPr/>
                <p:nvPr/>
              </p:nvSpPr>
              <p:spPr>
                <a:xfrm>
                  <a:off x="8766795" y="1671951"/>
                  <a:ext cx="129668" cy="444697"/>
                </a:xfrm>
                <a:custGeom>
                  <a:avLst/>
                  <a:gdLst>
                    <a:gd name="connsiteX0" fmla="*/ 0 w 129668"/>
                    <a:gd name="connsiteY0" fmla="*/ 0 h 444697"/>
                    <a:gd name="connsiteX1" fmla="*/ 1222 w 129668"/>
                    <a:gd name="connsiteY1" fmla="*/ 294209 h 444697"/>
                    <a:gd name="connsiteX2" fmla="*/ 2350 w 129668"/>
                    <a:gd name="connsiteY2" fmla="*/ 444697 h 444697"/>
                    <a:gd name="connsiteX3" fmla="*/ 32476 w 129668"/>
                    <a:gd name="connsiteY3" fmla="*/ 423971 h 444697"/>
                    <a:gd name="connsiteX4" fmla="*/ 129668 w 129668"/>
                    <a:gd name="connsiteY4" fmla="*/ 119658 h 4446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9668" h="444697">
                      <a:moveTo>
                        <a:pt x="0" y="0"/>
                      </a:moveTo>
                      <a:lnTo>
                        <a:pt x="1222" y="294209"/>
                      </a:lnTo>
                      <a:lnTo>
                        <a:pt x="2350" y="444697"/>
                      </a:lnTo>
                      <a:lnTo>
                        <a:pt x="32476" y="423971"/>
                      </a:lnTo>
                      <a:lnTo>
                        <a:pt x="129668" y="11965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C8FD225B-B03E-74D0-E8D6-E55FC4C48200}"/>
                  </a:ext>
                </a:extLst>
              </p:cNvPr>
              <p:cNvSpPr/>
              <p:nvPr/>
            </p:nvSpPr>
            <p:spPr>
              <a:xfrm>
                <a:off x="8766795" y="1827280"/>
                <a:ext cx="250594" cy="438587"/>
              </a:xfrm>
              <a:custGeom>
                <a:avLst/>
                <a:gdLst>
                  <a:gd name="connsiteX0" fmla="*/ 250595 w 250594"/>
                  <a:gd name="connsiteY0" fmla="*/ 0 h 438587"/>
                  <a:gd name="connsiteX1" fmla="*/ 143956 w 250594"/>
                  <a:gd name="connsiteY1" fmla="*/ 3854 h 438587"/>
                  <a:gd name="connsiteX2" fmla="*/ 0 w 250594"/>
                  <a:gd name="connsiteY2" fmla="*/ 438588 h 438587"/>
                  <a:gd name="connsiteX3" fmla="*/ 19269 w 250594"/>
                  <a:gd name="connsiteY3" fmla="*/ 431397 h 438587"/>
                  <a:gd name="connsiteX4" fmla="*/ 79897 w 250594"/>
                  <a:gd name="connsiteY4" fmla="*/ 408650 h 438587"/>
                  <a:gd name="connsiteX5" fmla="*/ 208954 w 250594"/>
                  <a:gd name="connsiteY5" fmla="*/ 203220 h 438587"/>
                  <a:gd name="connsiteX6" fmla="*/ 220328 w 250594"/>
                  <a:gd name="connsiteY6" fmla="*/ 185126 h 438587"/>
                  <a:gd name="connsiteX7" fmla="*/ 170933 w 250594"/>
                  <a:gd name="connsiteY7" fmla="*/ 195983 h 438587"/>
                  <a:gd name="connsiteX8" fmla="*/ 245143 w 250594"/>
                  <a:gd name="connsiteY8" fmla="*/ 13348 h 438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0594" h="438587">
                    <a:moveTo>
                      <a:pt x="250595" y="0"/>
                    </a:moveTo>
                    <a:lnTo>
                      <a:pt x="143956" y="3854"/>
                    </a:lnTo>
                    <a:lnTo>
                      <a:pt x="0" y="438588"/>
                    </a:lnTo>
                    <a:lnTo>
                      <a:pt x="19269" y="431397"/>
                    </a:lnTo>
                    <a:lnTo>
                      <a:pt x="79897" y="408650"/>
                    </a:lnTo>
                    <a:lnTo>
                      <a:pt x="208954" y="203220"/>
                    </a:lnTo>
                    <a:lnTo>
                      <a:pt x="220328" y="185126"/>
                    </a:lnTo>
                    <a:lnTo>
                      <a:pt x="170933" y="195983"/>
                    </a:lnTo>
                    <a:lnTo>
                      <a:pt x="245143" y="13348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D0C0E2AA-D276-839D-4C2A-8D62E29A62B9}"/>
                  </a:ext>
                </a:extLst>
              </p:cNvPr>
              <p:cNvSpPr/>
              <p:nvPr/>
            </p:nvSpPr>
            <p:spPr>
              <a:xfrm>
                <a:off x="8766795" y="1827280"/>
                <a:ext cx="250594" cy="438587"/>
              </a:xfrm>
              <a:custGeom>
                <a:avLst/>
                <a:gdLst>
                  <a:gd name="connsiteX0" fmla="*/ 250595 w 250594"/>
                  <a:gd name="connsiteY0" fmla="*/ 0 h 438587"/>
                  <a:gd name="connsiteX1" fmla="*/ 143956 w 250594"/>
                  <a:gd name="connsiteY1" fmla="*/ 3854 h 438587"/>
                  <a:gd name="connsiteX2" fmla="*/ 0 w 250594"/>
                  <a:gd name="connsiteY2" fmla="*/ 438588 h 438587"/>
                  <a:gd name="connsiteX3" fmla="*/ 19269 w 250594"/>
                  <a:gd name="connsiteY3" fmla="*/ 431397 h 438587"/>
                  <a:gd name="connsiteX4" fmla="*/ 79897 w 250594"/>
                  <a:gd name="connsiteY4" fmla="*/ 408650 h 438587"/>
                  <a:gd name="connsiteX5" fmla="*/ 208954 w 250594"/>
                  <a:gd name="connsiteY5" fmla="*/ 203220 h 438587"/>
                  <a:gd name="connsiteX6" fmla="*/ 220328 w 250594"/>
                  <a:gd name="connsiteY6" fmla="*/ 185126 h 438587"/>
                  <a:gd name="connsiteX7" fmla="*/ 170933 w 250594"/>
                  <a:gd name="connsiteY7" fmla="*/ 195983 h 438587"/>
                  <a:gd name="connsiteX8" fmla="*/ 245143 w 250594"/>
                  <a:gd name="connsiteY8" fmla="*/ 13348 h 438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0594" h="438587">
                    <a:moveTo>
                      <a:pt x="250595" y="0"/>
                    </a:moveTo>
                    <a:lnTo>
                      <a:pt x="143956" y="3854"/>
                    </a:lnTo>
                    <a:lnTo>
                      <a:pt x="0" y="438588"/>
                    </a:lnTo>
                    <a:lnTo>
                      <a:pt x="19269" y="431397"/>
                    </a:lnTo>
                    <a:lnTo>
                      <a:pt x="79897" y="408650"/>
                    </a:lnTo>
                    <a:lnTo>
                      <a:pt x="208954" y="203220"/>
                    </a:lnTo>
                    <a:lnTo>
                      <a:pt x="220328" y="185126"/>
                    </a:lnTo>
                    <a:lnTo>
                      <a:pt x="170933" y="195983"/>
                    </a:lnTo>
                    <a:lnTo>
                      <a:pt x="245143" y="13348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grpSp>
            <p:nvGrpSpPr>
              <p:cNvPr id="58" name="Graphic 111">
                <a:extLst>
                  <a:ext uri="{FF2B5EF4-FFF2-40B4-BE49-F238E27FC236}">
                    <a16:creationId xmlns:a16="http://schemas.microsoft.com/office/drawing/2014/main" id="{FD469BB4-9063-FBB7-EA94-6E2E63EC78BD}"/>
                  </a:ext>
                </a:extLst>
              </p:cNvPr>
              <p:cNvGrpSpPr/>
              <p:nvPr/>
            </p:nvGrpSpPr>
            <p:grpSpPr>
              <a:xfrm>
                <a:off x="8766795" y="1827280"/>
                <a:ext cx="250594" cy="438587"/>
                <a:chOff x="8766795" y="1827280"/>
                <a:chExt cx="250594" cy="438587"/>
              </a:xfrm>
              <a:grpFill/>
            </p:grpSpPr>
            <p:sp>
              <p:nvSpPr>
                <p:cNvPr id="362" name="Freeform: Shape 361">
                  <a:extLst>
                    <a:ext uri="{FF2B5EF4-FFF2-40B4-BE49-F238E27FC236}">
                      <a16:creationId xmlns:a16="http://schemas.microsoft.com/office/drawing/2014/main" id="{088388A2-10D5-9EFA-A3A8-88A6EBDB3F70}"/>
                    </a:ext>
                  </a:extLst>
                </p:cNvPr>
                <p:cNvSpPr/>
                <p:nvPr/>
              </p:nvSpPr>
              <p:spPr>
                <a:xfrm>
                  <a:off x="8766795" y="1831134"/>
                  <a:ext cx="156598" cy="434733"/>
                </a:xfrm>
                <a:custGeom>
                  <a:avLst/>
                  <a:gdLst>
                    <a:gd name="connsiteX0" fmla="*/ 0 w 156598"/>
                    <a:gd name="connsiteY0" fmla="*/ 434734 h 434733"/>
                    <a:gd name="connsiteX1" fmla="*/ 19269 w 156598"/>
                    <a:gd name="connsiteY1" fmla="*/ 427543 h 434733"/>
                    <a:gd name="connsiteX2" fmla="*/ 156598 w 156598"/>
                    <a:gd name="connsiteY2" fmla="*/ 12690 h 434733"/>
                    <a:gd name="connsiteX3" fmla="*/ 143956 w 156598"/>
                    <a:gd name="connsiteY3" fmla="*/ 0 h 4347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598" h="434733">
                      <a:moveTo>
                        <a:pt x="0" y="434734"/>
                      </a:moveTo>
                      <a:lnTo>
                        <a:pt x="19269" y="427543"/>
                      </a:lnTo>
                      <a:lnTo>
                        <a:pt x="156598" y="12690"/>
                      </a:lnTo>
                      <a:lnTo>
                        <a:pt x="143956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63" name="Freeform: Shape 362">
                  <a:extLst>
                    <a:ext uri="{FF2B5EF4-FFF2-40B4-BE49-F238E27FC236}">
                      <a16:creationId xmlns:a16="http://schemas.microsoft.com/office/drawing/2014/main" id="{8C72CA41-6D67-653D-AC0E-E0123D0DE91D}"/>
                    </a:ext>
                  </a:extLst>
                </p:cNvPr>
                <p:cNvSpPr/>
                <p:nvPr/>
              </p:nvSpPr>
              <p:spPr>
                <a:xfrm>
                  <a:off x="8910751" y="1827280"/>
                  <a:ext cx="106639" cy="16543"/>
                </a:xfrm>
                <a:custGeom>
                  <a:avLst/>
                  <a:gdLst>
                    <a:gd name="connsiteX0" fmla="*/ 106639 w 106639"/>
                    <a:gd name="connsiteY0" fmla="*/ 0 h 16543"/>
                    <a:gd name="connsiteX1" fmla="*/ 0 w 106639"/>
                    <a:gd name="connsiteY1" fmla="*/ 3854 h 16543"/>
                    <a:gd name="connsiteX2" fmla="*/ 12643 w 106639"/>
                    <a:gd name="connsiteY2" fmla="*/ 16543 h 16543"/>
                    <a:gd name="connsiteX3" fmla="*/ 101187 w 106639"/>
                    <a:gd name="connsiteY3" fmla="*/ 13348 h 16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6639" h="16543">
                      <a:moveTo>
                        <a:pt x="106639" y="0"/>
                      </a:moveTo>
                      <a:lnTo>
                        <a:pt x="0" y="3854"/>
                      </a:lnTo>
                      <a:lnTo>
                        <a:pt x="12643" y="16543"/>
                      </a:lnTo>
                      <a:lnTo>
                        <a:pt x="101187" y="1334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64" name="Freeform: Shape 363">
                  <a:extLst>
                    <a:ext uri="{FF2B5EF4-FFF2-40B4-BE49-F238E27FC236}">
                      <a16:creationId xmlns:a16="http://schemas.microsoft.com/office/drawing/2014/main" id="{6A1473B9-FAAD-1124-4CEE-56E252205F59}"/>
                    </a:ext>
                  </a:extLst>
                </p:cNvPr>
                <p:cNvSpPr/>
                <p:nvPr/>
              </p:nvSpPr>
              <p:spPr>
                <a:xfrm>
                  <a:off x="8937728" y="2012406"/>
                  <a:ext cx="49395" cy="23781"/>
                </a:xfrm>
                <a:custGeom>
                  <a:avLst/>
                  <a:gdLst>
                    <a:gd name="connsiteX0" fmla="*/ 0 w 49395"/>
                    <a:gd name="connsiteY0" fmla="*/ 10857 h 23781"/>
                    <a:gd name="connsiteX1" fmla="*/ 15885 w 49395"/>
                    <a:gd name="connsiteY1" fmla="*/ 23781 h 23781"/>
                    <a:gd name="connsiteX2" fmla="*/ 38022 w 49395"/>
                    <a:gd name="connsiteY2" fmla="*/ 18094 h 23781"/>
                    <a:gd name="connsiteX3" fmla="*/ 49395 w 49395"/>
                    <a:gd name="connsiteY3" fmla="*/ 0 h 237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395" h="23781">
                      <a:moveTo>
                        <a:pt x="0" y="10857"/>
                      </a:moveTo>
                      <a:lnTo>
                        <a:pt x="15885" y="23781"/>
                      </a:lnTo>
                      <a:lnTo>
                        <a:pt x="38022" y="18094"/>
                      </a:lnTo>
                      <a:lnTo>
                        <a:pt x="49395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99B29174-7C99-6531-49EB-4612B3B76FD0}"/>
                  </a:ext>
                </a:extLst>
              </p:cNvPr>
              <p:cNvSpPr/>
              <p:nvPr/>
            </p:nvSpPr>
            <p:spPr>
              <a:xfrm>
                <a:off x="8910751" y="1824413"/>
                <a:ext cx="598052" cy="463214"/>
              </a:xfrm>
              <a:custGeom>
                <a:avLst/>
                <a:gdLst>
                  <a:gd name="connsiteX0" fmla="*/ 425522 w 598052"/>
                  <a:gd name="connsiteY0" fmla="*/ 0 h 463214"/>
                  <a:gd name="connsiteX1" fmla="*/ 190907 w 598052"/>
                  <a:gd name="connsiteY1" fmla="*/ 231137 h 463214"/>
                  <a:gd name="connsiteX2" fmla="*/ 150206 w 598052"/>
                  <a:gd name="connsiteY2" fmla="*/ 204912 h 463214"/>
                  <a:gd name="connsiteX3" fmla="*/ 0 w 598052"/>
                  <a:gd name="connsiteY3" fmla="*/ 420728 h 463214"/>
                  <a:gd name="connsiteX4" fmla="*/ 16543 w 598052"/>
                  <a:gd name="connsiteY4" fmla="*/ 428436 h 463214"/>
                  <a:gd name="connsiteX5" fmla="*/ 91036 w 598052"/>
                  <a:gd name="connsiteY5" fmla="*/ 463215 h 463214"/>
                  <a:gd name="connsiteX6" fmla="*/ 578595 w 598052"/>
                  <a:gd name="connsiteY6" fmla="*/ 28481 h 463214"/>
                  <a:gd name="connsiteX7" fmla="*/ 598053 w 598052"/>
                  <a:gd name="connsiteY7" fmla="*/ 11139 h 463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98052" h="463214">
                    <a:moveTo>
                      <a:pt x="425522" y="0"/>
                    </a:moveTo>
                    <a:lnTo>
                      <a:pt x="190907" y="231137"/>
                    </a:lnTo>
                    <a:lnTo>
                      <a:pt x="150206" y="204912"/>
                    </a:lnTo>
                    <a:lnTo>
                      <a:pt x="0" y="420728"/>
                    </a:lnTo>
                    <a:lnTo>
                      <a:pt x="16543" y="428436"/>
                    </a:lnTo>
                    <a:lnTo>
                      <a:pt x="91036" y="463215"/>
                    </a:lnTo>
                    <a:lnTo>
                      <a:pt x="578595" y="28481"/>
                    </a:lnTo>
                    <a:lnTo>
                      <a:pt x="598053" y="11139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grpSp>
            <p:nvGrpSpPr>
              <p:cNvPr id="60" name="Graphic 111">
                <a:extLst>
                  <a:ext uri="{FF2B5EF4-FFF2-40B4-BE49-F238E27FC236}">
                    <a16:creationId xmlns:a16="http://schemas.microsoft.com/office/drawing/2014/main" id="{226D5197-E7FC-CB2C-8338-A783F9E368EC}"/>
                  </a:ext>
                </a:extLst>
              </p:cNvPr>
              <p:cNvGrpSpPr/>
              <p:nvPr/>
            </p:nvGrpSpPr>
            <p:grpSpPr>
              <a:xfrm>
                <a:off x="8910751" y="1824413"/>
                <a:ext cx="598052" cy="428436"/>
                <a:chOff x="8910751" y="1824413"/>
                <a:chExt cx="598052" cy="428436"/>
              </a:xfrm>
              <a:grpFill/>
            </p:grpSpPr>
            <p:sp>
              <p:nvSpPr>
                <p:cNvPr id="358" name="Freeform: Shape 357">
                  <a:extLst>
                    <a:ext uri="{FF2B5EF4-FFF2-40B4-BE49-F238E27FC236}">
                      <a16:creationId xmlns:a16="http://schemas.microsoft.com/office/drawing/2014/main" id="{76BCE250-42B7-A15D-EBFC-2D54A1339BD7}"/>
                    </a:ext>
                  </a:extLst>
                </p:cNvPr>
                <p:cNvSpPr/>
                <p:nvPr/>
              </p:nvSpPr>
              <p:spPr>
                <a:xfrm>
                  <a:off x="8910751" y="2029326"/>
                  <a:ext cx="162519" cy="223523"/>
                </a:xfrm>
                <a:custGeom>
                  <a:avLst/>
                  <a:gdLst>
                    <a:gd name="connsiteX0" fmla="*/ 0 w 162519"/>
                    <a:gd name="connsiteY0" fmla="*/ 215816 h 223523"/>
                    <a:gd name="connsiteX1" fmla="*/ 16543 w 162519"/>
                    <a:gd name="connsiteY1" fmla="*/ 223524 h 223523"/>
                    <a:gd name="connsiteX2" fmla="*/ 162520 w 162519"/>
                    <a:gd name="connsiteY2" fmla="*/ 18799 h 223523"/>
                    <a:gd name="connsiteX3" fmla="*/ 150206 w 162519"/>
                    <a:gd name="connsiteY3" fmla="*/ 0 h 2235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2519" h="223523">
                      <a:moveTo>
                        <a:pt x="0" y="215816"/>
                      </a:moveTo>
                      <a:lnTo>
                        <a:pt x="16543" y="223524"/>
                      </a:lnTo>
                      <a:lnTo>
                        <a:pt x="162520" y="18799"/>
                      </a:lnTo>
                      <a:lnTo>
                        <a:pt x="150206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59" name="Freeform: Shape 358">
                  <a:extLst>
                    <a:ext uri="{FF2B5EF4-FFF2-40B4-BE49-F238E27FC236}">
                      <a16:creationId xmlns:a16="http://schemas.microsoft.com/office/drawing/2014/main" id="{3BB48EA0-68B9-1B93-1836-1150755EF84A}"/>
                    </a:ext>
                  </a:extLst>
                </p:cNvPr>
                <p:cNvSpPr/>
                <p:nvPr/>
              </p:nvSpPr>
              <p:spPr>
                <a:xfrm>
                  <a:off x="9060957" y="2029326"/>
                  <a:ext cx="53060" cy="45024"/>
                </a:xfrm>
                <a:custGeom>
                  <a:avLst/>
                  <a:gdLst>
                    <a:gd name="connsiteX0" fmla="*/ 0 w 53060"/>
                    <a:gd name="connsiteY0" fmla="*/ 0 h 45024"/>
                    <a:gd name="connsiteX1" fmla="*/ 12314 w 53060"/>
                    <a:gd name="connsiteY1" fmla="*/ 18799 h 45024"/>
                    <a:gd name="connsiteX2" fmla="*/ 53061 w 53060"/>
                    <a:gd name="connsiteY2" fmla="*/ 45024 h 45024"/>
                    <a:gd name="connsiteX3" fmla="*/ 40701 w 53060"/>
                    <a:gd name="connsiteY3" fmla="*/ 26225 h 45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3060" h="45024">
                      <a:moveTo>
                        <a:pt x="0" y="0"/>
                      </a:moveTo>
                      <a:lnTo>
                        <a:pt x="12314" y="18799"/>
                      </a:lnTo>
                      <a:lnTo>
                        <a:pt x="53061" y="45024"/>
                      </a:lnTo>
                      <a:lnTo>
                        <a:pt x="40701" y="2622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60" name="Freeform: Shape 359">
                  <a:extLst>
                    <a:ext uri="{FF2B5EF4-FFF2-40B4-BE49-F238E27FC236}">
                      <a16:creationId xmlns:a16="http://schemas.microsoft.com/office/drawing/2014/main" id="{DFE84444-16F1-A5EE-8B3D-70C61DD0531F}"/>
                    </a:ext>
                  </a:extLst>
                </p:cNvPr>
                <p:cNvSpPr/>
                <p:nvPr/>
              </p:nvSpPr>
              <p:spPr>
                <a:xfrm>
                  <a:off x="9336273" y="1824413"/>
                  <a:ext cx="172530" cy="28481"/>
                </a:xfrm>
                <a:custGeom>
                  <a:avLst/>
                  <a:gdLst>
                    <a:gd name="connsiteX0" fmla="*/ 172531 w 172530"/>
                    <a:gd name="connsiteY0" fmla="*/ 11139 h 28481"/>
                    <a:gd name="connsiteX1" fmla="*/ 0 w 172530"/>
                    <a:gd name="connsiteY1" fmla="*/ 0 h 28481"/>
                    <a:gd name="connsiteX2" fmla="*/ 12032 w 172530"/>
                    <a:gd name="connsiteY2" fmla="*/ 19175 h 28481"/>
                    <a:gd name="connsiteX3" fmla="*/ 153073 w 172530"/>
                    <a:gd name="connsiteY3" fmla="*/ 28481 h 284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2530" h="28481">
                      <a:moveTo>
                        <a:pt x="172531" y="11139"/>
                      </a:moveTo>
                      <a:lnTo>
                        <a:pt x="0" y="0"/>
                      </a:lnTo>
                      <a:lnTo>
                        <a:pt x="12032" y="19175"/>
                      </a:lnTo>
                      <a:lnTo>
                        <a:pt x="153073" y="2848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61" name="Freeform: Shape 360">
                  <a:extLst>
                    <a:ext uri="{FF2B5EF4-FFF2-40B4-BE49-F238E27FC236}">
                      <a16:creationId xmlns:a16="http://schemas.microsoft.com/office/drawing/2014/main" id="{8D2717BE-9905-B334-2290-38EE7D42982C}"/>
                    </a:ext>
                  </a:extLst>
                </p:cNvPr>
                <p:cNvSpPr/>
                <p:nvPr/>
              </p:nvSpPr>
              <p:spPr>
                <a:xfrm>
                  <a:off x="9101658" y="1824413"/>
                  <a:ext cx="246646" cy="249936"/>
                </a:xfrm>
                <a:custGeom>
                  <a:avLst/>
                  <a:gdLst>
                    <a:gd name="connsiteX0" fmla="*/ 0 w 246646"/>
                    <a:gd name="connsiteY0" fmla="*/ 231137 h 249936"/>
                    <a:gd name="connsiteX1" fmla="*/ 12360 w 246646"/>
                    <a:gd name="connsiteY1" fmla="*/ 249937 h 249936"/>
                    <a:gd name="connsiteX2" fmla="*/ 246647 w 246646"/>
                    <a:gd name="connsiteY2" fmla="*/ 19175 h 249936"/>
                    <a:gd name="connsiteX3" fmla="*/ 234615 w 246646"/>
                    <a:gd name="connsiteY3" fmla="*/ 0 h 249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6646" h="249936">
                      <a:moveTo>
                        <a:pt x="0" y="231137"/>
                      </a:moveTo>
                      <a:lnTo>
                        <a:pt x="12360" y="249937"/>
                      </a:lnTo>
                      <a:lnTo>
                        <a:pt x="246647" y="19175"/>
                      </a:lnTo>
                      <a:lnTo>
                        <a:pt x="234615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grpSp>
            <p:nvGrpSpPr>
              <p:cNvPr id="61" name="Graphic 111">
                <a:extLst>
                  <a:ext uri="{FF2B5EF4-FFF2-40B4-BE49-F238E27FC236}">
                    <a16:creationId xmlns:a16="http://schemas.microsoft.com/office/drawing/2014/main" id="{D4FA0C55-1F74-92BE-6B88-E130E66E2E3B}"/>
                  </a:ext>
                </a:extLst>
              </p:cNvPr>
              <p:cNvGrpSpPr/>
              <p:nvPr/>
            </p:nvGrpSpPr>
            <p:grpSpPr>
              <a:xfrm>
                <a:off x="9073271" y="1902806"/>
                <a:ext cx="492118" cy="421433"/>
                <a:chOff x="9073271" y="1902806"/>
                <a:chExt cx="492118" cy="421433"/>
              </a:xfrm>
              <a:grpFill/>
            </p:grpSpPr>
            <p:sp>
              <p:nvSpPr>
                <p:cNvPr id="354" name="Freeform: Shape 353">
                  <a:extLst>
                    <a:ext uri="{FF2B5EF4-FFF2-40B4-BE49-F238E27FC236}">
                      <a16:creationId xmlns:a16="http://schemas.microsoft.com/office/drawing/2014/main" id="{7EDB1D10-F056-D6BF-0EF1-19982EF7FB6B}"/>
                    </a:ext>
                  </a:extLst>
                </p:cNvPr>
                <p:cNvSpPr/>
                <p:nvPr/>
              </p:nvSpPr>
              <p:spPr>
                <a:xfrm>
                  <a:off x="9073271" y="1902806"/>
                  <a:ext cx="492118" cy="421433"/>
                </a:xfrm>
                <a:custGeom>
                  <a:avLst/>
                  <a:gdLst>
                    <a:gd name="connsiteX0" fmla="*/ 488970 w 492118"/>
                    <a:gd name="connsiteY0" fmla="*/ 0 h 421433"/>
                    <a:gd name="connsiteX1" fmla="*/ 469231 w 492118"/>
                    <a:gd name="connsiteY1" fmla="*/ 17013 h 421433"/>
                    <a:gd name="connsiteX2" fmla="*/ 51087 w 492118"/>
                    <a:gd name="connsiteY2" fmla="*/ 377396 h 421433"/>
                    <a:gd name="connsiteX3" fmla="*/ 0 w 492118"/>
                    <a:gd name="connsiteY3" fmla="*/ 421433 h 421433"/>
                    <a:gd name="connsiteX4" fmla="*/ 492119 w 492118"/>
                    <a:gd name="connsiteY4" fmla="*/ 176243 h 4214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2118" h="421433">
                      <a:moveTo>
                        <a:pt x="488970" y="0"/>
                      </a:moveTo>
                      <a:lnTo>
                        <a:pt x="469231" y="17013"/>
                      </a:lnTo>
                      <a:lnTo>
                        <a:pt x="51087" y="377396"/>
                      </a:lnTo>
                      <a:lnTo>
                        <a:pt x="0" y="421433"/>
                      </a:lnTo>
                      <a:lnTo>
                        <a:pt x="492119" y="176243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55" name="Freeform: Shape 354">
                  <a:extLst>
                    <a:ext uri="{FF2B5EF4-FFF2-40B4-BE49-F238E27FC236}">
                      <a16:creationId xmlns:a16="http://schemas.microsoft.com/office/drawing/2014/main" id="{A1FCA5D5-CFD9-9E27-0FEF-4B51D4A9AEA7}"/>
                    </a:ext>
                  </a:extLst>
                </p:cNvPr>
                <p:cNvSpPr/>
                <p:nvPr/>
              </p:nvSpPr>
              <p:spPr>
                <a:xfrm>
                  <a:off x="9073271" y="1902806"/>
                  <a:ext cx="492118" cy="421433"/>
                </a:xfrm>
                <a:custGeom>
                  <a:avLst/>
                  <a:gdLst>
                    <a:gd name="connsiteX0" fmla="*/ 488970 w 492118"/>
                    <a:gd name="connsiteY0" fmla="*/ 0 h 421433"/>
                    <a:gd name="connsiteX1" fmla="*/ 469231 w 492118"/>
                    <a:gd name="connsiteY1" fmla="*/ 17013 h 421433"/>
                    <a:gd name="connsiteX2" fmla="*/ 51087 w 492118"/>
                    <a:gd name="connsiteY2" fmla="*/ 377396 h 421433"/>
                    <a:gd name="connsiteX3" fmla="*/ 0 w 492118"/>
                    <a:gd name="connsiteY3" fmla="*/ 421433 h 421433"/>
                    <a:gd name="connsiteX4" fmla="*/ 492119 w 492118"/>
                    <a:gd name="connsiteY4" fmla="*/ 176243 h 4214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2118" h="421433">
                      <a:moveTo>
                        <a:pt x="488970" y="0"/>
                      </a:moveTo>
                      <a:lnTo>
                        <a:pt x="469231" y="17013"/>
                      </a:lnTo>
                      <a:lnTo>
                        <a:pt x="51087" y="377396"/>
                      </a:lnTo>
                      <a:lnTo>
                        <a:pt x="0" y="421433"/>
                      </a:lnTo>
                      <a:lnTo>
                        <a:pt x="492119" y="176243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56" name="Freeform: Shape 355">
                  <a:extLst>
                    <a:ext uri="{FF2B5EF4-FFF2-40B4-BE49-F238E27FC236}">
                      <a16:creationId xmlns:a16="http://schemas.microsoft.com/office/drawing/2014/main" id="{3812455E-647D-AF69-2F8B-2F6A235B06E6}"/>
                    </a:ext>
                  </a:extLst>
                </p:cNvPr>
                <p:cNvSpPr/>
                <p:nvPr/>
              </p:nvSpPr>
              <p:spPr>
                <a:xfrm>
                  <a:off x="9542501" y="1902806"/>
                  <a:ext cx="22888" cy="176243"/>
                </a:xfrm>
                <a:custGeom>
                  <a:avLst/>
                  <a:gdLst>
                    <a:gd name="connsiteX0" fmla="*/ 0 w 22888"/>
                    <a:gd name="connsiteY0" fmla="*/ 17013 h 176243"/>
                    <a:gd name="connsiteX1" fmla="*/ 2679 w 22888"/>
                    <a:gd name="connsiteY1" fmla="*/ 167737 h 176243"/>
                    <a:gd name="connsiteX2" fmla="*/ 22888 w 22888"/>
                    <a:gd name="connsiteY2" fmla="*/ 176243 h 176243"/>
                    <a:gd name="connsiteX3" fmla="*/ 19739 w 22888"/>
                    <a:gd name="connsiteY3" fmla="*/ 0 h 1762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88" h="176243">
                      <a:moveTo>
                        <a:pt x="0" y="17013"/>
                      </a:moveTo>
                      <a:lnTo>
                        <a:pt x="2679" y="167737"/>
                      </a:lnTo>
                      <a:lnTo>
                        <a:pt x="22888" y="176243"/>
                      </a:lnTo>
                      <a:lnTo>
                        <a:pt x="19739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57" name="Freeform: Shape 356">
                  <a:extLst>
                    <a:ext uri="{FF2B5EF4-FFF2-40B4-BE49-F238E27FC236}">
                      <a16:creationId xmlns:a16="http://schemas.microsoft.com/office/drawing/2014/main" id="{BA936DB6-19D0-3FBD-4EEA-2A106CEB7026}"/>
                    </a:ext>
                  </a:extLst>
                </p:cNvPr>
                <p:cNvSpPr/>
                <p:nvPr/>
              </p:nvSpPr>
              <p:spPr>
                <a:xfrm>
                  <a:off x="9073271" y="2070543"/>
                  <a:ext cx="492118" cy="253696"/>
                </a:xfrm>
                <a:custGeom>
                  <a:avLst/>
                  <a:gdLst>
                    <a:gd name="connsiteX0" fmla="*/ 51087 w 492118"/>
                    <a:gd name="connsiteY0" fmla="*/ 209659 h 253696"/>
                    <a:gd name="connsiteX1" fmla="*/ 0 w 492118"/>
                    <a:gd name="connsiteY1" fmla="*/ 253697 h 253696"/>
                    <a:gd name="connsiteX2" fmla="*/ 492119 w 492118"/>
                    <a:gd name="connsiteY2" fmla="*/ 8507 h 253696"/>
                    <a:gd name="connsiteX3" fmla="*/ 471909 w 492118"/>
                    <a:gd name="connsiteY3" fmla="*/ 0 h 2536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2118" h="253696">
                      <a:moveTo>
                        <a:pt x="51087" y="209659"/>
                      </a:moveTo>
                      <a:lnTo>
                        <a:pt x="0" y="253697"/>
                      </a:lnTo>
                      <a:lnTo>
                        <a:pt x="492119" y="8507"/>
                      </a:lnTo>
                      <a:lnTo>
                        <a:pt x="471909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0BFF7ABA-1A04-C978-7647-C411EE903431}"/>
                  </a:ext>
                </a:extLst>
              </p:cNvPr>
              <p:cNvSpPr/>
              <p:nvPr/>
            </p:nvSpPr>
            <p:spPr>
              <a:xfrm>
                <a:off x="9553653" y="1815735"/>
                <a:ext cx="12363" cy="11341"/>
              </a:xfrm>
              <a:custGeom>
                <a:avLst/>
                <a:gdLst>
                  <a:gd name="connsiteX0" fmla="*/ 12065 w 12363"/>
                  <a:gd name="connsiteY0" fmla="*/ 6564 h 11341"/>
                  <a:gd name="connsiteX1" fmla="*/ 4264 w 12363"/>
                  <a:gd name="connsiteY1" fmla="*/ 11263 h 11341"/>
                  <a:gd name="connsiteX2" fmla="*/ 316 w 12363"/>
                  <a:gd name="connsiteY2" fmla="*/ 4778 h 11341"/>
                  <a:gd name="connsiteX3" fmla="*/ 8118 w 12363"/>
                  <a:gd name="connsiteY3" fmla="*/ 78 h 11341"/>
                  <a:gd name="connsiteX4" fmla="*/ 12065 w 12363"/>
                  <a:gd name="connsiteY4" fmla="*/ 6564 h 11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63" h="11341">
                    <a:moveTo>
                      <a:pt x="12065" y="6564"/>
                    </a:moveTo>
                    <a:cubicBezTo>
                      <a:pt x="10985" y="9665"/>
                      <a:pt x="7507" y="11780"/>
                      <a:pt x="4264" y="11263"/>
                    </a:cubicBezTo>
                    <a:cubicBezTo>
                      <a:pt x="1021" y="10793"/>
                      <a:pt x="-765" y="7879"/>
                      <a:pt x="316" y="4778"/>
                    </a:cubicBezTo>
                    <a:cubicBezTo>
                      <a:pt x="1397" y="1676"/>
                      <a:pt x="4875" y="-439"/>
                      <a:pt x="8118" y="78"/>
                    </a:cubicBezTo>
                    <a:cubicBezTo>
                      <a:pt x="11360" y="548"/>
                      <a:pt x="13099" y="3462"/>
                      <a:pt x="12065" y="6564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8C84E295-7EC8-6CC9-F3FC-07774001F0A9}"/>
                  </a:ext>
                </a:extLst>
              </p:cNvPr>
              <p:cNvSpPr/>
              <p:nvPr/>
            </p:nvSpPr>
            <p:spPr>
              <a:xfrm>
                <a:off x="9553613" y="1815747"/>
                <a:ext cx="11071" cy="10451"/>
              </a:xfrm>
              <a:custGeom>
                <a:avLst/>
                <a:gdLst>
                  <a:gd name="connsiteX0" fmla="*/ 1155 w 11071"/>
                  <a:gd name="connsiteY0" fmla="*/ 5611 h 10451"/>
                  <a:gd name="connsiteX1" fmla="*/ 8957 w 11071"/>
                  <a:gd name="connsiteY1" fmla="*/ 911 h 10451"/>
                  <a:gd name="connsiteX2" fmla="*/ 11072 w 11071"/>
                  <a:gd name="connsiteY2" fmla="*/ 1663 h 10451"/>
                  <a:gd name="connsiteX3" fmla="*/ 8111 w 11071"/>
                  <a:gd name="connsiteY3" fmla="*/ 65 h 10451"/>
                  <a:gd name="connsiteX4" fmla="*/ 309 w 11071"/>
                  <a:gd name="connsiteY4" fmla="*/ 4765 h 10451"/>
                  <a:gd name="connsiteX5" fmla="*/ 2142 w 11071"/>
                  <a:gd name="connsiteY5" fmla="*/ 10452 h 10451"/>
                  <a:gd name="connsiteX6" fmla="*/ 1155 w 11071"/>
                  <a:gd name="connsiteY6" fmla="*/ 5611 h 10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071" h="10451">
                    <a:moveTo>
                      <a:pt x="1155" y="5611"/>
                    </a:moveTo>
                    <a:cubicBezTo>
                      <a:pt x="2236" y="2509"/>
                      <a:pt x="5714" y="394"/>
                      <a:pt x="8957" y="911"/>
                    </a:cubicBezTo>
                    <a:cubicBezTo>
                      <a:pt x="9756" y="1052"/>
                      <a:pt x="10461" y="1287"/>
                      <a:pt x="11072" y="1663"/>
                    </a:cubicBezTo>
                    <a:cubicBezTo>
                      <a:pt x="10320" y="864"/>
                      <a:pt x="9380" y="253"/>
                      <a:pt x="8111" y="65"/>
                    </a:cubicBezTo>
                    <a:cubicBezTo>
                      <a:pt x="4868" y="-405"/>
                      <a:pt x="1390" y="1710"/>
                      <a:pt x="309" y="4765"/>
                    </a:cubicBezTo>
                    <a:cubicBezTo>
                      <a:pt x="-490" y="7115"/>
                      <a:pt x="309" y="9277"/>
                      <a:pt x="2142" y="10452"/>
                    </a:cubicBezTo>
                    <a:cubicBezTo>
                      <a:pt x="1014" y="9230"/>
                      <a:pt x="544" y="7491"/>
                      <a:pt x="1155" y="5611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BFDF4549-C84B-7C59-1CE8-3E9F59DDD43A}"/>
                  </a:ext>
                </a:extLst>
              </p:cNvPr>
              <p:cNvSpPr/>
              <p:nvPr/>
            </p:nvSpPr>
            <p:spPr>
              <a:xfrm>
                <a:off x="9581792" y="1837627"/>
                <a:ext cx="12219" cy="12344"/>
              </a:xfrm>
              <a:custGeom>
                <a:avLst/>
                <a:gdLst>
                  <a:gd name="connsiteX0" fmla="*/ 12220 w 12219"/>
                  <a:gd name="connsiteY0" fmla="*/ 5162 h 12344"/>
                  <a:gd name="connsiteX1" fmla="*/ 6110 w 12219"/>
                  <a:gd name="connsiteY1" fmla="*/ 12259 h 12344"/>
                  <a:gd name="connsiteX2" fmla="*/ 0 w 12219"/>
                  <a:gd name="connsiteY2" fmla="*/ 7183 h 12344"/>
                  <a:gd name="connsiteX3" fmla="*/ 6110 w 12219"/>
                  <a:gd name="connsiteY3" fmla="*/ 86 h 12344"/>
                  <a:gd name="connsiteX4" fmla="*/ 12220 w 12219"/>
                  <a:gd name="connsiteY4" fmla="*/ 5162 h 12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19" h="12344">
                    <a:moveTo>
                      <a:pt x="12220" y="5162"/>
                    </a:moveTo>
                    <a:cubicBezTo>
                      <a:pt x="12220" y="8546"/>
                      <a:pt x="9494" y="11695"/>
                      <a:pt x="6110" y="12259"/>
                    </a:cubicBezTo>
                    <a:cubicBezTo>
                      <a:pt x="2726" y="12823"/>
                      <a:pt x="0" y="10520"/>
                      <a:pt x="0" y="7183"/>
                    </a:cubicBezTo>
                    <a:cubicBezTo>
                      <a:pt x="0" y="3799"/>
                      <a:pt x="2726" y="650"/>
                      <a:pt x="6110" y="86"/>
                    </a:cubicBezTo>
                    <a:cubicBezTo>
                      <a:pt x="9494" y="-478"/>
                      <a:pt x="12220" y="1778"/>
                      <a:pt x="12220" y="5162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87B7FD7-3624-01F2-6446-03F46B1A6092}"/>
                  </a:ext>
                </a:extLst>
              </p:cNvPr>
              <p:cNvSpPr/>
              <p:nvPr/>
            </p:nvSpPr>
            <p:spPr>
              <a:xfrm>
                <a:off x="9581792" y="2108196"/>
                <a:ext cx="12219" cy="12343"/>
              </a:xfrm>
              <a:custGeom>
                <a:avLst/>
                <a:gdLst>
                  <a:gd name="connsiteX0" fmla="*/ 12220 w 12219"/>
                  <a:gd name="connsiteY0" fmla="*/ 5162 h 12343"/>
                  <a:gd name="connsiteX1" fmla="*/ 6110 w 12219"/>
                  <a:gd name="connsiteY1" fmla="*/ 12259 h 12343"/>
                  <a:gd name="connsiteX2" fmla="*/ 0 w 12219"/>
                  <a:gd name="connsiteY2" fmla="*/ 7183 h 12343"/>
                  <a:gd name="connsiteX3" fmla="*/ 6110 w 12219"/>
                  <a:gd name="connsiteY3" fmla="*/ 86 h 12343"/>
                  <a:gd name="connsiteX4" fmla="*/ 12220 w 12219"/>
                  <a:gd name="connsiteY4" fmla="*/ 5162 h 12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19" h="12343">
                    <a:moveTo>
                      <a:pt x="12220" y="5162"/>
                    </a:moveTo>
                    <a:cubicBezTo>
                      <a:pt x="12220" y="8546"/>
                      <a:pt x="9494" y="11695"/>
                      <a:pt x="6110" y="12259"/>
                    </a:cubicBezTo>
                    <a:cubicBezTo>
                      <a:pt x="2726" y="12823"/>
                      <a:pt x="0" y="10520"/>
                      <a:pt x="0" y="7183"/>
                    </a:cubicBezTo>
                    <a:cubicBezTo>
                      <a:pt x="0" y="3799"/>
                      <a:pt x="2726" y="650"/>
                      <a:pt x="6110" y="86"/>
                    </a:cubicBezTo>
                    <a:cubicBezTo>
                      <a:pt x="9494" y="-478"/>
                      <a:pt x="12220" y="1778"/>
                      <a:pt x="12220" y="5162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042CA4BE-4A7C-7913-080C-60C079780126}"/>
                  </a:ext>
                </a:extLst>
              </p:cNvPr>
              <p:cNvSpPr/>
              <p:nvPr/>
            </p:nvSpPr>
            <p:spPr>
              <a:xfrm>
                <a:off x="9581792" y="1837589"/>
                <a:ext cx="10903" cy="11591"/>
              </a:xfrm>
              <a:custGeom>
                <a:avLst/>
                <a:gdLst>
                  <a:gd name="connsiteX0" fmla="*/ 1269 w 10903"/>
                  <a:gd name="connsiteY0" fmla="*/ 8208 h 11591"/>
                  <a:gd name="connsiteX1" fmla="*/ 7379 w 10903"/>
                  <a:gd name="connsiteY1" fmla="*/ 1111 h 11591"/>
                  <a:gd name="connsiteX2" fmla="*/ 10903 w 10903"/>
                  <a:gd name="connsiteY2" fmla="*/ 1769 h 11591"/>
                  <a:gd name="connsiteX3" fmla="*/ 6110 w 10903"/>
                  <a:gd name="connsiteY3" fmla="*/ 77 h 11591"/>
                  <a:gd name="connsiteX4" fmla="*/ 0 w 10903"/>
                  <a:gd name="connsiteY4" fmla="*/ 7174 h 11591"/>
                  <a:gd name="connsiteX5" fmla="*/ 2538 w 10903"/>
                  <a:gd name="connsiteY5" fmla="*/ 11592 h 11591"/>
                  <a:gd name="connsiteX6" fmla="*/ 1269 w 10903"/>
                  <a:gd name="connsiteY6" fmla="*/ 8208 h 11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903" h="11591">
                    <a:moveTo>
                      <a:pt x="1269" y="8208"/>
                    </a:moveTo>
                    <a:cubicBezTo>
                      <a:pt x="1269" y="4824"/>
                      <a:pt x="3995" y="1675"/>
                      <a:pt x="7379" y="1111"/>
                    </a:cubicBezTo>
                    <a:cubicBezTo>
                      <a:pt x="8742" y="876"/>
                      <a:pt x="9917" y="1205"/>
                      <a:pt x="10903" y="1769"/>
                    </a:cubicBezTo>
                    <a:cubicBezTo>
                      <a:pt x="9776" y="500"/>
                      <a:pt x="8131" y="-252"/>
                      <a:pt x="6110" y="77"/>
                    </a:cubicBezTo>
                    <a:cubicBezTo>
                      <a:pt x="2726" y="641"/>
                      <a:pt x="0" y="3790"/>
                      <a:pt x="0" y="7174"/>
                    </a:cubicBezTo>
                    <a:cubicBezTo>
                      <a:pt x="0" y="9195"/>
                      <a:pt x="1034" y="10699"/>
                      <a:pt x="2538" y="11592"/>
                    </a:cubicBezTo>
                    <a:cubicBezTo>
                      <a:pt x="1833" y="10699"/>
                      <a:pt x="1269" y="9618"/>
                      <a:pt x="1269" y="8208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1DF4F0E4-71C4-38C2-CEC3-ACF8474848B9}"/>
                  </a:ext>
                </a:extLst>
              </p:cNvPr>
              <p:cNvSpPr/>
              <p:nvPr/>
            </p:nvSpPr>
            <p:spPr>
              <a:xfrm>
                <a:off x="9581792" y="2108205"/>
                <a:ext cx="10903" cy="11591"/>
              </a:xfrm>
              <a:custGeom>
                <a:avLst/>
                <a:gdLst>
                  <a:gd name="connsiteX0" fmla="*/ 1269 w 10903"/>
                  <a:gd name="connsiteY0" fmla="*/ 8208 h 11591"/>
                  <a:gd name="connsiteX1" fmla="*/ 7379 w 10903"/>
                  <a:gd name="connsiteY1" fmla="*/ 1111 h 11591"/>
                  <a:gd name="connsiteX2" fmla="*/ 10903 w 10903"/>
                  <a:gd name="connsiteY2" fmla="*/ 1769 h 11591"/>
                  <a:gd name="connsiteX3" fmla="*/ 6110 w 10903"/>
                  <a:gd name="connsiteY3" fmla="*/ 77 h 11591"/>
                  <a:gd name="connsiteX4" fmla="*/ 0 w 10903"/>
                  <a:gd name="connsiteY4" fmla="*/ 7174 h 11591"/>
                  <a:gd name="connsiteX5" fmla="*/ 2538 w 10903"/>
                  <a:gd name="connsiteY5" fmla="*/ 11592 h 11591"/>
                  <a:gd name="connsiteX6" fmla="*/ 1269 w 10903"/>
                  <a:gd name="connsiteY6" fmla="*/ 8208 h 115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903" h="11591">
                    <a:moveTo>
                      <a:pt x="1269" y="8208"/>
                    </a:moveTo>
                    <a:cubicBezTo>
                      <a:pt x="1269" y="4824"/>
                      <a:pt x="3995" y="1675"/>
                      <a:pt x="7379" y="1111"/>
                    </a:cubicBezTo>
                    <a:cubicBezTo>
                      <a:pt x="8742" y="876"/>
                      <a:pt x="9917" y="1205"/>
                      <a:pt x="10903" y="1769"/>
                    </a:cubicBezTo>
                    <a:cubicBezTo>
                      <a:pt x="9776" y="500"/>
                      <a:pt x="8131" y="-252"/>
                      <a:pt x="6110" y="77"/>
                    </a:cubicBezTo>
                    <a:cubicBezTo>
                      <a:pt x="2726" y="641"/>
                      <a:pt x="0" y="3790"/>
                      <a:pt x="0" y="7174"/>
                    </a:cubicBezTo>
                    <a:cubicBezTo>
                      <a:pt x="0" y="9195"/>
                      <a:pt x="1034" y="10699"/>
                      <a:pt x="2538" y="11592"/>
                    </a:cubicBezTo>
                    <a:cubicBezTo>
                      <a:pt x="1833" y="10699"/>
                      <a:pt x="1269" y="9571"/>
                      <a:pt x="1269" y="8208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73C25DD1-CAAF-5C2B-FD08-D1F2B3082B02}"/>
                  </a:ext>
                </a:extLst>
              </p:cNvPr>
              <p:cNvSpPr/>
              <p:nvPr/>
            </p:nvSpPr>
            <p:spPr>
              <a:xfrm>
                <a:off x="8900142" y="1804596"/>
                <a:ext cx="12381" cy="11341"/>
              </a:xfrm>
              <a:custGeom>
                <a:avLst/>
                <a:gdLst>
                  <a:gd name="connsiteX0" fmla="*/ 12065 w 12381"/>
                  <a:gd name="connsiteY0" fmla="*/ 6564 h 11341"/>
                  <a:gd name="connsiteX1" fmla="*/ 4264 w 12381"/>
                  <a:gd name="connsiteY1" fmla="*/ 11263 h 11341"/>
                  <a:gd name="connsiteX2" fmla="*/ 316 w 12381"/>
                  <a:gd name="connsiteY2" fmla="*/ 4778 h 11341"/>
                  <a:gd name="connsiteX3" fmla="*/ 8118 w 12381"/>
                  <a:gd name="connsiteY3" fmla="*/ 78 h 11341"/>
                  <a:gd name="connsiteX4" fmla="*/ 12065 w 12381"/>
                  <a:gd name="connsiteY4" fmla="*/ 6564 h 11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1" h="11341">
                    <a:moveTo>
                      <a:pt x="12065" y="6564"/>
                    </a:moveTo>
                    <a:cubicBezTo>
                      <a:pt x="10984" y="9665"/>
                      <a:pt x="7507" y="11780"/>
                      <a:pt x="4264" y="11263"/>
                    </a:cubicBezTo>
                    <a:cubicBezTo>
                      <a:pt x="1021" y="10793"/>
                      <a:pt x="-765" y="7880"/>
                      <a:pt x="316" y="4778"/>
                    </a:cubicBezTo>
                    <a:cubicBezTo>
                      <a:pt x="1397" y="1676"/>
                      <a:pt x="4875" y="-439"/>
                      <a:pt x="8118" y="78"/>
                    </a:cubicBezTo>
                    <a:cubicBezTo>
                      <a:pt x="11360" y="595"/>
                      <a:pt x="13146" y="3509"/>
                      <a:pt x="12065" y="6564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269D5BC5-1476-E0C0-4239-5EF70A44C346}"/>
                  </a:ext>
                </a:extLst>
              </p:cNvPr>
              <p:cNvSpPr/>
              <p:nvPr/>
            </p:nvSpPr>
            <p:spPr>
              <a:xfrm>
                <a:off x="8900189" y="1804656"/>
                <a:ext cx="12300" cy="11250"/>
              </a:xfrm>
              <a:custGeom>
                <a:avLst/>
                <a:gdLst>
                  <a:gd name="connsiteX0" fmla="*/ 1162 w 12300"/>
                  <a:gd name="connsiteY0" fmla="*/ 5235 h 11250"/>
                  <a:gd name="connsiteX1" fmla="*/ 8400 w 12300"/>
                  <a:gd name="connsiteY1" fmla="*/ 864 h 11250"/>
                  <a:gd name="connsiteX2" fmla="*/ 12300 w 12300"/>
                  <a:gd name="connsiteY2" fmla="*/ 4624 h 11250"/>
                  <a:gd name="connsiteX3" fmla="*/ 8118 w 12300"/>
                  <a:gd name="connsiteY3" fmla="*/ 65 h 11250"/>
                  <a:gd name="connsiteX4" fmla="*/ 316 w 12300"/>
                  <a:gd name="connsiteY4" fmla="*/ 4765 h 11250"/>
                  <a:gd name="connsiteX5" fmla="*/ 4264 w 12300"/>
                  <a:gd name="connsiteY5" fmla="*/ 11251 h 11250"/>
                  <a:gd name="connsiteX6" fmla="*/ 4781 w 12300"/>
                  <a:gd name="connsiteY6" fmla="*/ 11251 h 11250"/>
                  <a:gd name="connsiteX7" fmla="*/ 1162 w 12300"/>
                  <a:gd name="connsiteY7" fmla="*/ 5235 h 11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300" h="11250">
                    <a:moveTo>
                      <a:pt x="1162" y="5235"/>
                    </a:moveTo>
                    <a:cubicBezTo>
                      <a:pt x="2149" y="2368"/>
                      <a:pt x="5392" y="394"/>
                      <a:pt x="8400" y="864"/>
                    </a:cubicBezTo>
                    <a:cubicBezTo>
                      <a:pt x="10608" y="1193"/>
                      <a:pt x="12018" y="2744"/>
                      <a:pt x="12300" y="4624"/>
                    </a:cubicBezTo>
                    <a:cubicBezTo>
                      <a:pt x="12253" y="2321"/>
                      <a:pt x="10655" y="441"/>
                      <a:pt x="8118" y="65"/>
                    </a:cubicBezTo>
                    <a:cubicBezTo>
                      <a:pt x="4875" y="-405"/>
                      <a:pt x="1397" y="1710"/>
                      <a:pt x="316" y="4765"/>
                    </a:cubicBezTo>
                    <a:cubicBezTo>
                      <a:pt x="-765" y="7867"/>
                      <a:pt x="1021" y="10734"/>
                      <a:pt x="4264" y="11251"/>
                    </a:cubicBezTo>
                    <a:cubicBezTo>
                      <a:pt x="4452" y="11251"/>
                      <a:pt x="4593" y="11204"/>
                      <a:pt x="4781" y="11251"/>
                    </a:cubicBezTo>
                    <a:cubicBezTo>
                      <a:pt x="1773" y="10734"/>
                      <a:pt x="175" y="8102"/>
                      <a:pt x="1162" y="5235"/>
                    </a:cubicBez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grpSp>
            <p:nvGrpSpPr>
              <p:cNvPr id="70" name="Graphic 111">
                <a:extLst>
                  <a:ext uri="{FF2B5EF4-FFF2-40B4-BE49-F238E27FC236}">
                    <a16:creationId xmlns:a16="http://schemas.microsoft.com/office/drawing/2014/main" id="{A6CB6147-DC12-892C-C35B-6F0982CAAA74}"/>
                  </a:ext>
                </a:extLst>
              </p:cNvPr>
              <p:cNvGrpSpPr/>
              <p:nvPr/>
            </p:nvGrpSpPr>
            <p:grpSpPr>
              <a:xfrm>
                <a:off x="8987123" y="1686802"/>
                <a:ext cx="331901" cy="325603"/>
                <a:chOff x="8987123" y="1686802"/>
                <a:chExt cx="331901" cy="325603"/>
              </a:xfrm>
              <a:grpFill/>
            </p:grpSpPr>
            <p:grpSp>
              <p:nvGrpSpPr>
                <p:cNvPr id="342" name="Graphic 111">
                  <a:extLst>
                    <a:ext uri="{FF2B5EF4-FFF2-40B4-BE49-F238E27FC236}">
                      <a16:creationId xmlns:a16="http://schemas.microsoft.com/office/drawing/2014/main" id="{C0A587E4-CAAB-1234-C8FE-EABC1F564663}"/>
                    </a:ext>
                  </a:extLst>
                </p:cNvPr>
                <p:cNvGrpSpPr/>
                <p:nvPr/>
              </p:nvGrpSpPr>
              <p:grpSpPr>
                <a:xfrm>
                  <a:off x="8987123" y="1686802"/>
                  <a:ext cx="331901" cy="325603"/>
                  <a:chOff x="8987123" y="1686802"/>
                  <a:chExt cx="331901" cy="325603"/>
                </a:xfrm>
                <a:grpFill/>
              </p:grpSpPr>
              <p:grpSp>
                <p:nvGrpSpPr>
                  <p:cNvPr id="348" name="Graphic 111">
                    <a:extLst>
                      <a:ext uri="{FF2B5EF4-FFF2-40B4-BE49-F238E27FC236}">
                        <a16:creationId xmlns:a16="http://schemas.microsoft.com/office/drawing/2014/main" id="{12955E40-AF1A-1324-C965-A73A0B09A34C}"/>
                      </a:ext>
                    </a:extLst>
                  </p:cNvPr>
                  <p:cNvGrpSpPr/>
                  <p:nvPr/>
                </p:nvGrpSpPr>
                <p:grpSpPr>
                  <a:xfrm>
                    <a:off x="8987123" y="1695920"/>
                    <a:ext cx="331901" cy="316486"/>
                    <a:chOff x="8987123" y="1695920"/>
                    <a:chExt cx="331901" cy="316486"/>
                  </a:xfrm>
                  <a:grpFill/>
                </p:grpSpPr>
                <p:sp>
                  <p:nvSpPr>
                    <p:cNvPr id="350" name="Freeform: Shape 349">
                      <a:extLst>
                        <a:ext uri="{FF2B5EF4-FFF2-40B4-BE49-F238E27FC236}">
                          <a16:creationId xmlns:a16="http://schemas.microsoft.com/office/drawing/2014/main" id="{3C87DFFE-C9F0-29B7-857F-B79C00FCD1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87123" y="1966160"/>
                      <a:ext cx="60486" cy="30642"/>
                    </a:xfrm>
                    <a:custGeom>
                      <a:avLst/>
                      <a:gdLst>
                        <a:gd name="connsiteX0" fmla="*/ 0 w 60486"/>
                        <a:gd name="connsiteY0" fmla="*/ 21055 h 30642"/>
                        <a:gd name="connsiteX1" fmla="*/ 0 w 60486"/>
                        <a:gd name="connsiteY1" fmla="*/ 30643 h 30642"/>
                        <a:gd name="connsiteX2" fmla="*/ 60487 w 60486"/>
                        <a:gd name="connsiteY2" fmla="*/ 11280 h 30642"/>
                        <a:gd name="connsiteX3" fmla="*/ 60487 w 60486"/>
                        <a:gd name="connsiteY3" fmla="*/ 0 h 306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0486" h="30642">
                          <a:moveTo>
                            <a:pt x="0" y="21055"/>
                          </a:moveTo>
                          <a:lnTo>
                            <a:pt x="0" y="30643"/>
                          </a:lnTo>
                          <a:lnTo>
                            <a:pt x="60487" y="11280"/>
                          </a:lnTo>
                          <a:lnTo>
                            <a:pt x="60487" y="0"/>
                          </a:ln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351" name="Freeform: Shape 350">
                      <a:extLst>
                        <a:ext uri="{FF2B5EF4-FFF2-40B4-BE49-F238E27FC236}">
                          <a16:creationId xmlns:a16="http://schemas.microsoft.com/office/drawing/2014/main" id="{4016776C-2D64-27CA-6B3B-311145C2EE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47610" y="1966160"/>
                      <a:ext cx="49066" cy="46246"/>
                    </a:xfrm>
                    <a:custGeom>
                      <a:avLst/>
                      <a:gdLst>
                        <a:gd name="connsiteX0" fmla="*/ 0 w 49066"/>
                        <a:gd name="connsiteY0" fmla="*/ 0 h 46246"/>
                        <a:gd name="connsiteX1" fmla="*/ 0 w 49066"/>
                        <a:gd name="connsiteY1" fmla="*/ 11280 h 46246"/>
                        <a:gd name="connsiteX2" fmla="*/ 49066 w 49066"/>
                        <a:gd name="connsiteY2" fmla="*/ 46246 h 46246"/>
                        <a:gd name="connsiteX3" fmla="*/ 49066 w 49066"/>
                        <a:gd name="connsiteY3" fmla="*/ 34168 h 462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9066" h="46246">
                          <a:moveTo>
                            <a:pt x="0" y="0"/>
                          </a:moveTo>
                          <a:lnTo>
                            <a:pt x="0" y="11280"/>
                          </a:lnTo>
                          <a:lnTo>
                            <a:pt x="49066" y="46246"/>
                          </a:lnTo>
                          <a:lnTo>
                            <a:pt x="49066" y="34168"/>
                          </a:ln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352" name="Freeform: Shape 351">
                      <a:extLst>
                        <a:ext uri="{FF2B5EF4-FFF2-40B4-BE49-F238E27FC236}">
                          <a16:creationId xmlns:a16="http://schemas.microsoft.com/office/drawing/2014/main" id="{653F3C2B-FC58-52CB-161B-91DF2F202A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96676" y="1695920"/>
                      <a:ext cx="222348" cy="316486"/>
                    </a:xfrm>
                    <a:custGeom>
                      <a:avLst/>
                      <a:gdLst>
                        <a:gd name="connsiteX0" fmla="*/ 222349 w 222348"/>
                        <a:gd name="connsiteY0" fmla="*/ 0 h 316486"/>
                        <a:gd name="connsiteX1" fmla="*/ 0 w 222348"/>
                        <a:gd name="connsiteY1" fmla="*/ 304408 h 316486"/>
                        <a:gd name="connsiteX2" fmla="*/ 0 w 222348"/>
                        <a:gd name="connsiteY2" fmla="*/ 316486 h 316486"/>
                        <a:gd name="connsiteX3" fmla="*/ 222349 w 222348"/>
                        <a:gd name="connsiteY3" fmla="*/ 94091 h 3164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2348" h="316486">
                          <a:moveTo>
                            <a:pt x="222349" y="0"/>
                          </a:moveTo>
                          <a:lnTo>
                            <a:pt x="0" y="304408"/>
                          </a:lnTo>
                          <a:lnTo>
                            <a:pt x="0" y="316486"/>
                          </a:lnTo>
                          <a:lnTo>
                            <a:pt x="222349" y="94091"/>
                          </a:ln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  <p:sp>
                  <p:nvSpPr>
                    <p:cNvPr id="353" name="Freeform: Shape 352">
                      <a:extLst>
                        <a:ext uri="{FF2B5EF4-FFF2-40B4-BE49-F238E27FC236}">
                          <a16:creationId xmlns:a16="http://schemas.microsoft.com/office/drawing/2014/main" id="{22E51E48-FC19-6A3F-2230-47C9D6408E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96676" y="1695920"/>
                      <a:ext cx="222348" cy="316486"/>
                    </a:xfrm>
                    <a:custGeom>
                      <a:avLst/>
                      <a:gdLst>
                        <a:gd name="connsiteX0" fmla="*/ 222349 w 222348"/>
                        <a:gd name="connsiteY0" fmla="*/ 0 h 316486"/>
                        <a:gd name="connsiteX1" fmla="*/ 0 w 222348"/>
                        <a:gd name="connsiteY1" fmla="*/ 304408 h 316486"/>
                        <a:gd name="connsiteX2" fmla="*/ 0 w 222348"/>
                        <a:gd name="connsiteY2" fmla="*/ 316486 h 316486"/>
                        <a:gd name="connsiteX3" fmla="*/ 222349 w 222348"/>
                        <a:gd name="connsiteY3" fmla="*/ 94091 h 3164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2348" h="316486">
                          <a:moveTo>
                            <a:pt x="222349" y="0"/>
                          </a:moveTo>
                          <a:lnTo>
                            <a:pt x="0" y="304408"/>
                          </a:lnTo>
                          <a:lnTo>
                            <a:pt x="0" y="316486"/>
                          </a:lnTo>
                          <a:lnTo>
                            <a:pt x="222349" y="94091"/>
                          </a:lnTo>
                          <a:close/>
                        </a:path>
                      </a:pathLst>
                    </a:custGeom>
                    <a:grpFill/>
                    <a:ln w="4687" cap="flat">
                      <a:solidFill>
                        <a:srgbClr val="010101">
                          <a:alpha val="32000"/>
                        </a:srgbClr>
                      </a:solidFill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IN"/>
                    </a:p>
                  </p:txBody>
                </p:sp>
              </p:grpSp>
              <p:sp>
                <p:nvSpPr>
                  <p:cNvPr id="349" name="Freeform: Shape 348">
                    <a:extLst>
                      <a:ext uri="{FF2B5EF4-FFF2-40B4-BE49-F238E27FC236}">
                        <a16:creationId xmlns:a16="http://schemas.microsoft.com/office/drawing/2014/main" id="{512EB6A9-F0B7-90E9-6C18-F488BAFF3252}"/>
                      </a:ext>
                    </a:extLst>
                  </p:cNvPr>
                  <p:cNvSpPr/>
                  <p:nvPr/>
                </p:nvSpPr>
                <p:spPr>
                  <a:xfrm>
                    <a:off x="8987123" y="1686802"/>
                    <a:ext cx="331901" cy="313525"/>
                  </a:xfrm>
                  <a:custGeom>
                    <a:avLst/>
                    <a:gdLst>
                      <a:gd name="connsiteX0" fmla="*/ 83986 w 331901"/>
                      <a:gd name="connsiteY0" fmla="*/ 100670 h 313525"/>
                      <a:gd name="connsiteX1" fmla="*/ 0 w 331901"/>
                      <a:gd name="connsiteY1" fmla="*/ 300413 h 313525"/>
                      <a:gd name="connsiteX2" fmla="*/ 60487 w 331901"/>
                      <a:gd name="connsiteY2" fmla="*/ 279358 h 313525"/>
                      <a:gd name="connsiteX3" fmla="*/ 109553 w 331901"/>
                      <a:gd name="connsiteY3" fmla="*/ 313525 h 313525"/>
                      <a:gd name="connsiteX4" fmla="*/ 331902 w 331901"/>
                      <a:gd name="connsiteY4" fmla="*/ 9118 h 313525"/>
                      <a:gd name="connsiteX5" fmla="*/ 121537 w 331901"/>
                      <a:gd name="connsiteY5" fmla="*/ 0 h 313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31901" h="313525">
                        <a:moveTo>
                          <a:pt x="83986" y="100670"/>
                        </a:moveTo>
                        <a:lnTo>
                          <a:pt x="0" y="300413"/>
                        </a:lnTo>
                        <a:lnTo>
                          <a:pt x="60487" y="279358"/>
                        </a:lnTo>
                        <a:lnTo>
                          <a:pt x="109553" y="313525"/>
                        </a:lnTo>
                        <a:lnTo>
                          <a:pt x="331902" y="9118"/>
                        </a:lnTo>
                        <a:lnTo>
                          <a:pt x="121537" y="0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</p:grpSp>
            <p:grpSp>
              <p:nvGrpSpPr>
                <p:cNvPr id="343" name="Graphic 111">
                  <a:extLst>
                    <a:ext uri="{FF2B5EF4-FFF2-40B4-BE49-F238E27FC236}">
                      <a16:creationId xmlns:a16="http://schemas.microsoft.com/office/drawing/2014/main" id="{13CAC33E-49AB-7D54-22C8-1FB94490916B}"/>
                    </a:ext>
                  </a:extLst>
                </p:cNvPr>
                <p:cNvGrpSpPr/>
                <p:nvPr/>
              </p:nvGrpSpPr>
              <p:grpSpPr>
                <a:xfrm>
                  <a:off x="9023829" y="1702312"/>
                  <a:ext cx="253461" cy="272166"/>
                  <a:chOff x="9023829" y="1702312"/>
                  <a:chExt cx="253461" cy="272166"/>
                </a:xfrm>
                <a:grpFill/>
              </p:grpSpPr>
              <p:sp>
                <p:nvSpPr>
                  <p:cNvPr id="344" name="Freeform: Shape 343">
                    <a:extLst>
                      <a:ext uri="{FF2B5EF4-FFF2-40B4-BE49-F238E27FC236}">
                        <a16:creationId xmlns:a16="http://schemas.microsoft.com/office/drawing/2014/main" id="{17B6A028-AA7D-0729-8475-B27E535A7720}"/>
                      </a:ext>
                    </a:extLst>
                  </p:cNvPr>
                  <p:cNvSpPr/>
                  <p:nvPr/>
                </p:nvSpPr>
                <p:spPr>
                  <a:xfrm>
                    <a:off x="9023829" y="1702312"/>
                    <a:ext cx="253461" cy="272166"/>
                  </a:xfrm>
                  <a:custGeom>
                    <a:avLst/>
                    <a:gdLst>
                      <a:gd name="connsiteX0" fmla="*/ 107532 w 253461"/>
                      <a:gd name="connsiteY0" fmla="*/ 0 h 272166"/>
                      <a:gd name="connsiteX1" fmla="*/ 0 w 253461"/>
                      <a:gd name="connsiteY1" fmla="*/ 257221 h 272166"/>
                      <a:gd name="connsiteX2" fmla="*/ 10904 w 253461"/>
                      <a:gd name="connsiteY2" fmla="*/ 254073 h 272166"/>
                      <a:gd name="connsiteX3" fmla="*/ 30784 w 253461"/>
                      <a:gd name="connsiteY3" fmla="*/ 248433 h 272166"/>
                      <a:gd name="connsiteX4" fmla="*/ 66690 w 253461"/>
                      <a:gd name="connsiteY4" fmla="*/ 272167 h 272166"/>
                      <a:gd name="connsiteX5" fmla="*/ 247728 w 253461"/>
                      <a:gd name="connsiteY5" fmla="*/ 15227 h 272166"/>
                      <a:gd name="connsiteX6" fmla="*/ 253462 w 253461"/>
                      <a:gd name="connsiteY6" fmla="*/ 7050 h 2721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53461" h="272166">
                        <a:moveTo>
                          <a:pt x="107532" y="0"/>
                        </a:moveTo>
                        <a:lnTo>
                          <a:pt x="0" y="257221"/>
                        </a:lnTo>
                        <a:lnTo>
                          <a:pt x="10904" y="254073"/>
                        </a:lnTo>
                        <a:lnTo>
                          <a:pt x="30784" y="248433"/>
                        </a:lnTo>
                        <a:lnTo>
                          <a:pt x="66690" y="272167"/>
                        </a:lnTo>
                        <a:lnTo>
                          <a:pt x="247728" y="15227"/>
                        </a:lnTo>
                        <a:lnTo>
                          <a:pt x="253462" y="7050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345" name="Freeform: Shape 344">
                    <a:extLst>
                      <a:ext uri="{FF2B5EF4-FFF2-40B4-BE49-F238E27FC236}">
                        <a16:creationId xmlns:a16="http://schemas.microsoft.com/office/drawing/2014/main" id="{38BE82DD-74FD-17F4-8DC8-D439CC0FFAB5}"/>
                      </a:ext>
                    </a:extLst>
                  </p:cNvPr>
                  <p:cNvSpPr/>
                  <p:nvPr/>
                </p:nvSpPr>
                <p:spPr>
                  <a:xfrm>
                    <a:off x="9023829" y="1702312"/>
                    <a:ext cx="253461" cy="272166"/>
                  </a:xfrm>
                  <a:custGeom>
                    <a:avLst/>
                    <a:gdLst>
                      <a:gd name="connsiteX0" fmla="*/ 107532 w 253461"/>
                      <a:gd name="connsiteY0" fmla="*/ 0 h 272166"/>
                      <a:gd name="connsiteX1" fmla="*/ 0 w 253461"/>
                      <a:gd name="connsiteY1" fmla="*/ 257221 h 272166"/>
                      <a:gd name="connsiteX2" fmla="*/ 10904 w 253461"/>
                      <a:gd name="connsiteY2" fmla="*/ 254073 h 272166"/>
                      <a:gd name="connsiteX3" fmla="*/ 30784 w 253461"/>
                      <a:gd name="connsiteY3" fmla="*/ 248433 h 272166"/>
                      <a:gd name="connsiteX4" fmla="*/ 66690 w 253461"/>
                      <a:gd name="connsiteY4" fmla="*/ 272167 h 272166"/>
                      <a:gd name="connsiteX5" fmla="*/ 247728 w 253461"/>
                      <a:gd name="connsiteY5" fmla="*/ 15227 h 272166"/>
                      <a:gd name="connsiteX6" fmla="*/ 253462 w 253461"/>
                      <a:gd name="connsiteY6" fmla="*/ 7050 h 2721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53461" h="272166">
                        <a:moveTo>
                          <a:pt x="107532" y="0"/>
                        </a:moveTo>
                        <a:lnTo>
                          <a:pt x="0" y="257221"/>
                        </a:lnTo>
                        <a:lnTo>
                          <a:pt x="10904" y="254073"/>
                        </a:lnTo>
                        <a:lnTo>
                          <a:pt x="30784" y="248433"/>
                        </a:lnTo>
                        <a:lnTo>
                          <a:pt x="66690" y="272167"/>
                        </a:lnTo>
                        <a:lnTo>
                          <a:pt x="247728" y="15227"/>
                        </a:lnTo>
                        <a:lnTo>
                          <a:pt x="253462" y="7050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346" name="Freeform: Shape 345">
                    <a:extLst>
                      <a:ext uri="{FF2B5EF4-FFF2-40B4-BE49-F238E27FC236}">
                        <a16:creationId xmlns:a16="http://schemas.microsoft.com/office/drawing/2014/main" id="{753F2EBA-B2D6-A8E0-ECAD-37564CA163F1}"/>
                      </a:ext>
                    </a:extLst>
                  </p:cNvPr>
                  <p:cNvSpPr/>
                  <p:nvPr/>
                </p:nvSpPr>
                <p:spPr>
                  <a:xfrm>
                    <a:off x="9023829" y="1702312"/>
                    <a:ext cx="113500" cy="257221"/>
                  </a:xfrm>
                  <a:custGeom>
                    <a:avLst/>
                    <a:gdLst>
                      <a:gd name="connsiteX0" fmla="*/ 0 w 113500"/>
                      <a:gd name="connsiteY0" fmla="*/ 257221 h 257221"/>
                      <a:gd name="connsiteX1" fmla="*/ 10904 w 113500"/>
                      <a:gd name="connsiteY1" fmla="*/ 254073 h 257221"/>
                      <a:gd name="connsiteX2" fmla="*/ 113501 w 113500"/>
                      <a:gd name="connsiteY2" fmla="*/ 8695 h 257221"/>
                      <a:gd name="connsiteX3" fmla="*/ 107532 w 113500"/>
                      <a:gd name="connsiteY3" fmla="*/ 0 h 257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3500" h="257221">
                        <a:moveTo>
                          <a:pt x="0" y="257221"/>
                        </a:moveTo>
                        <a:lnTo>
                          <a:pt x="10904" y="254073"/>
                        </a:lnTo>
                        <a:lnTo>
                          <a:pt x="113501" y="8695"/>
                        </a:lnTo>
                        <a:lnTo>
                          <a:pt x="107532" y="0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347" name="Freeform: Shape 346">
                    <a:extLst>
                      <a:ext uri="{FF2B5EF4-FFF2-40B4-BE49-F238E27FC236}">
                        <a16:creationId xmlns:a16="http://schemas.microsoft.com/office/drawing/2014/main" id="{921256C5-3735-99F1-D7C4-2B8BB500457F}"/>
                      </a:ext>
                    </a:extLst>
                  </p:cNvPr>
                  <p:cNvSpPr/>
                  <p:nvPr/>
                </p:nvSpPr>
                <p:spPr>
                  <a:xfrm>
                    <a:off x="9131360" y="1702312"/>
                    <a:ext cx="145929" cy="15227"/>
                  </a:xfrm>
                  <a:custGeom>
                    <a:avLst/>
                    <a:gdLst>
                      <a:gd name="connsiteX0" fmla="*/ 145930 w 145929"/>
                      <a:gd name="connsiteY0" fmla="*/ 7050 h 15227"/>
                      <a:gd name="connsiteX1" fmla="*/ 0 w 145929"/>
                      <a:gd name="connsiteY1" fmla="*/ 0 h 15227"/>
                      <a:gd name="connsiteX2" fmla="*/ 5969 w 145929"/>
                      <a:gd name="connsiteY2" fmla="*/ 8695 h 15227"/>
                      <a:gd name="connsiteX3" fmla="*/ 140196 w 145929"/>
                      <a:gd name="connsiteY3" fmla="*/ 15227 h 152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5929" h="15227">
                        <a:moveTo>
                          <a:pt x="145930" y="7050"/>
                        </a:moveTo>
                        <a:lnTo>
                          <a:pt x="0" y="0"/>
                        </a:lnTo>
                        <a:lnTo>
                          <a:pt x="5969" y="8695"/>
                        </a:lnTo>
                        <a:lnTo>
                          <a:pt x="140196" y="15227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</p:grpSp>
          </p:grpSp>
          <p:grpSp>
            <p:nvGrpSpPr>
              <p:cNvPr id="71" name="Graphic 111">
                <a:extLst>
                  <a:ext uri="{FF2B5EF4-FFF2-40B4-BE49-F238E27FC236}">
                    <a16:creationId xmlns:a16="http://schemas.microsoft.com/office/drawing/2014/main" id="{B5B71A4D-A58F-D0DD-19C4-17C518F2FF41}"/>
                  </a:ext>
                </a:extLst>
              </p:cNvPr>
              <p:cNvGrpSpPr/>
              <p:nvPr/>
            </p:nvGrpSpPr>
            <p:grpSpPr>
              <a:xfrm>
                <a:off x="8893643" y="1816705"/>
                <a:ext cx="651179" cy="473977"/>
                <a:chOff x="8893643" y="1816705"/>
                <a:chExt cx="651179" cy="473977"/>
              </a:xfrm>
              <a:grpFill/>
            </p:grpSpPr>
            <p:sp>
              <p:nvSpPr>
                <p:cNvPr id="272" name="Freeform: Shape 271">
                  <a:extLst>
                    <a:ext uri="{FF2B5EF4-FFF2-40B4-BE49-F238E27FC236}">
                      <a16:creationId xmlns:a16="http://schemas.microsoft.com/office/drawing/2014/main" id="{3271F7BC-212B-0531-0B8F-A76D0860D160}"/>
                    </a:ext>
                  </a:extLst>
                </p:cNvPr>
                <p:cNvSpPr/>
                <p:nvPr/>
              </p:nvSpPr>
              <p:spPr>
                <a:xfrm rot="-329842">
                  <a:off x="8897636" y="2233770"/>
                  <a:ext cx="2584" cy="20867"/>
                </a:xfrm>
                <a:custGeom>
                  <a:avLst/>
                  <a:gdLst>
                    <a:gd name="connsiteX0" fmla="*/ 0 w 2584"/>
                    <a:gd name="connsiteY0" fmla="*/ 0 h 20867"/>
                    <a:gd name="connsiteX1" fmla="*/ 2585 w 2584"/>
                    <a:gd name="connsiteY1" fmla="*/ 0 h 20867"/>
                    <a:gd name="connsiteX2" fmla="*/ 2585 w 2584"/>
                    <a:gd name="connsiteY2" fmla="*/ 20867 h 20867"/>
                    <a:gd name="connsiteX3" fmla="*/ 0 w 2584"/>
                    <a:gd name="connsiteY3" fmla="*/ 20867 h 208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20867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20867"/>
                      </a:lnTo>
                      <a:lnTo>
                        <a:pt x="0" y="2086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73" name="Freeform: Shape 272">
                  <a:extLst>
                    <a:ext uri="{FF2B5EF4-FFF2-40B4-BE49-F238E27FC236}">
                      <a16:creationId xmlns:a16="http://schemas.microsoft.com/office/drawing/2014/main" id="{7D7B39D9-6331-0072-8FC9-01FE6113245F}"/>
                    </a:ext>
                  </a:extLst>
                </p:cNvPr>
                <p:cNvSpPr/>
                <p:nvPr/>
              </p:nvSpPr>
              <p:spPr>
                <a:xfrm rot="-329842">
                  <a:off x="8910769" y="2214665"/>
                  <a:ext cx="2584" cy="45024"/>
                </a:xfrm>
                <a:custGeom>
                  <a:avLst/>
                  <a:gdLst>
                    <a:gd name="connsiteX0" fmla="*/ 0 w 2584"/>
                    <a:gd name="connsiteY0" fmla="*/ 0 h 45024"/>
                    <a:gd name="connsiteX1" fmla="*/ 2585 w 2584"/>
                    <a:gd name="connsiteY1" fmla="*/ 0 h 45024"/>
                    <a:gd name="connsiteX2" fmla="*/ 2585 w 2584"/>
                    <a:gd name="connsiteY2" fmla="*/ 45024 h 45024"/>
                    <a:gd name="connsiteX3" fmla="*/ 0 w 2584"/>
                    <a:gd name="connsiteY3" fmla="*/ 45024 h 45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45024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45024"/>
                      </a:lnTo>
                      <a:lnTo>
                        <a:pt x="0" y="4502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74" name="Freeform: Shape 273">
                  <a:extLst>
                    <a:ext uri="{FF2B5EF4-FFF2-40B4-BE49-F238E27FC236}">
                      <a16:creationId xmlns:a16="http://schemas.microsoft.com/office/drawing/2014/main" id="{2F5B54AA-35E4-6C79-814B-D31A1856A37F}"/>
                    </a:ext>
                  </a:extLst>
                </p:cNvPr>
                <p:cNvSpPr/>
                <p:nvPr/>
              </p:nvSpPr>
              <p:spPr>
                <a:xfrm rot="-329842">
                  <a:off x="8923909" y="2197157"/>
                  <a:ext cx="2584" cy="67630"/>
                </a:xfrm>
                <a:custGeom>
                  <a:avLst/>
                  <a:gdLst>
                    <a:gd name="connsiteX0" fmla="*/ 0 w 2584"/>
                    <a:gd name="connsiteY0" fmla="*/ 0 h 67630"/>
                    <a:gd name="connsiteX1" fmla="*/ 2585 w 2584"/>
                    <a:gd name="connsiteY1" fmla="*/ 0 h 67630"/>
                    <a:gd name="connsiteX2" fmla="*/ 2585 w 2584"/>
                    <a:gd name="connsiteY2" fmla="*/ 67630 h 67630"/>
                    <a:gd name="connsiteX3" fmla="*/ 0 w 2584"/>
                    <a:gd name="connsiteY3" fmla="*/ 67630 h 67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67630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67630"/>
                      </a:lnTo>
                      <a:lnTo>
                        <a:pt x="0" y="6763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75" name="Freeform: Shape 274">
                  <a:extLst>
                    <a:ext uri="{FF2B5EF4-FFF2-40B4-BE49-F238E27FC236}">
                      <a16:creationId xmlns:a16="http://schemas.microsoft.com/office/drawing/2014/main" id="{4C4E7C15-91F5-B9C2-A984-4E0F023A3128}"/>
                    </a:ext>
                  </a:extLst>
                </p:cNvPr>
                <p:cNvSpPr/>
                <p:nvPr/>
              </p:nvSpPr>
              <p:spPr>
                <a:xfrm rot="-329842">
                  <a:off x="8937110" y="2179584"/>
                  <a:ext cx="2584" cy="90283"/>
                </a:xfrm>
                <a:custGeom>
                  <a:avLst/>
                  <a:gdLst>
                    <a:gd name="connsiteX0" fmla="*/ 0 w 2584"/>
                    <a:gd name="connsiteY0" fmla="*/ 0 h 90283"/>
                    <a:gd name="connsiteX1" fmla="*/ 2585 w 2584"/>
                    <a:gd name="connsiteY1" fmla="*/ 0 h 90283"/>
                    <a:gd name="connsiteX2" fmla="*/ 2585 w 2584"/>
                    <a:gd name="connsiteY2" fmla="*/ 90284 h 90283"/>
                    <a:gd name="connsiteX3" fmla="*/ 0 w 2584"/>
                    <a:gd name="connsiteY3" fmla="*/ 90284 h 902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90283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90284"/>
                      </a:lnTo>
                      <a:lnTo>
                        <a:pt x="0" y="9028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76" name="Freeform: Shape 275">
                  <a:extLst>
                    <a:ext uri="{FF2B5EF4-FFF2-40B4-BE49-F238E27FC236}">
                      <a16:creationId xmlns:a16="http://schemas.microsoft.com/office/drawing/2014/main" id="{08B852A7-FB81-8C25-4B65-588B0CBCB754}"/>
                    </a:ext>
                  </a:extLst>
                </p:cNvPr>
                <p:cNvSpPr/>
                <p:nvPr/>
              </p:nvSpPr>
              <p:spPr>
                <a:xfrm rot="-329842">
                  <a:off x="8950160" y="2160334"/>
                  <a:ext cx="2584" cy="114581"/>
                </a:xfrm>
                <a:custGeom>
                  <a:avLst/>
                  <a:gdLst>
                    <a:gd name="connsiteX0" fmla="*/ 0 w 2584"/>
                    <a:gd name="connsiteY0" fmla="*/ 0 h 114581"/>
                    <a:gd name="connsiteX1" fmla="*/ 2585 w 2584"/>
                    <a:gd name="connsiteY1" fmla="*/ 0 h 114581"/>
                    <a:gd name="connsiteX2" fmla="*/ 2585 w 2584"/>
                    <a:gd name="connsiteY2" fmla="*/ 114582 h 114581"/>
                    <a:gd name="connsiteX3" fmla="*/ 0 w 2584"/>
                    <a:gd name="connsiteY3" fmla="*/ 114582 h 1145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14581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14582"/>
                      </a:lnTo>
                      <a:lnTo>
                        <a:pt x="0" y="114582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77" name="Freeform: Shape 276">
                  <a:extLst>
                    <a:ext uri="{FF2B5EF4-FFF2-40B4-BE49-F238E27FC236}">
                      <a16:creationId xmlns:a16="http://schemas.microsoft.com/office/drawing/2014/main" id="{7E1B5CF9-F993-448E-8ECA-6364E1A4579A}"/>
                    </a:ext>
                  </a:extLst>
                </p:cNvPr>
                <p:cNvSpPr/>
                <p:nvPr/>
              </p:nvSpPr>
              <p:spPr>
                <a:xfrm rot="-329842">
                  <a:off x="8963144" y="2139357"/>
                  <a:ext cx="2584" cy="139020"/>
                </a:xfrm>
                <a:custGeom>
                  <a:avLst/>
                  <a:gdLst>
                    <a:gd name="connsiteX0" fmla="*/ 0 w 2584"/>
                    <a:gd name="connsiteY0" fmla="*/ 0 h 139020"/>
                    <a:gd name="connsiteX1" fmla="*/ 2585 w 2584"/>
                    <a:gd name="connsiteY1" fmla="*/ 0 h 139020"/>
                    <a:gd name="connsiteX2" fmla="*/ 2585 w 2584"/>
                    <a:gd name="connsiteY2" fmla="*/ 139021 h 139020"/>
                    <a:gd name="connsiteX3" fmla="*/ 0 w 2584"/>
                    <a:gd name="connsiteY3" fmla="*/ 139021 h 1390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39020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39021"/>
                      </a:lnTo>
                      <a:lnTo>
                        <a:pt x="0" y="13902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78" name="Freeform: Shape 277">
                  <a:extLst>
                    <a:ext uri="{FF2B5EF4-FFF2-40B4-BE49-F238E27FC236}">
                      <a16:creationId xmlns:a16="http://schemas.microsoft.com/office/drawing/2014/main" id="{0A630415-4B80-1D26-1DDF-44034F0DC838}"/>
                    </a:ext>
                  </a:extLst>
                </p:cNvPr>
                <p:cNvSpPr/>
                <p:nvPr/>
              </p:nvSpPr>
              <p:spPr>
                <a:xfrm rot="-329842">
                  <a:off x="8976163" y="2118347"/>
                  <a:ext cx="2584" cy="165010"/>
                </a:xfrm>
                <a:custGeom>
                  <a:avLst/>
                  <a:gdLst>
                    <a:gd name="connsiteX0" fmla="*/ 0 w 2584"/>
                    <a:gd name="connsiteY0" fmla="*/ 0 h 165010"/>
                    <a:gd name="connsiteX1" fmla="*/ 2585 w 2584"/>
                    <a:gd name="connsiteY1" fmla="*/ 0 h 165010"/>
                    <a:gd name="connsiteX2" fmla="*/ 2585 w 2584"/>
                    <a:gd name="connsiteY2" fmla="*/ 165011 h 165010"/>
                    <a:gd name="connsiteX3" fmla="*/ 0 w 2584"/>
                    <a:gd name="connsiteY3" fmla="*/ 165011 h 1650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65010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65011"/>
                      </a:lnTo>
                      <a:lnTo>
                        <a:pt x="0" y="16501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79" name="Freeform: Shape 278">
                  <a:extLst>
                    <a:ext uri="{FF2B5EF4-FFF2-40B4-BE49-F238E27FC236}">
                      <a16:creationId xmlns:a16="http://schemas.microsoft.com/office/drawing/2014/main" id="{BCF97AD0-2112-116F-3D41-24DA1261163B}"/>
                    </a:ext>
                  </a:extLst>
                </p:cNvPr>
                <p:cNvSpPr/>
                <p:nvPr/>
              </p:nvSpPr>
              <p:spPr>
                <a:xfrm>
                  <a:off x="8979603" y="2100105"/>
                  <a:ext cx="19269" cy="186536"/>
                </a:xfrm>
                <a:custGeom>
                  <a:avLst/>
                  <a:gdLst>
                    <a:gd name="connsiteX0" fmla="*/ 16684 w 19269"/>
                    <a:gd name="connsiteY0" fmla="*/ 186536 h 186536"/>
                    <a:gd name="connsiteX1" fmla="*/ 0 w 19269"/>
                    <a:gd name="connsiteY1" fmla="*/ 188 h 186536"/>
                    <a:gd name="connsiteX2" fmla="*/ 2585 w 19269"/>
                    <a:gd name="connsiteY2" fmla="*/ 0 h 186536"/>
                    <a:gd name="connsiteX3" fmla="*/ 19269 w 19269"/>
                    <a:gd name="connsiteY3" fmla="*/ 186301 h 186536"/>
                    <a:gd name="connsiteX4" fmla="*/ 16684 w 19269"/>
                    <a:gd name="connsiteY4" fmla="*/ 186536 h 1865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269" h="186536">
                      <a:moveTo>
                        <a:pt x="16684" y="186536"/>
                      </a:moveTo>
                      <a:cubicBezTo>
                        <a:pt x="9964" y="117167"/>
                        <a:pt x="4512" y="56210"/>
                        <a:pt x="0" y="188"/>
                      </a:cubicBezTo>
                      <a:lnTo>
                        <a:pt x="2585" y="0"/>
                      </a:lnTo>
                      <a:cubicBezTo>
                        <a:pt x="7097" y="56022"/>
                        <a:pt x="12549" y="116979"/>
                        <a:pt x="19269" y="186301"/>
                      </a:cubicBezTo>
                      <a:lnTo>
                        <a:pt x="16684" y="186536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80" name="Freeform: Shape 279">
                  <a:extLst>
                    <a:ext uri="{FF2B5EF4-FFF2-40B4-BE49-F238E27FC236}">
                      <a16:creationId xmlns:a16="http://schemas.microsoft.com/office/drawing/2014/main" id="{12DD14F7-E9E2-CC55-9531-BB1A074E95D3}"/>
                    </a:ext>
                  </a:extLst>
                </p:cNvPr>
                <p:cNvSpPr/>
                <p:nvPr/>
              </p:nvSpPr>
              <p:spPr>
                <a:xfrm>
                  <a:off x="8991635" y="2074961"/>
                  <a:ext cx="23640" cy="215721"/>
                </a:xfrm>
                <a:custGeom>
                  <a:avLst/>
                  <a:gdLst>
                    <a:gd name="connsiteX0" fmla="*/ 21055 w 23640"/>
                    <a:gd name="connsiteY0" fmla="*/ 215722 h 215721"/>
                    <a:gd name="connsiteX1" fmla="*/ 0 w 23640"/>
                    <a:gd name="connsiteY1" fmla="*/ 235 h 215721"/>
                    <a:gd name="connsiteX2" fmla="*/ 2585 w 23640"/>
                    <a:gd name="connsiteY2" fmla="*/ 0 h 215721"/>
                    <a:gd name="connsiteX3" fmla="*/ 23640 w 23640"/>
                    <a:gd name="connsiteY3" fmla="*/ 215487 h 215721"/>
                    <a:gd name="connsiteX4" fmla="*/ 21055 w 23640"/>
                    <a:gd name="connsiteY4" fmla="*/ 215722 h 215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640" h="215721">
                      <a:moveTo>
                        <a:pt x="21055" y="215722"/>
                      </a:moveTo>
                      <a:cubicBezTo>
                        <a:pt x="13629" y="138927"/>
                        <a:pt x="6768" y="68429"/>
                        <a:pt x="0" y="235"/>
                      </a:cubicBezTo>
                      <a:lnTo>
                        <a:pt x="2585" y="0"/>
                      </a:lnTo>
                      <a:cubicBezTo>
                        <a:pt x="9306" y="68194"/>
                        <a:pt x="16214" y="138692"/>
                        <a:pt x="23640" y="215487"/>
                      </a:cubicBezTo>
                      <a:lnTo>
                        <a:pt x="21055" y="215722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81" name="Freeform: Shape 280">
                  <a:extLst>
                    <a:ext uri="{FF2B5EF4-FFF2-40B4-BE49-F238E27FC236}">
                      <a16:creationId xmlns:a16="http://schemas.microsoft.com/office/drawing/2014/main" id="{703B460F-9CAD-2CF5-1CA5-8CC96017246B}"/>
                    </a:ext>
                  </a:extLst>
                </p:cNvPr>
                <p:cNvSpPr/>
                <p:nvPr/>
              </p:nvSpPr>
              <p:spPr>
                <a:xfrm>
                  <a:off x="9003901" y="2058981"/>
                  <a:ext cx="23734" cy="222724"/>
                </a:xfrm>
                <a:custGeom>
                  <a:avLst/>
                  <a:gdLst>
                    <a:gd name="connsiteX0" fmla="*/ 21149 w 23734"/>
                    <a:gd name="connsiteY0" fmla="*/ 222725 h 222724"/>
                    <a:gd name="connsiteX1" fmla="*/ 0 w 23734"/>
                    <a:gd name="connsiteY1" fmla="*/ 282 h 222724"/>
                    <a:gd name="connsiteX2" fmla="*/ 2585 w 23734"/>
                    <a:gd name="connsiteY2" fmla="*/ 0 h 222724"/>
                    <a:gd name="connsiteX3" fmla="*/ 23734 w 23734"/>
                    <a:gd name="connsiteY3" fmla="*/ 222490 h 222724"/>
                    <a:gd name="connsiteX4" fmla="*/ 21149 w 23734"/>
                    <a:gd name="connsiteY4" fmla="*/ 222725 h 2227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34" h="222724">
                      <a:moveTo>
                        <a:pt x="21149" y="222725"/>
                      </a:moveTo>
                      <a:cubicBezTo>
                        <a:pt x="13723" y="139773"/>
                        <a:pt x="7332" y="70215"/>
                        <a:pt x="0" y="282"/>
                      </a:cubicBezTo>
                      <a:lnTo>
                        <a:pt x="2585" y="0"/>
                      </a:lnTo>
                      <a:cubicBezTo>
                        <a:pt x="9917" y="69933"/>
                        <a:pt x="16355" y="139491"/>
                        <a:pt x="23734" y="222490"/>
                      </a:cubicBezTo>
                      <a:lnTo>
                        <a:pt x="21149" y="22272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82" name="Freeform: Shape 281">
                  <a:extLst>
                    <a:ext uri="{FF2B5EF4-FFF2-40B4-BE49-F238E27FC236}">
                      <a16:creationId xmlns:a16="http://schemas.microsoft.com/office/drawing/2014/main" id="{E54FF660-C104-8907-E352-221652021789}"/>
                    </a:ext>
                  </a:extLst>
                </p:cNvPr>
                <p:cNvSpPr/>
                <p:nvPr/>
              </p:nvSpPr>
              <p:spPr>
                <a:xfrm>
                  <a:off x="9016262" y="2044647"/>
                  <a:ext cx="24157" cy="228552"/>
                </a:xfrm>
                <a:custGeom>
                  <a:avLst/>
                  <a:gdLst>
                    <a:gd name="connsiteX0" fmla="*/ 21572 w 24157"/>
                    <a:gd name="connsiteY0" fmla="*/ 228553 h 228552"/>
                    <a:gd name="connsiteX1" fmla="*/ 0 w 24157"/>
                    <a:gd name="connsiteY1" fmla="*/ 235 h 228552"/>
                    <a:gd name="connsiteX2" fmla="*/ 2585 w 24157"/>
                    <a:gd name="connsiteY2" fmla="*/ 0 h 228552"/>
                    <a:gd name="connsiteX3" fmla="*/ 24157 w 24157"/>
                    <a:gd name="connsiteY3" fmla="*/ 228318 h 228552"/>
                    <a:gd name="connsiteX4" fmla="*/ 21572 w 24157"/>
                    <a:gd name="connsiteY4" fmla="*/ 228553 h 2285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157" h="228552">
                      <a:moveTo>
                        <a:pt x="21572" y="228553"/>
                      </a:moveTo>
                      <a:cubicBezTo>
                        <a:pt x="15321" y="165575"/>
                        <a:pt x="7238" y="82717"/>
                        <a:pt x="0" y="235"/>
                      </a:cubicBezTo>
                      <a:lnTo>
                        <a:pt x="2585" y="0"/>
                      </a:lnTo>
                      <a:cubicBezTo>
                        <a:pt x="9823" y="82482"/>
                        <a:pt x="17906" y="165340"/>
                        <a:pt x="24157" y="228318"/>
                      </a:cubicBezTo>
                      <a:lnTo>
                        <a:pt x="21572" y="228553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83" name="Freeform: Shape 282">
                  <a:extLst>
                    <a:ext uri="{FF2B5EF4-FFF2-40B4-BE49-F238E27FC236}">
                      <a16:creationId xmlns:a16="http://schemas.microsoft.com/office/drawing/2014/main" id="{22368D48-D233-9264-3D85-35D2A60E5E6E}"/>
                    </a:ext>
                  </a:extLst>
                </p:cNvPr>
                <p:cNvSpPr/>
                <p:nvPr/>
              </p:nvSpPr>
              <p:spPr>
                <a:xfrm>
                  <a:off x="9028669" y="2030265"/>
                  <a:ext cx="24063" cy="232359"/>
                </a:xfrm>
                <a:custGeom>
                  <a:avLst/>
                  <a:gdLst>
                    <a:gd name="connsiteX0" fmla="*/ 21478 w 24063"/>
                    <a:gd name="connsiteY0" fmla="*/ 232359 h 232359"/>
                    <a:gd name="connsiteX1" fmla="*/ 14804 w 24063"/>
                    <a:gd name="connsiteY1" fmla="*/ 159888 h 232359"/>
                    <a:gd name="connsiteX2" fmla="*/ 0 w 24063"/>
                    <a:gd name="connsiteY2" fmla="*/ 235 h 232359"/>
                    <a:gd name="connsiteX3" fmla="*/ 2585 w 24063"/>
                    <a:gd name="connsiteY3" fmla="*/ 0 h 232359"/>
                    <a:gd name="connsiteX4" fmla="*/ 17389 w 24063"/>
                    <a:gd name="connsiteY4" fmla="*/ 159653 h 232359"/>
                    <a:gd name="connsiteX5" fmla="*/ 24063 w 24063"/>
                    <a:gd name="connsiteY5" fmla="*/ 232124 h 232359"/>
                    <a:gd name="connsiteX6" fmla="*/ 21478 w 24063"/>
                    <a:gd name="connsiteY6" fmla="*/ 232359 h 232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063" h="232359">
                      <a:moveTo>
                        <a:pt x="21478" y="232359"/>
                      </a:moveTo>
                      <a:lnTo>
                        <a:pt x="14804" y="159888"/>
                      </a:lnTo>
                      <a:cubicBezTo>
                        <a:pt x="9917" y="106686"/>
                        <a:pt x="4982" y="53484"/>
                        <a:pt x="0" y="235"/>
                      </a:cubicBezTo>
                      <a:lnTo>
                        <a:pt x="2585" y="0"/>
                      </a:lnTo>
                      <a:cubicBezTo>
                        <a:pt x="7567" y="53202"/>
                        <a:pt x="12501" y="106404"/>
                        <a:pt x="17389" y="159653"/>
                      </a:cubicBezTo>
                      <a:lnTo>
                        <a:pt x="24063" y="232124"/>
                      </a:lnTo>
                      <a:lnTo>
                        <a:pt x="21478" y="232359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84" name="Freeform: Shape 283">
                  <a:extLst>
                    <a:ext uri="{FF2B5EF4-FFF2-40B4-BE49-F238E27FC236}">
                      <a16:creationId xmlns:a16="http://schemas.microsoft.com/office/drawing/2014/main" id="{5D5A5343-77C1-134B-0F9E-FE4858F85191}"/>
                    </a:ext>
                  </a:extLst>
                </p:cNvPr>
                <p:cNvSpPr/>
                <p:nvPr/>
              </p:nvSpPr>
              <p:spPr>
                <a:xfrm>
                  <a:off x="9040607" y="2011137"/>
                  <a:ext cx="25802" cy="239644"/>
                </a:xfrm>
                <a:custGeom>
                  <a:avLst/>
                  <a:gdLst>
                    <a:gd name="connsiteX0" fmla="*/ 23217 w 25802"/>
                    <a:gd name="connsiteY0" fmla="*/ 239644 h 239644"/>
                    <a:gd name="connsiteX1" fmla="*/ 0 w 25802"/>
                    <a:gd name="connsiteY1" fmla="*/ 235 h 239644"/>
                    <a:gd name="connsiteX2" fmla="*/ 2585 w 25802"/>
                    <a:gd name="connsiteY2" fmla="*/ 0 h 239644"/>
                    <a:gd name="connsiteX3" fmla="*/ 25802 w 25802"/>
                    <a:gd name="connsiteY3" fmla="*/ 239456 h 239644"/>
                    <a:gd name="connsiteX4" fmla="*/ 23217 w 25802"/>
                    <a:gd name="connsiteY4" fmla="*/ 239644 h 239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802" h="239644">
                      <a:moveTo>
                        <a:pt x="23217" y="239644"/>
                      </a:moveTo>
                      <a:cubicBezTo>
                        <a:pt x="16543" y="168771"/>
                        <a:pt x="8601" y="84879"/>
                        <a:pt x="0" y="235"/>
                      </a:cubicBezTo>
                      <a:lnTo>
                        <a:pt x="2585" y="0"/>
                      </a:lnTo>
                      <a:cubicBezTo>
                        <a:pt x="11186" y="84644"/>
                        <a:pt x="19175" y="168536"/>
                        <a:pt x="25802" y="239456"/>
                      </a:cubicBezTo>
                      <a:lnTo>
                        <a:pt x="23217" y="23964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85" name="Freeform: Shape 284">
                  <a:extLst>
                    <a:ext uri="{FF2B5EF4-FFF2-40B4-BE49-F238E27FC236}">
                      <a16:creationId xmlns:a16="http://schemas.microsoft.com/office/drawing/2014/main" id="{BF1198BB-F0CD-3495-0D34-BA21895B6634}"/>
                    </a:ext>
                  </a:extLst>
                </p:cNvPr>
                <p:cNvSpPr/>
                <p:nvPr/>
              </p:nvSpPr>
              <p:spPr>
                <a:xfrm>
                  <a:off x="9054283" y="2009774"/>
                  <a:ext cx="25191" cy="229727"/>
                </a:xfrm>
                <a:custGeom>
                  <a:avLst/>
                  <a:gdLst>
                    <a:gd name="connsiteX0" fmla="*/ 22606 w 25191"/>
                    <a:gd name="connsiteY0" fmla="*/ 229727 h 229727"/>
                    <a:gd name="connsiteX1" fmla="*/ 0 w 25191"/>
                    <a:gd name="connsiteY1" fmla="*/ 282 h 229727"/>
                    <a:gd name="connsiteX2" fmla="*/ 2585 w 25191"/>
                    <a:gd name="connsiteY2" fmla="*/ 0 h 229727"/>
                    <a:gd name="connsiteX3" fmla="*/ 25191 w 25191"/>
                    <a:gd name="connsiteY3" fmla="*/ 229492 h 229727"/>
                    <a:gd name="connsiteX4" fmla="*/ 22606 w 25191"/>
                    <a:gd name="connsiteY4" fmla="*/ 229727 h 2297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91" h="229727">
                      <a:moveTo>
                        <a:pt x="22606" y="229727"/>
                      </a:moveTo>
                      <a:cubicBezTo>
                        <a:pt x="14146" y="140666"/>
                        <a:pt x="6956" y="67771"/>
                        <a:pt x="0" y="282"/>
                      </a:cubicBezTo>
                      <a:lnTo>
                        <a:pt x="2585" y="0"/>
                      </a:lnTo>
                      <a:cubicBezTo>
                        <a:pt x="9541" y="67537"/>
                        <a:pt x="16731" y="140431"/>
                        <a:pt x="25191" y="229492"/>
                      </a:cubicBezTo>
                      <a:lnTo>
                        <a:pt x="22606" y="22972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86" name="Freeform: Shape 285">
                  <a:extLst>
                    <a:ext uri="{FF2B5EF4-FFF2-40B4-BE49-F238E27FC236}">
                      <a16:creationId xmlns:a16="http://schemas.microsoft.com/office/drawing/2014/main" id="{1D9D9F42-B067-D7FA-499C-8EA6BECD9D8A}"/>
                    </a:ext>
                  </a:extLst>
                </p:cNvPr>
                <p:cNvSpPr/>
                <p:nvPr/>
              </p:nvSpPr>
              <p:spPr>
                <a:xfrm>
                  <a:off x="9068853" y="2018187"/>
                  <a:ext cx="23405" cy="211821"/>
                </a:xfrm>
                <a:custGeom>
                  <a:avLst/>
                  <a:gdLst>
                    <a:gd name="connsiteX0" fmla="*/ 20820 w 23405"/>
                    <a:gd name="connsiteY0" fmla="*/ 211821 h 211821"/>
                    <a:gd name="connsiteX1" fmla="*/ 0 w 23405"/>
                    <a:gd name="connsiteY1" fmla="*/ 282 h 211821"/>
                    <a:gd name="connsiteX2" fmla="*/ 2585 w 23405"/>
                    <a:gd name="connsiteY2" fmla="*/ 0 h 211821"/>
                    <a:gd name="connsiteX3" fmla="*/ 23405 w 23405"/>
                    <a:gd name="connsiteY3" fmla="*/ 211539 h 211821"/>
                    <a:gd name="connsiteX4" fmla="*/ 20820 w 23405"/>
                    <a:gd name="connsiteY4" fmla="*/ 211821 h 211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405" h="211821">
                      <a:moveTo>
                        <a:pt x="20820" y="211821"/>
                      </a:moveTo>
                      <a:cubicBezTo>
                        <a:pt x="13019" y="129809"/>
                        <a:pt x="6392" y="62602"/>
                        <a:pt x="0" y="282"/>
                      </a:cubicBezTo>
                      <a:lnTo>
                        <a:pt x="2585" y="0"/>
                      </a:lnTo>
                      <a:cubicBezTo>
                        <a:pt x="8977" y="62320"/>
                        <a:pt x="15603" y="129527"/>
                        <a:pt x="23405" y="211539"/>
                      </a:cubicBezTo>
                      <a:lnTo>
                        <a:pt x="20820" y="21182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87" name="Freeform: Shape 286">
                  <a:extLst>
                    <a:ext uri="{FF2B5EF4-FFF2-40B4-BE49-F238E27FC236}">
                      <a16:creationId xmlns:a16="http://schemas.microsoft.com/office/drawing/2014/main" id="{7588A1B4-4912-3812-F843-A92279D12199}"/>
                    </a:ext>
                  </a:extLst>
                </p:cNvPr>
                <p:cNvSpPr/>
                <p:nvPr/>
              </p:nvSpPr>
              <p:spPr>
                <a:xfrm>
                  <a:off x="9082999" y="2021759"/>
                  <a:ext cx="21807" cy="193162"/>
                </a:xfrm>
                <a:custGeom>
                  <a:avLst/>
                  <a:gdLst>
                    <a:gd name="connsiteX0" fmla="*/ 19222 w 21807"/>
                    <a:gd name="connsiteY0" fmla="*/ 193163 h 193162"/>
                    <a:gd name="connsiteX1" fmla="*/ 0 w 21807"/>
                    <a:gd name="connsiteY1" fmla="*/ 282 h 193162"/>
                    <a:gd name="connsiteX2" fmla="*/ 2585 w 21807"/>
                    <a:gd name="connsiteY2" fmla="*/ 0 h 193162"/>
                    <a:gd name="connsiteX3" fmla="*/ 21807 w 21807"/>
                    <a:gd name="connsiteY3" fmla="*/ 192881 h 193162"/>
                    <a:gd name="connsiteX4" fmla="*/ 19222 w 21807"/>
                    <a:gd name="connsiteY4" fmla="*/ 193163 h 193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807" h="193162">
                      <a:moveTo>
                        <a:pt x="19222" y="193163"/>
                      </a:moveTo>
                      <a:cubicBezTo>
                        <a:pt x="12314" y="121208"/>
                        <a:pt x="6016" y="58137"/>
                        <a:pt x="0" y="282"/>
                      </a:cubicBezTo>
                      <a:lnTo>
                        <a:pt x="2585" y="0"/>
                      </a:lnTo>
                      <a:cubicBezTo>
                        <a:pt x="8601" y="57855"/>
                        <a:pt x="14898" y="120974"/>
                        <a:pt x="21807" y="192881"/>
                      </a:cubicBezTo>
                      <a:lnTo>
                        <a:pt x="19222" y="193163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id="{006524AA-789E-ABB3-DAA4-A2ECABA6B061}"/>
                    </a:ext>
                  </a:extLst>
                </p:cNvPr>
                <p:cNvSpPr/>
                <p:nvPr/>
              </p:nvSpPr>
              <p:spPr>
                <a:xfrm>
                  <a:off x="9096958" y="2023733"/>
                  <a:ext cx="18376" cy="180003"/>
                </a:xfrm>
                <a:custGeom>
                  <a:avLst/>
                  <a:gdLst>
                    <a:gd name="connsiteX0" fmla="*/ 15791 w 18376"/>
                    <a:gd name="connsiteY0" fmla="*/ 180003 h 180003"/>
                    <a:gd name="connsiteX1" fmla="*/ 0 w 18376"/>
                    <a:gd name="connsiteY1" fmla="*/ 282 h 180003"/>
                    <a:gd name="connsiteX2" fmla="*/ 2585 w 18376"/>
                    <a:gd name="connsiteY2" fmla="*/ 0 h 180003"/>
                    <a:gd name="connsiteX3" fmla="*/ 18376 w 18376"/>
                    <a:gd name="connsiteY3" fmla="*/ 179862 h 180003"/>
                    <a:gd name="connsiteX4" fmla="*/ 15791 w 18376"/>
                    <a:gd name="connsiteY4" fmla="*/ 180003 h 1800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76" h="180003">
                      <a:moveTo>
                        <a:pt x="15791" y="180003"/>
                      </a:moveTo>
                      <a:cubicBezTo>
                        <a:pt x="12126" y="126425"/>
                        <a:pt x="7379" y="63166"/>
                        <a:pt x="0" y="282"/>
                      </a:cubicBezTo>
                      <a:lnTo>
                        <a:pt x="2585" y="0"/>
                      </a:lnTo>
                      <a:cubicBezTo>
                        <a:pt x="9964" y="62978"/>
                        <a:pt x="14710" y="126237"/>
                        <a:pt x="18376" y="179862"/>
                      </a:cubicBezTo>
                      <a:lnTo>
                        <a:pt x="15791" y="180003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id="{09AD9493-AF88-950A-42F4-F939A4E0A0C8}"/>
                    </a:ext>
                  </a:extLst>
                </p:cNvPr>
                <p:cNvSpPr/>
                <p:nvPr/>
              </p:nvSpPr>
              <p:spPr>
                <a:xfrm>
                  <a:off x="9110446" y="2020772"/>
                  <a:ext cx="18470" cy="167877"/>
                </a:xfrm>
                <a:custGeom>
                  <a:avLst/>
                  <a:gdLst>
                    <a:gd name="connsiteX0" fmla="*/ 15885 w 18470"/>
                    <a:gd name="connsiteY0" fmla="*/ 167878 h 167877"/>
                    <a:gd name="connsiteX1" fmla="*/ 0 w 18470"/>
                    <a:gd name="connsiteY1" fmla="*/ 235 h 167877"/>
                    <a:gd name="connsiteX2" fmla="*/ 2585 w 18470"/>
                    <a:gd name="connsiteY2" fmla="*/ 0 h 167877"/>
                    <a:gd name="connsiteX3" fmla="*/ 18470 w 18470"/>
                    <a:gd name="connsiteY3" fmla="*/ 167596 h 167877"/>
                    <a:gd name="connsiteX4" fmla="*/ 15885 w 18470"/>
                    <a:gd name="connsiteY4" fmla="*/ 167878 h 1678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470" h="167877">
                      <a:moveTo>
                        <a:pt x="15885" y="167878"/>
                      </a:moveTo>
                      <a:cubicBezTo>
                        <a:pt x="9212" y="102597"/>
                        <a:pt x="4183" y="49301"/>
                        <a:pt x="0" y="235"/>
                      </a:cubicBezTo>
                      <a:lnTo>
                        <a:pt x="2585" y="0"/>
                      </a:lnTo>
                      <a:cubicBezTo>
                        <a:pt x="6768" y="49066"/>
                        <a:pt x="11797" y="102362"/>
                        <a:pt x="18470" y="167596"/>
                      </a:cubicBezTo>
                      <a:lnTo>
                        <a:pt x="15885" y="16787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id="{0019EAEE-BACF-4DC7-46DE-6A8286C1AEAD}"/>
                    </a:ext>
                  </a:extLst>
                </p:cNvPr>
                <p:cNvSpPr/>
                <p:nvPr/>
              </p:nvSpPr>
              <p:spPr>
                <a:xfrm>
                  <a:off x="9123606" y="2014615"/>
                  <a:ext cx="17671" cy="162332"/>
                </a:xfrm>
                <a:custGeom>
                  <a:avLst/>
                  <a:gdLst>
                    <a:gd name="connsiteX0" fmla="*/ 15086 w 17671"/>
                    <a:gd name="connsiteY0" fmla="*/ 162332 h 162332"/>
                    <a:gd name="connsiteX1" fmla="*/ 0 w 17671"/>
                    <a:gd name="connsiteY1" fmla="*/ 235 h 162332"/>
                    <a:gd name="connsiteX2" fmla="*/ 2585 w 17671"/>
                    <a:gd name="connsiteY2" fmla="*/ 0 h 162332"/>
                    <a:gd name="connsiteX3" fmla="*/ 17671 w 17671"/>
                    <a:gd name="connsiteY3" fmla="*/ 162097 h 162332"/>
                    <a:gd name="connsiteX4" fmla="*/ 15086 w 17671"/>
                    <a:gd name="connsiteY4" fmla="*/ 162332 h 1623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671" h="162332">
                      <a:moveTo>
                        <a:pt x="15086" y="162332"/>
                      </a:moveTo>
                      <a:cubicBezTo>
                        <a:pt x="9306" y="102315"/>
                        <a:pt x="4371" y="49301"/>
                        <a:pt x="0" y="235"/>
                      </a:cubicBezTo>
                      <a:lnTo>
                        <a:pt x="2585" y="0"/>
                      </a:lnTo>
                      <a:cubicBezTo>
                        <a:pt x="6956" y="49066"/>
                        <a:pt x="11891" y="102080"/>
                        <a:pt x="17671" y="162097"/>
                      </a:cubicBezTo>
                      <a:lnTo>
                        <a:pt x="15086" y="162332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91" name="Freeform: Shape 290">
                  <a:extLst>
                    <a:ext uri="{FF2B5EF4-FFF2-40B4-BE49-F238E27FC236}">
                      <a16:creationId xmlns:a16="http://schemas.microsoft.com/office/drawing/2014/main" id="{2B4B3324-3CF2-C852-EBFB-C5A2A8C50CDC}"/>
                    </a:ext>
                  </a:extLst>
                </p:cNvPr>
                <p:cNvSpPr/>
                <p:nvPr/>
              </p:nvSpPr>
              <p:spPr>
                <a:xfrm>
                  <a:off x="9136342" y="2003617"/>
                  <a:ext cx="20115" cy="159183"/>
                </a:xfrm>
                <a:custGeom>
                  <a:avLst/>
                  <a:gdLst>
                    <a:gd name="connsiteX0" fmla="*/ 17577 w 20115"/>
                    <a:gd name="connsiteY0" fmla="*/ 159183 h 159183"/>
                    <a:gd name="connsiteX1" fmla="*/ 9494 w 20115"/>
                    <a:gd name="connsiteY1" fmla="*/ 91600 h 159183"/>
                    <a:gd name="connsiteX2" fmla="*/ 0 w 20115"/>
                    <a:gd name="connsiteY2" fmla="*/ 94 h 159183"/>
                    <a:gd name="connsiteX3" fmla="*/ 2585 w 20115"/>
                    <a:gd name="connsiteY3" fmla="*/ 0 h 159183"/>
                    <a:gd name="connsiteX4" fmla="*/ 12032 w 20115"/>
                    <a:gd name="connsiteY4" fmla="*/ 91271 h 159183"/>
                    <a:gd name="connsiteX5" fmla="*/ 20115 w 20115"/>
                    <a:gd name="connsiteY5" fmla="*/ 158995 h 159183"/>
                    <a:gd name="connsiteX6" fmla="*/ 17577 w 20115"/>
                    <a:gd name="connsiteY6" fmla="*/ 159183 h 1591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115" h="159183">
                      <a:moveTo>
                        <a:pt x="17577" y="159183"/>
                      </a:moveTo>
                      <a:cubicBezTo>
                        <a:pt x="15744" y="136624"/>
                        <a:pt x="12596" y="113736"/>
                        <a:pt x="9494" y="91600"/>
                      </a:cubicBezTo>
                      <a:cubicBezTo>
                        <a:pt x="5358" y="61709"/>
                        <a:pt x="1081" y="30784"/>
                        <a:pt x="0" y="94"/>
                      </a:cubicBezTo>
                      <a:lnTo>
                        <a:pt x="2585" y="0"/>
                      </a:lnTo>
                      <a:cubicBezTo>
                        <a:pt x="3666" y="30549"/>
                        <a:pt x="7943" y="61427"/>
                        <a:pt x="12032" y="91271"/>
                      </a:cubicBezTo>
                      <a:cubicBezTo>
                        <a:pt x="15086" y="113407"/>
                        <a:pt x="18282" y="136342"/>
                        <a:pt x="20115" y="158995"/>
                      </a:cubicBezTo>
                      <a:lnTo>
                        <a:pt x="17577" y="159183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92" name="Freeform: Shape 291">
                  <a:extLst>
                    <a:ext uri="{FF2B5EF4-FFF2-40B4-BE49-F238E27FC236}">
                      <a16:creationId xmlns:a16="http://schemas.microsoft.com/office/drawing/2014/main" id="{D5D20E95-413A-CECD-E4F5-2C4D5F52BFA4}"/>
                    </a:ext>
                  </a:extLst>
                </p:cNvPr>
                <p:cNvSpPr/>
                <p:nvPr/>
              </p:nvSpPr>
              <p:spPr>
                <a:xfrm>
                  <a:off x="9148750" y="1989283"/>
                  <a:ext cx="19410" cy="167689"/>
                </a:xfrm>
                <a:custGeom>
                  <a:avLst/>
                  <a:gdLst>
                    <a:gd name="connsiteX0" fmla="*/ 16825 w 19410"/>
                    <a:gd name="connsiteY0" fmla="*/ 167690 h 167689"/>
                    <a:gd name="connsiteX1" fmla="*/ 11562 w 19410"/>
                    <a:gd name="connsiteY1" fmla="*/ 115522 h 167689"/>
                    <a:gd name="connsiteX2" fmla="*/ 0 w 19410"/>
                    <a:gd name="connsiteY2" fmla="*/ 235 h 167689"/>
                    <a:gd name="connsiteX3" fmla="*/ 2585 w 19410"/>
                    <a:gd name="connsiteY3" fmla="*/ 0 h 167689"/>
                    <a:gd name="connsiteX4" fmla="*/ 14147 w 19410"/>
                    <a:gd name="connsiteY4" fmla="*/ 115287 h 167689"/>
                    <a:gd name="connsiteX5" fmla="*/ 19410 w 19410"/>
                    <a:gd name="connsiteY5" fmla="*/ 167455 h 167689"/>
                    <a:gd name="connsiteX6" fmla="*/ 16825 w 19410"/>
                    <a:gd name="connsiteY6" fmla="*/ 167690 h 167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9410" h="167689">
                      <a:moveTo>
                        <a:pt x="16825" y="167690"/>
                      </a:moveTo>
                      <a:lnTo>
                        <a:pt x="11562" y="115522"/>
                      </a:lnTo>
                      <a:cubicBezTo>
                        <a:pt x="7708" y="77124"/>
                        <a:pt x="3807" y="38680"/>
                        <a:pt x="0" y="235"/>
                      </a:cubicBezTo>
                      <a:lnTo>
                        <a:pt x="2585" y="0"/>
                      </a:lnTo>
                      <a:cubicBezTo>
                        <a:pt x="6439" y="38445"/>
                        <a:pt x="10293" y="76842"/>
                        <a:pt x="14147" y="115287"/>
                      </a:cubicBezTo>
                      <a:lnTo>
                        <a:pt x="19410" y="167455"/>
                      </a:lnTo>
                      <a:lnTo>
                        <a:pt x="16825" y="16769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93" name="Freeform: Shape 292">
                  <a:extLst>
                    <a:ext uri="{FF2B5EF4-FFF2-40B4-BE49-F238E27FC236}">
                      <a16:creationId xmlns:a16="http://schemas.microsoft.com/office/drawing/2014/main" id="{EF16CE77-DC92-991A-4440-9050482E8D8C}"/>
                    </a:ext>
                  </a:extLst>
                </p:cNvPr>
                <p:cNvSpPr/>
                <p:nvPr/>
              </p:nvSpPr>
              <p:spPr>
                <a:xfrm>
                  <a:off x="9161345" y="1976640"/>
                  <a:ext cx="17859" cy="172718"/>
                </a:xfrm>
                <a:custGeom>
                  <a:avLst/>
                  <a:gdLst>
                    <a:gd name="connsiteX0" fmla="*/ 15274 w 17859"/>
                    <a:gd name="connsiteY0" fmla="*/ 172719 h 172718"/>
                    <a:gd name="connsiteX1" fmla="*/ 0 w 17859"/>
                    <a:gd name="connsiteY1" fmla="*/ 235 h 172718"/>
                    <a:gd name="connsiteX2" fmla="*/ 2585 w 17859"/>
                    <a:gd name="connsiteY2" fmla="*/ 0 h 172718"/>
                    <a:gd name="connsiteX3" fmla="*/ 17859 w 17859"/>
                    <a:gd name="connsiteY3" fmla="*/ 172484 h 172718"/>
                    <a:gd name="connsiteX4" fmla="*/ 15274 w 17859"/>
                    <a:gd name="connsiteY4" fmla="*/ 172719 h 172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859" h="172718">
                      <a:moveTo>
                        <a:pt x="15274" y="172719"/>
                      </a:moveTo>
                      <a:cubicBezTo>
                        <a:pt x="9635" y="111433"/>
                        <a:pt x="4606" y="55035"/>
                        <a:pt x="0" y="235"/>
                      </a:cubicBezTo>
                      <a:lnTo>
                        <a:pt x="2585" y="0"/>
                      </a:lnTo>
                      <a:cubicBezTo>
                        <a:pt x="7191" y="54800"/>
                        <a:pt x="12220" y="111198"/>
                        <a:pt x="17859" y="172484"/>
                      </a:cubicBezTo>
                      <a:lnTo>
                        <a:pt x="15274" y="172719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94" name="Freeform: Shape 293">
                  <a:extLst>
                    <a:ext uri="{FF2B5EF4-FFF2-40B4-BE49-F238E27FC236}">
                      <a16:creationId xmlns:a16="http://schemas.microsoft.com/office/drawing/2014/main" id="{C0B848AD-BAF0-0586-2DEB-6942F497FE0D}"/>
                    </a:ext>
                  </a:extLst>
                </p:cNvPr>
                <p:cNvSpPr/>
                <p:nvPr/>
              </p:nvSpPr>
              <p:spPr>
                <a:xfrm>
                  <a:off x="9173424" y="1959298"/>
                  <a:ext cx="19269" cy="179674"/>
                </a:xfrm>
                <a:custGeom>
                  <a:avLst/>
                  <a:gdLst>
                    <a:gd name="connsiteX0" fmla="*/ 16731 w 19269"/>
                    <a:gd name="connsiteY0" fmla="*/ 179674 h 179674"/>
                    <a:gd name="connsiteX1" fmla="*/ 0 w 19269"/>
                    <a:gd name="connsiteY1" fmla="*/ 188 h 179674"/>
                    <a:gd name="connsiteX2" fmla="*/ 2585 w 19269"/>
                    <a:gd name="connsiteY2" fmla="*/ 0 h 179674"/>
                    <a:gd name="connsiteX3" fmla="*/ 19269 w 19269"/>
                    <a:gd name="connsiteY3" fmla="*/ 179439 h 179674"/>
                    <a:gd name="connsiteX4" fmla="*/ 16731 w 19269"/>
                    <a:gd name="connsiteY4" fmla="*/ 179674 h 179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269" h="179674">
                      <a:moveTo>
                        <a:pt x="16731" y="179674"/>
                      </a:moveTo>
                      <a:cubicBezTo>
                        <a:pt x="9870" y="111433"/>
                        <a:pt x="4559" y="54377"/>
                        <a:pt x="0" y="188"/>
                      </a:cubicBezTo>
                      <a:lnTo>
                        <a:pt x="2585" y="0"/>
                      </a:lnTo>
                      <a:cubicBezTo>
                        <a:pt x="7097" y="54189"/>
                        <a:pt x="12408" y="111198"/>
                        <a:pt x="19269" y="179439"/>
                      </a:cubicBezTo>
                      <a:lnTo>
                        <a:pt x="16731" y="17967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95" name="Freeform: Shape 294">
                  <a:extLst>
                    <a:ext uri="{FF2B5EF4-FFF2-40B4-BE49-F238E27FC236}">
                      <a16:creationId xmlns:a16="http://schemas.microsoft.com/office/drawing/2014/main" id="{056E2DC5-100F-6FC7-4137-B9A42FF5F3F3}"/>
                    </a:ext>
                  </a:extLst>
                </p:cNvPr>
                <p:cNvSpPr/>
                <p:nvPr/>
              </p:nvSpPr>
              <p:spPr>
                <a:xfrm>
                  <a:off x="9185549" y="1942003"/>
                  <a:ext cx="20397" cy="190530"/>
                </a:xfrm>
                <a:custGeom>
                  <a:avLst/>
                  <a:gdLst>
                    <a:gd name="connsiteX0" fmla="*/ 17812 w 20397"/>
                    <a:gd name="connsiteY0" fmla="*/ 190531 h 190530"/>
                    <a:gd name="connsiteX1" fmla="*/ 0 w 20397"/>
                    <a:gd name="connsiteY1" fmla="*/ 235 h 190530"/>
                    <a:gd name="connsiteX2" fmla="*/ 2585 w 20397"/>
                    <a:gd name="connsiteY2" fmla="*/ 0 h 190530"/>
                    <a:gd name="connsiteX3" fmla="*/ 20397 w 20397"/>
                    <a:gd name="connsiteY3" fmla="*/ 190343 h 190530"/>
                    <a:gd name="connsiteX4" fmla="*/ 17812 w 20397"/>
                    <a:gd name="connsiteY4" fmla="*/ 190531 h 1905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397" h="190530">
                      <a:moveTo>
                        <a:pt x="17812" y="190531"/>
                      </a:moveTo>
                      <a:cubicBezTo>
                        <a:pt x="12643" y="133757"/>
                        <a:pt x="6486" y="66738"/>
                        <a:pt x="0" y="235"/>
                      </a:cubicBezTo>
                      <a:lnTo>
                        <a:pt x="2585" y="0"/>
                      </a:lnTo>
                      <a:cubicBezTo>
                        <a:pt x="9071" y="66503"/>
                        <a:pt x="15227" y="133522"/>
                        <a:pt x="20397" y="190343"/>
                      </a:cubicBezTo>
                      <a:lnTo>
                        <a:pt x="17812" y="19053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96" name="Freeform: Shape 295">
                  <a:extLst>
                    <a:ext uri="{FF2B5EF4-FFF2-40B4-BE49-F238E27FC236}">
                      <a16:creationId xmlns:a16="http://schemas.microsoft.com/office/drawing/2014/main" id="{B9A67966-B980-57F5-9536-CC32A722E565}"/>
                    </a:ext>
                  </a:extLst>
                </p:cNvPr>
                <p:cNvSpPr/>
                <p:nvPr/>
              </p:nvSpPr>
              <p:spPr>
                <a:xfrm>
                  <a:off x="9198145" y="1929501"/>
                  <a:ext cx="21478" cy="195465"/>
                </a:xfrm>
                <a:custGeom>
                  <a:avLst/>
                  <a:gdLst>
                    <a:gd name="connsiteX0" fmla="*/ 18893 w 21478"/>
                    <a:gd name="connsiteY0" fmla="*/ 195466 h 195465"/>
                    <a:gd name="connsiteX1" fmla="*/ 0 w 21478"/>
                    <a:gd name="connsiteY1" fmla="*/ 282 h 195465"/>
                    <a:gd name="connsiteX2" fmla="*/ 2585 w 21478"/>
                    <a:gd name="connsiteY2" fmla="*/ 0 h 195465"/>
                    <a:gd name="connsiteX3" fmla="*/ 21478 w 21478"/>
                    <a:gd name="connsiteY3" fmla="*/ 195184 h 195465"/>
                    <a:gd name="connsiteX4" fmla="*/ 18893 w 21478"/>
                    <a:gd name="connsiteY4" fmla="*/ 195466 h 1954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78" h="195465">
                      <a:moveTo>
                        <a:pt x="18893" y="195466"/>
                      </a:moveTo>
                      <a:cubicBezTo>
                        <a:pt x="11656" y="117402"/>
                        <a:pt x="5828" y="57197"/>
                        <a:pt x="0" y="282"/>
                      </a:cubicBezTo>
                      <a:lnTo>
                        <a:pt x="2585" y="0"/>
                      </a:lnTo>
                      <a:cubicBezTo>
                        <a:pt x="8413" y="56915"/>
                        <a:pt x="14240" y="117120"/>
                        <a:pt x="21478" y="195184"/>
                      </a:cubicBezTo>
                      <a:lnTo>
                        <a:pt x="18893" y="195466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97" name="Freeform: Shape 296">
                  <a:extLst>
                    <a:ext uri="{FF2B5EF4-FFF2-40B4-BE49-F238E27FC236}">
                      <a16:creationId xmlns:a16="http://schemas.microsoft.com/office/drawing/2014/main" id="{5AE721DD-ABD9-29F1-302F-8B24C8CD4611}"/>
                    </a:ext>
                  </a:extLst>
                </p:cNvPr>
                <p:cNvSpPr/>
                <p:nvPr/>
              </p:nvSpPr>
              <p:spPr>
                <a:xfrm>
                  <a:off x="9210693" y="1917141"/>
                  <a:ext cx="20303" cy="199319"/>
                </a:xfrm>
                <a:custGeom>
                  <a:avLst/>
                  <a:gdLst>
                    <a:gd name="connsiteX0" fmla="*/ 17718 w 20303"/>
                    <a:gd name="connsiteY0" fmla="*/ 199320 h 199319"/>
                    <a:gd name="connsiteX1" fmla="*/ 0 w 20303"/>
                    <a:gd name="connsiteY1" fmla="*/ 235 h 199319"/>
                    <a:gd name="connsiteX2" fmla="*/ 2585 w 20303"/>
                    <a:gd name="connsiteY2" fmla="*/ 0 h 199319"/>
                    <a:gd name="connsiteX3" fmla="*/ 20303 w 20303"/>
                    <a:gd name="connsiteY3" fmla="*/ 199085 h 199319"/>
                    <a:gd name="connsiteX4" fmla="*/ 17718 w 20303"/>
                    <a:gd name="connsiteY4" fmla="*/ 199320 h 199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303" h="199319">
                      <a:moveTo>
                        <a:pt x="17718" y="199320"/>
                      </a:moveTo>
                      <a:cubicBezTo>
                        <a:pt x="11703" y="133428"/>
                        <a:pt x="5734" y="66456"/>
                        <a:pt x="0" y="235"/>
                      </a:cubicBezTo>
                      <a:lnTo>
                        <a:pt x="2585" y="0"/>
                      </a:lnTo>
                      <a:cubicBezTo>
                        <a:pt x="8319" y="66221"/>
                        <a:pt x="14240" y="133193"/>
                        <a:pt x="20303" y="199085"/>
                      </a:cubicBezTo>
                      <a:lnTo>
                        <a:pt x="17718" y="19932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98" name="Freeform: Shape 297">
                  <a:extLst>
                    <a:ext uri="{FF2B5EF4-FFF2-40B4-BE49-F238E27FC236}">
                      <a16:creationId xmlns:a16="http://schemas.microsoft.com/office/drawing/2014/main" id="{EC23C200-4731-FE97-3D0F-20C32DC3535A}"/>
                    </a:ext>
                  </a:extLst>
                </p:cNvPr>
                <p:cNvSpPr/>
                <p:nvPr/>
              </p:nvSpPr>
              <p:spPr>
                <a:xfrm>
                  <a:off x="9223195" y="1903276"/>
                  <a:ext cx="21901" cy="201105"/>
                </a:xfrm>
                <a:custGeom>
                  <a:avLst/>
                  <a:gdLst>
                    <a:gd name="connsiteX0" fmla="*/ 19316 w 21901"/>
                    <a:gd name="connsiteY0" fmla="*/ 201106 h 201105"/>
                    <a:gd name="connsiteX1" fmla="*/ 0 w 21901"/>
                    <a:gd name="connsiteY1" fmla="*/ 235 h 201105"/>
                    <a:gd name="connsiteX2" fmla="*/ 2585 w 21901"/>
                    <a:gd name="connsiteY2" fmla="*/ 0 h 201105"/>
                    <a:gd name="connsiteX3" fmla="*/ 21901 w 21901"/>
                    <a:gd name="connsiteY3" fmla="*/ 200871 h 201105"/>
                    <a:gd name="connsiteX4" fmla="*/ 19316 w 21901"/>
                    <a:gd name="connsiteY4" fmla="*/ 201106 h 20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901" h="201105">
                      <a:moveTo>
                        <a:pt x="19316" y="201106"/>
                      </a:moveTo>
                      <a:cubicBezTo>
                        <a:pt x="11468" y="122478"/>
                        <a:pt x="5311" y="58654"/>
                        <a:pt x="0" y="235"/>
                      </a:cubicBezTo>
                      <a:lnTo>
                        <a:pt x="2585" y="0"/>
                      </a:lnTo>
                      <a:cubicBezTo>
                        <a:pt x="7943" y="58419"/>
                        <a:pt x="14053" y="122243"/>
                        <a:pt x="21901" y="200871"/>
                      </a:cubicBezTo>
                      <a:lnTo>
                        <a:pt x="19316" y="201106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99" name="Freeform: Shape 298">
                  <a:extLst>
                    <a:ext uri="{FF2B5EF4-FFF2-40B4-BE49-F238E27FC236}">
                      <a16:creationId xmlns:a16="http://schemas.microsoft.com/office/drawing/2014/main" id="{1D312A5D-BAE8-09D2-F9E4-2D1386C71629}"/>
                    </a:ext>
                  </a:extLst>
                </p:cNvPr>
                <p:cNvSpPr/>
                <p:nvPr/>
              </p:nvSpPr>
              <p:spPr>
                <a:xfrm>
                  <a:off x="9235603" y="1889412"/>
                  <a:ext cx="21948" cy="202092"/>
                </a:xfrm>
                <a:custGeom>
                  <a:avLst/>
                  <a:gdLst>
                    <a:gd name="connsiteX0" fmla="*/ 19363 w 21948"/>
                    <a:gd name="connsiteY0" fmla="*/ 202092 h 202092"/>
                    <a:gd name="connsiteX1" fmla="*/ 0 w 21948"/>
                    <a:gd name="connsiteY1" fmla="*/ 235 h 202092"/>
                    <a:gd name="connsiteX2" fmla="*/ 2585 w 21948"/>
                    <a:gd name="connsiteY2" fmla="*/ 0 h 202092"/>
                    <a:gd name="connsiteX3" fmla="*/ 21948 w 21948"/>
                    <a:gd name="connsiteY3" fmla="*/ 201857 h 202092"/>
                    <a:gd name="connsiteX4" fmla="*/ 19363 w 21948"/>
                    <a:gd name="connsiteY4" fmla="*/ 202092 h 2020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948" h="202092">
                      <a:moveTo>
                        <a:pt x="19363" y="202092"/>
                      </a:moveTo>
                      <a:cubicBezTo>
                        <a:pt x="12925" y="134791"/>
                        <a:pt x="6486" y="67537"/>
                        <a:pt x="0" y="235"/>
                      </a:cubicBezTo>
                      <a:lnTo>
                        <a:pt x="2585" y="0"/>
                      </a:lnTo>
                      <a:cubicBezTo>
                        <a:pt x="9071" y="67254"/>
                        <a:pt x="15509" y="134556"/>
                        <a:pt x="21948" y="201857"/>
                      </a:cubicBezTo>
                      <a:lnTo>
                        <a:pt x="19363" y="202092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00" name="Freeform: Shape 299">
                  <a:extLst>
                    <a:ext uri="{FF2B5EF4-FFF2-40B4-BE49-F238E27FC236}">
                      <a16:creationId xmlns:a16="http://schemas.microsoft.com/office/drawing/2014/main" id="{FAAB12FF-F0F4-27AA-5CBD-39A66E063242}"/>
                    </a:ext>
                  </a:extLst>
                </p:cNvPr>
                <p:cNvSpPr/>
                <p:nvPr/>
              </p:nvSpPr>
              <p:spPr>
                <a:xfrm>
                  <a:off x="9247916" y="1874137"/>
                  <a:ext cx="23076" cy="205194"/>
                </a:xfrm>
                <a:custGeom>
                  <a:avLst/>
                  <a:gdLst>
                    <a:gd name="connsiteX0" fmla="*/ 20491 w 23076"/>
                    <a:gd name="connsiteY0" fmla="*/ 205194 h 205194"/>
                    <a:gd name="connsiteX1" fmla="*/ 0 w 23076"/>
                    <a:gd name="connsiteY1" fmla="*/ 282 h 205194"/>
                    <a:gd name="connsiteX2" fmla="*/ 2585 w 23076"/>
                    <a:gd name="connsiteY2" fmla="*/ 0 h 205194"/>
                    <a:gd name="connsiteX3" fmla="*/ 23076 w 23076"/>
                    <a:gd name="connsiteY3" fmla="*/ 204912 h 205194"/>
                    <a:gd name="connsiteX4" fmla="*/ 20491 w 23076"/>
                    <a:gd name="connsiteY4" fmla="*/ 205194 h 205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076" h="205194">
                      <a:moveTo>
                        <a:pt x="20491" y="205194"/>
                      </a:moveTo>
                      <a:cubicBezTo>
                        <a:pt x="13254" y="130796"/>
                        <a:pt x="6533" y="63777"/>
                        <a:pt x="0" y="282"/>
                      </a:cubicBezTo>
                      <a:lnTo>
                        <a:pt x="2585" y="0"/>
                      </a:lnTo>
                      <a:cubicBezTo>
                        <a:pt x="9118" y="63495"/>
                        <a:pt x="15791" y="130514"/>
                        <a:pt x="23076" y="204912"/>
                      </a:cubicBezTo>
                      <a:lnTo>
                        <a:pt x="20491" y="20519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01" name="Freeform: Shape 300">
                  <a:extLst>
                    <a:ext uri="{FF2B5EF4-FFF2-40B4-BE49-F238E27FC236}">
                      <a16:creationId xmlns:a16="http://schemas.microsoft.com/office/drawing/2014/main" id="{8FDEC7C4-DF41-91B8-5AF7-A2B22F0CE448}"/>
                    </a:ext>
                  </a:extLst>
                </p:cNvPr>
                <p:cNvSpPr/>
                <p:nvPr/>
              </p:nvSpPr>
              <p:spPr>
                <a:xfrm>
                  <a:off x="9260277" y="1859004"/>
                  <a:ext cx="21995" cy="208437"/>
                </a:xfrm>
                <a:custGeom>
                  <a:avLst/>
                  <a:gdLst>
                    <a:gd name="connsiteX0" fmla="*/ 19410 w 21995"/>
                    <a:gd name="connsiteY0" fmla="*/ 208437 h 208437"/>
                    <a:gd name="connsiteX1" fmla="*/ 0 w 21995"/>
                    <a:gd name="connsiteY1" fmla="*/ 235 h 208437"/>
                    <a:gd name="connsiteX2" fmla="*/ 2585 w 21995"/>
                    <a:gd name="connsiteY2" fmla="*/ 0 h 208437"/>
                    <a:gd name="connsiteX3" fmla="*/ 21995 w 21995"/>
                    <a:gd name="connsiteY3" fmla="*/ 208155 h 208437"/>
                    <a:gd name="connsiteX4" fmla="*/ 19410 w 21995"/>
                    <a:gd name="connsiteY4" fmla="*/ 208437 h 208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995" h="208437">
                      <a:moveTo>
                        <a:pt x="19410" y="208437"/>
                      </a:moveTo>
                      <a:cubicBezTo>
                        <a:pt x="11938" y="130984"/>
                        <a:pt x="5593" y="62884"/>
                        <a:pt x="0" y="235"/>
                      </a:cubicBezTo>
                      <a:lnTo>
                        <a:pt x="2585" y="0"/>
                      </a:lnTo>
                      <a:cubicBezTo>
                        <a:pt x="8178" y="62649"/>
                        <a:pt x="14522" y="130749"/>
                        <a:pt x="21995" y="208155"/>
                      </a:cubicBezTo>
                      <a:lnTo>
                        <a:pt x="19410" y="20843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02" name="Freeform: Shape 301">
                  <a:extLst>
                    <a:ext uri="{FF2B5EF4-FFF2-40B4-BE49-F238E27FC236}">
                      <a16:creationId xmlns:a16="http://schemas.microsoft.com/office/drawing/2014/main" id="{634DE277-2169-B71C-FA12-D81679B504BD}"/>
                    </a:ext>
                  </a:extLst>
                </p:cNvPr>
                <p:cNvSpPr/>
                <p:nvPr/>
              </p:nvSpPr>
              <p:spPr>
                <a:xfrm>
                  <a:off x="9272778" y="1845609"/>
                  <a:ext cx="24016" cy="207638"/>
                </a:xfrm>
                <a:custGeom>
                  <a:avLst/>
                  <a:gdLst>
                    <a:gd name="connsiteX0" fmla="*/ 21431 w 24016"/>
                    <a:gd name="connsiteY0" fmla="*/ 207638 h 207638"/>
                    <a:gd name="connsiteX1" fmla="*/ 11984 w 24016"/>
                    <a:gd name="connsiteY1" fmla="*/ 124592 h 207638"/>
                    <a:gd name="connsiteX2" fmla="*/ 0 w 24016"/>
                    <a:gd name="connsiteY2" fmla="*/ 94 h 207638"/>
                    <a:gd name="connsiteX3" fmla="*/ 2585 w 24016"/>
                    <a:gd name="connsiteY3" fmla="*/ 0 h 207638"/>
                    <a:gd name="connsiteX4" fmla="*/ 14569 w 24016"/>
                    <a:gd name="connsiteY4" fmla="*/ 124263 h 207638"/>
                    <a:gd name="connsiteX5" fmla="*/ 24016 w 24016"/>
                    <a:gd name="connsiteY5" fmla="*/ 207450 h 207638"/>
                    <a:gd name="connsiteX6" fmla="*/ 21431 w 24016"/>
                    <a:gd name="connsiteY6" fmla="*/ 207638 h 207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016" h="207638">
                      <a:moveTo>
                        <a:pt x="21431" y="207638"/>
                      </a:moveTo>
                      <a:cubicBezTo>
                        <a:pt x="19081" y="180003"/>
                        <a:pt x="15462" y="151804"/>
                        <a:pt x="11984" y="124592"/>
                      </a:cubicBezTo>
                      <a:cubicBezTo>
                        <a:pt x="6768" y="83798"/>
                        <a:pt x="1410" y="41593"/>
                        <a:pt x="0" y="94"/>
                      </a:cubicBezTo>
                      <a:lnTo>
                        <a:pt x="2585" y="0"/>
                      </a:lnTo>
                      <a:cubicBezTo>
                        <a:pt x="3995" y="41405"/>
                        <a:pt x="9353" y="83516"/>
                        <a:pt x="14569" y="124263"/>
                      </a:cubicBezTo>
                      <a:cubicBezTo>
                        <a:pt x="18047" y="151522"/>
                        <a:pt x="21666" y="179721"/>
                        <a:pt x="24016" y="207450"/>
                      </a:cubicBezTo>
                      <a:lnTo>
                        <a:pt x="21431" y="20763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03" name="Freeform: Shape 302">
                  <a:extLst>
                    <a:ext uri="{FF2B5EF4-FFF2-40B4-BE49-F238E27FC236}">
                      <a16:creationId xmlns:a16="http://schemas.microsoft.com/office/drawing/2014/main" id="{B3D2FD79-B579-E646-8D0E-DECFCD9C6B71}"/>
                    </a:ext>
                  </a:extLst>
                </p:cNvPr>
                <p:cNvSpPr/>
                <p:nvPr/>
              </p:nvSpPr>
              <p:spPr>
                <a:xfrm>
                  <a:off x="9285233" y="1832121"/>
                  <a:ext cx="23264" cy="207497"/>
                </a:xfrm>
                <a:custGeom>
                  <a:avLst/>
                  <a:gdLst>
                    <a:gd name="connsiteX0" fmla="*/ 20679 w 23264"/>
                    <a:gd name="connsiteY0" fmla="*/ 207497 h 207497"/>
                    <a:gd name="connsiteX1" fmla="*/ 20350 w 23264"/>
                    <a:gd name="connsiteY1" fmla="*/ 204301 h 207497"/>
                    <a:gd name="connsiteX2" fmla="*/ 0 w 23264"/>
                    <a:gd name="connsiteY2" fmla="*/ 235 h 207497"/>
                    <a:gd name="connsiteX3" fmla="*/ 2585 w 23264"/>
                    <a:gd name="connsiteY3" fmla="*/ 0 h 207497"/>
                    <a:gd name="connsiteX4" fmla="*/ 22935 w 23264"/>
                    <a:gd name="connsiteY4" fmla="*/ 204066 h 207497"/>
                    <a:gd name="connsiteX5" fmla="*/ 23264 w 23264"/>
                    <a:gd name="connsiteY5" fmla="*/ 207262 h 207497"/>
                    <a:gd name="connsiteX6" fmla="*/ 20679 w 23264"/>
                    <a:gd name="connsiteY6" fmla="*/ 207497 h 207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3264" h="207497">
                      <a:moveTo>
                        <a:pt x="20679" y="207497"/>
                      </a:moveTo>
                      <a:lnTo>
                        <a:pt x="20350" y="204301"/>
                      </a:lnTo>
                      <a:cubicBezTo>
                        <a:pt x="13536" y="136295"/>
                        <a:pt x="6721" y="68241"/>
                        <a:pt x="0" y="235"/>
                      </a:cubicBezTo>
                      <a:lnTo>
                        <a:pt x="2585" y="0"/>
                      </a:lnTo>
                      <a:cubicBezTo>
                        <a:pt x="9306" y="68054"/>
                        <a:pt x="16120" y="136060"/>
                        <a:pt x="22935" y="204066"/>
                      </a:cubicBezTo>
                      <a:lnTo>
                        <a:pt x="23264" y="207262"/>
                      </a:lnTo>
                      <a:lnTo>
                        <a:pt x="20679" y="20749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04" name="Freeform: Shape 303">
                  <a:extLst>
                    <a:ext uri="{FF2B5EF4-FFF2-40B4-BE49-F238E27FC236}">
                      <a16:creationId xmlns:a16="http://schemas.microsoft.com/office/drawing/2014/main" id="{431BEC86-7287-D30D-12C7-3260AB6B07B9}"/>
                    </a:ext>
                  </a:extLst>
                </p:cNvPr>
                <p:cNvSpPr/>
                <p:nvPr/>
              </p:nvSpPr>
              <p:spPr>
                <a:xfrm>
                  <a:off x="9297734" y="1818867"/>
                  <a:ext cx="21713" cy="213607"/>
                </a:xfrm>
                <a:custGeom>
                  <a:avLst/>
                  <a:gdLst>
                    <a:gd name="connsiteX0" fmla="*/ 19128 w 21713"/>
                    <a:gd name="connsiteY0" fmla="*/ 213607 h 213607"/>
                    <a:gd name="connsiteX1" fmla="*/ 0 w 21713"/>
                    <a:gd name="connsiteY1" fmla="*/ 235 h 213607"/>
                    <a:gd name="connsiteX2" fmla="*/ 2585 w 21713"/>
                    <a:gd name="connsiteY2" fmla="*/ 0 h 213607"/>
                    <a:gd name="connsiteX3" fmla="*/ 21713 w 21713"/>
                    <a:gd name="connsiteY3" fmla="*/ 213372 h 213607"/>
                    <a:gd name="connsiteX4" fmla="*/ 19128 w 21713"/>
                    <a:gd name="connsiteY4" fmla="*/ 213607 h 2136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713" h="213607">
                      <a:moveTo>
                        <a:pt x="19128" y="213607"/>
                      </a:moveTo>
                      <a:cubicBezTo>
                        <a:pt x="12079" y="137752"/>
                        <a:pt x="5828" y="67959"/>
                        <a:pt x="0" y="235"/>
                      </a:cubicBezTo>
                      <a:lnTo>
                        <a:pt x="2585" y="0"/>
                      </a:lnTo>
                      <a:cubicBezTo>
                        <a:pt x="8413" y="67725"/>
                        <a:pt x="14663" y="137517"/>
                        <a:pt x="21713" y="213372"/>
                      </a:cubicBezTo>
                      <a:lnTo>
                        <a:pt x="19128" y="21360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05" name="Freeform: Shape 304">
                  <a:extLst>
                    <a:ext uri="{FF2B5EF4-FFF2-40B4-BE49-F238E27FC236}">
                      <a16:creationId xmlns:a16="http://schemas.microsoft.com/office/drawing/2014/main" id="{10AFF4C6-60C1-8914-674C-D632C07C599D}"/>
                    </a:ext>
                  </a:extLst>
                </p:cNvPr>
                <p:cNvSpPr/>
                <p:nvPr/>
              </p:nvSpPr>
              <p:spPr>
                <a:xfrm>
                  <a:off x="9311317" y="1817269"/>
                  <a:ext cx="21384" cy="202139"/>
                </a:xfrm>
                <a:custGeom>
                  <a:avLst/>
                  <a:gdLst>
                    <a:gd name="connsiteX0" fmla="*/ 18799 w 21384"/>
                    <a:gd name="connsiteY0" fmla="*/ 202139 h 202139"/>
                    <a:gd name="connsiteX1" fmla="*/ 0 w 21384"/>
                    <a:gd name="connsiteY1" fmla="*/ 235 h 202139"/>
                    <a:gd name="connsiteX2" fmla="*/ 2585 w 21384"/>
                    <a:gd name="connsiteY2" fmla="*/ 0 h 202139"/>
                    <a:gd name="connsiteX3" fmla="*/ 21384 w 21384"/>
                    <a:gd name="connsiteY3" fmla="*/ 201904 h 202139"/>
                    <a:gd name="connsiteX4" fmla="*/ 18799 w 21384"/>
                    <a:gd name="connsiteY4" fmla="*/ 202139 h 202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384" h="202139">
                      <a:moveTo>
                        <a:pt x="18799" y="202139"/>
                      </a:moveTo>
                      <a:cubicBezTo>
                        <a:pt x="11891" y="129433"/>
                        <a:pt x="5734" y="63401"/>
                        <a:pt x="0" y="235"/>
                      </a:cubicBezTo>
                      <a:lnTo>
                        <a:pt x="2585" y="0"/>
                      </a:lnTo>
                      <a:cubicBezTo>
                        <a:pt x="8319" y="63166"/>
                        <a:pt x="14476" y="129198"/>
                        <a:pt x="21384" y="201904"/>
                      </a:cubicBezTo>
                      <a:lnTo>
                        <a:pt x="18799" y="202139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06" name="Freeform: Shape 305">
                  <a:extLst>
                    <a:ext uri="{FF2B5EF4-FFF2-40B4-BE49-F238E27FC236}">
                      <a16:creationId xmlns:a16="http://schemas.microsoft.com/office/drawing/2014/main" id="{F607561C-F6D4-1777-CC93-8069AAD87195}"/>
                    </a:ext>
                  </a:extLst>
                </p:cNvPr>
                <p:cNvSpPr/>
                <p:nvPr/>
              </p:nvSpPr>
              <p:spPr>
                <a:xfrm>
                  <a:off x="9325745" y="1818867"/>
                  <a:ext cx="21995" cy="191705"/>
                </a:xfrm>
                <a:custGeom>
                  <a:avLst/>
                  <a:gdLst>
                    <a:gd name="connsiteX0" fmla="*/ 19410 w 21995"/>
                    <a:gd name="connsiteY0" fmla="*/ 191706 h 191705"/>
                    <a:gd name="connsiteX1" fmla="*/ 0 w 21995"/>
                    <a:gd name="connsiteY1" fmla="*/ 282 h 191705"/>
                    <a:gd name="connsiteX2" fmla="*/ 2585 w 21995"/>
                    <a:gd name="connsiteY2" fmla="*/ 0 h 191705"/>
                    <a:gd name="connsiteX3" fmla="*/ 21995 w 21995"/>
                    <a:gd name="connsiteY3" fmla="*/ 191471 h 191705"/>
                    <a:gd name="connsiteX4" fmla="*/ 19410 w 21995"/>
                    <a:gd name="connsiteY4" fmla="*/ 191706 h 1917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995" h="191705">
                      <a:moveTo>
                        <a:pt x="19410" y="191706"/>
                      </a:moveTo>
                      <a:cubicBezTo>
                        <a:pt x="12690" y="120363"/>
                        <a:pt x="6345" y="57761"/>
                        <a:pt x="0" y="282"/>
                      </a:cubicBezTo>
                      <a:lnTo>
                        <a:pt x="2585" y="0"/>
                      </a:lnTo>
                      <a:cubicBezTo>
                        <a:pt x="8883" y="57479"/>
                        <a:pt x="15227" y="120128"/>
                        <a:pt x="21995" y="191471"/>
                      </a:cubicBezTo>
                      <a:lnTo>
                        <a:pt x="19410" y="191706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07" name="Freeform: Shape 306">
                  <a:extLst>
                    <a:ext uri="{FF2B5EF4-FFF2-40B4-BE49-F238E27FC236}">
                      <a16:creationId xmlns:a16="http://schemas.microsoft.com/office/drawing/2014/main" id="{028B1B9F-DF7A-E679-FC7E-25FB33B15980}"/>
                    </a:ext>
                  </a:extLst>
                </p:cNvPr>
                <p:cNvSpPr/>
                <p:nvPr/>
              </p:nvSpPr>
              <p:spPr>
                <a:xfrm>
                  <a:off x="9340597" y="1820089"/>
                  <a:ext cx="21572" cy="179909"/>
                </a:xfrm>
                <a:custGeom>
                  <a:avLst/>
                  <a:gdLst>
                    <a:gd name="connsiteX0" fmla="*/ 18987 w 21572"/>
                    <a:gd name="connsiteY0" fmla="*/ 179909 h 179909"/>
                    <a:gd name="connsiteX1" fmla="*/ 0 w 21572"/>
                    <a:gd name="connsiteY1" fmla="*/ 235 h 179909"/>
                    <a:gd name="connsiteX2" fmla="*/ 2585 w 21572"/>
                    <a:gd name="connsiteY2" fmla="*/ 0 h 179909"/>
                    <a:gd name="connsiteX3" fmla="*/ 21572 w 21572"/>
                    <a:gd name="connsiteY3" fmla="*/ 179580 h 179909"/>
                    <a:gd name="connsiteX4" fmla="*/ 18987 w 21572"/>
                    <a:gd name="connsiteY4" fmla="*/ 179909 h 1799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572" h="179909">
                      <a:moveTo>
                        <a:pt x="18987" y="179909"/>
                      </a:moveTo>
                      <a:cubicBezTo>
                        <a:pt x="12407" y="127083"/>
                        <a:pt x="6392" y="70027"/>
                        <a:pt x="0" y="235"/>
                      </a:cubicBezTo>
                      <a:lnTo>
                        <a:pt x="2585" y="0"/>
                      </a:lnTo>
                      <a:cubicBezTo>
                        <a:pt x="8977" y="69745"/>
                        <a:pt x="15039" y="126801"/>
                        <a:pt x="21572" y="179580"/>
                      </a:cubicBezTo>
                      <a:lnTo>
                        <a:pt x="18987" y="179909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08" name="Freeform: Shape 307">
                  <a:extLst>
                    <a:ext uri="{FF2B5EF4-FFF2-40B4-BE49-F238E27FC236}">
                      <a16:creationId xmlns:a16="http://schemas.microsoft.com/office/drawing/2014/main" id="{3EE20A7E-013B-7B01-56AF-5D8DB40D4790}"/>
                    </a:ext>
                  </a:extLst>
                </p:cNvPr>
                <p:cNvSpPr/>
                <p:nvPr/>
              </p:nvSpPr>
              <p:spPr>
                <a:xfrm>
                  <a:off x="9355025" y="1821546"/>
                  <a:ext cx="17154" cy="171214"/>
                </a:xfrm>
                <a:custGeom>
                  <a:avLst/>
                  <a:gdLst>
                    <a:gd name="connsiteX0" fmla="*/ 14569 w 17154"/>
                    <a:gd name="connsiteY0" fmla="*/ 171215 h 171214"/>
                    <a:gd name="connsiteX1" fmla="*/ 0 w 17154"/>
                    <a:gd name="connsiteY1" fmla="*/ 282 h 171214"/>
                    <a:gd name="connsiteX2" fmla="*/ 2585 w 17154"/>
                    <a:gd name="connsiteY2" fmla="*/ 0 h 171214"/>
                    <a:gd name="connsiteX3" fmla="*/ 17154 w 17154"/>
                    <a:gd name="connsiteY3" fmla="*/ 171027 h 171214"/>
                    <a:gd name="connsiteX4" fmla="*/ 14569 w 17154"/>
                    <a:gd name="connsiteY4" fmla="*/ 171215 h 171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54" h="171214">
                      <a:moveTo>
                        <a:pt x="14569" y="171215"/>
                      </a:moveTo>
                      <a:cubicBezTo>
                        <a:pt x="11373" y="121068"/>
                        <a:pt x="6721" y="66785"/>
                        <a:pt x="0" y="282"/>
                      </a:cubicBezTo>
                      <a:lnTo>
                        <a:pt x="2585" y="0"/>
                      </a:lnTo>
                      <a:cubicBezTo>
                        <a:pt x="9306" y="66503"/>
                        <a:pt x="13958" y="120880"/>
                        <a:pt x="17154" y="171027"/>
                      </a:cubicBezTo>
                      <a:lnTo>
                        <a:pt x="14569" y="17121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09" name="Freeform: Shape 308">
                  <a:extLst>
                    <a:ext uri="{FF2B5EF4-FFF2-40B4-BE49-F238E27FC236}">
                      <a16:creationId xmlns:a16="http://schemas.microsoft.com/office/drawing/2014/main" id="{A80DE57C-FFAE-607C-1818-C90E33D91F11}"/>
                    </a:ext>
                  </a:extLst>
                </p:cNvPr>
                <p:cNvSpPr/>
                <p:nvPr/>
              </p:nvSpPr>
              <p:spPr>
                <a:xfrm>
                  <a:off x="9367198" y="1819008"/>
                  <a:ext cx="17530" cy="161110"/>
                </a:xfrm>
                <a:custGeom>
                  <a:avLst/>
                  <a:gdLst>
                    <a:gd name="connsiteX0" fmla="*/ 14945 w 17530"/>
                    <a:gd name="connsiteY0" fmla="*/ 161110 h 161110"/>
                    <a:gd name="connsiteX1" fmla="*/ 0 w 17530"/>
                    <a:gd name="connsiteY1" fmla="*/ 235 h 161110"/>
                    <a:gd name="connsiteX2" fmla="*/ 2585 w 17530"/>
                    <a:gd name="connsiteY2" fmla="*/ 0 h 161110"/>
                    <a:gd name="connsiteX3" fmla="*/ 17530 w 17530"/>
                    <a:gd name="connsiteY3" fmla="*/ 160922 h 161110"/>
                    <a:gd name="connsiteX4" fmla="*/ 14945 w 17530"/>
                    <a:gd name="connsiteY4" fmla="*/ 161110 h 161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530" h="161110">
                      <a:moveTo>
                        <a:pt x="14945" y="161110"/>
                      </a:moveTo>
                      <a:cubicBezTo>
                        <a:pt x="10998" y="114535"/>
                        <a:pt x="6251" y="63401"/>
                        <a:pt x="0" y="235"/>
                      </a:cubicBezTo>
                      <a:lnTo>
                        <a:pt x="2585" y="0"/>
                      </a:lnTo>
                      <a:cubicBezTo>
                        <a:pt x="8836" y="63166"/>
                        <a:pt x="13629" y="114300"/>
                        <a:pt x="17530" y="160922"/>
                      </a:cubicBezTo>
                      <a:lnTo>
                        <a:pt x="14945" y="16111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10" name="Freeform: Shape 309">
                  <a:extLst>
                    <a:ext uri="{FF2B5EF4-FFF2-40B4-BE49-F238E27FC236}">
                      <a16:creationId xmlns:a16="http://schemas.microsoft.com/office/drawing/2014/main" id="{A23309E1-9508-EA77-A4C4-CA76F5808A1F}"/>
                    </a:ext>
                  </a:extLst>
                </p:cNvPr>
                <p:cNvSpPr/>
                <p:nvPr/>
              </p:nvSpPr>
              <p:spPr>
                <a:xfrm>
                  <a:off x="9379605" y="1818538"/>
                  <a:ext cx="17718" cy="148937"/>
                </a:xfrm>
                <a:custGeom>
                  <a:avLst/>
                  <a:gdLst>
                    <a:gd name="connsiteX0" fmla="*/ 15133 w 17718"/>
                    <a:gd name="connsiteY0" fmla="*/ 148937 h 148937"/>
                    <a:gd name="connsiteX1" fmla="*/ 0 w 17718"/>
                    <a:gd name="connsiteY1" fmla="*/ 235 h 148937"/>
                    <a:gd name="connsiteX2" fmla="*/ 2585 w 17718"/>
                    <a:gd name="connsiteY2" fmla="*/ 0 h 148937"/>
                    <a:gd name="connsiteX3" fmla="*/ 17718 w 17718"/>
                    <a:gd name="connsiteY3" fmla="*/ 148702 h 148937"/>
                    <a:gd name="connsiteX4" fmla="*/ 15133 w 17718"/>
                    <a:gd name="connsiteY4" fmla="*/ 148937 h 148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18" h="148937">
                      <a:moveTo>
                        <a:pt x="15133" y="148937"/>
                      </a:moveTo>
                      <a:cubicBezTo>
                        <a:pt x="10152" y="101939"/>
                        <a:pt x="5217" y="53296"/>
                        <a:pt x="0" y="235"/>
                      </a:cubicBezTo>
                      <a:lnTo>
                        <a:pt x="2585" y="0"/>
                      </a:lnTo>
                      <a:cubicBezTo>
                        <a:pt x="7802" y="53061"/>
                        <a:pt x="12737" y="101704"/>
                        <a:pt x="17718" y="148702"/>
                      </a:cubicBezTo>
                      <a:lnTo>
                        <a:pt x="15133" y="14893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11" name="Freeform: Shape 310">
                  <a:extLst>
                    <a:ext uri="{FF2B5EF4-FFF2-40B4-BE49-F238E27FC236}">
                      <a16:creationId xmlns:a16="http://schemas.microsoft.com/office/drawing/2014/main" id="{E8748283-DF51-666D-A234-C72ACC0486DC}"/>
                    </a:ext>
                  </a:extLst>
                </p:cNvPr>
                <p:cNvSpPr/>
                <p:nvPr/>
              </p:nvSpPr>
              <p:spPr>
                <a:xfrm>
                  <a:off x="9393094" y="1819619"/>
                  <a:ext cx="16778" cy="135260"/>
                </a:xfrm>
                <a:custGeom>
                  <a:avLst/>
                  <a:gdLst>
                    <a:gd name="connsiteX0" fmla="*/ 14193 w 16778"/>
                    <a:gd name="connsiteY0" fmla="*/ 135261 h 135260"/>
                    <a:gd name="connsiteX1" fmla="*/ 517 w 16778"/>
                    <a:gd name="connsiteY1" fmla="*/ 5029 h 135260"/>
                    <a:gd name="connsiteX2" fmla="*/ 0 w 16778"/>
                    <a:gd name="connsiteY2" fmla="*/ 282 h 135260"/>
                    <a:gd name="connsiteX3" fmla="*/ 2585 w 16778"/>
                    <a:gd name="connsiteY3" fmla="*/ 0 h 135260"/>
                    <a:gd name="connsiteX4" fmla="*/ 3102 w 16778"/>
                    <a:gd name="connsiteY4" fmla="*/ 4747 h 135260"/>
                    <a:gd name="connsiteX5" fmla="*/ 16778 w 16778"/>
                    <a:gd name="connsiteY5" fmla="*/ 135026 h 135260"/>
                    <a:gd name="connsiteX6" fmla="*/ 14193 w 16778"/>
                    <a:gd name="connsiteY6" fmla="*/ 135261 h 135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6778" h="135260">
                      <a:moveTo>
                        <a:pt x="14193" y="135261"/>
                      </a:moveTo>
                      <a:cubicBezTo>
                        <a:pt x="9964" y="91835"/>
                        <a:pt x="5170" y="47703"/>
                        <a:pt x="517" y="5029"/>
                      </a:cubicBezTo>
                      <a:lnTo>
                        <a:pt x="0" y="282"/>
                      </a:lnTo>
                      <a:lnTo>
                        <a:pt x="2585" y="0"/>
                      </a:lnTo>
                      <a:lnTo>
                        <a:pt x="3102" y="4747"/>
                      </a:lnTo>
                      <a:cubicBezTo>
                        <a:pt x="7755" y="47421"/>
                        <a:pt x="12548" y="91553"/>
                        <a:pt x="16778" y="135026"/>
                      </a:cubicBezTo>
                      <a:lnTo>
                        <a:pt x="14193" y="13526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12" name="Freeform: Shape 311">
                  <a:extLst>
                    <a:ext uri="{FF2B5EF4-FFF2-40B4-BE49-F238E27FC236}">
                      <a16:creationId xmlns:a16="http://schemas.microsoft.com/office/drawing/2014/main" id="{B8B4C4F1-A9BF-F7D5-C452-CF87BC6AE032}"/>
                    </a:ext>
                  </a:extLst>
                </p:cNvPr>
                <p:cNvSpPr/>
                <p:nvPr/>
              </p:nvSpPr>
              <p:spPr>
                <a:xfrm>
                  <a:off x="9406770" y="1817551"/>
                  <a:ext cx="15791" cy="126378"/>
                </a:xfrm>
                <a:custGeom>
                  <a:avLst/>
                  <a:gdLst>
                    <a:gd name="connsiteX0" fmla="*/ 13254 w 15791"/>
                    <a:gd name="connsiteY0" fmla="*/ 126378 h 126378"/>
                    <a:gd name="connsiteX1" fmla="*/ 0 w 15791"/>
                    <a:gd name="connsiteY1" fmla="*/ 235 h 126378"/>
                    <a:gd name="connsiteX2" fmla="*/ 2585 w 15791"/>
                    <a:gd name="connsiteY2" fmla="*/ 0 h 126378"/>
                    <a:gd name="connsiteX3" fmla="*/ 15791 w 15791"/>
                    <a:gd name="connsiteY3" fmla="*/ 126096 h 126378"/>
                    <a:gd name="connsiteX4" fmla="*/ 13254 w 15791"/>
                    <a:gd name="connsiteY4" fmla="*/ 126378 h 1263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91" h="126378">
                      <a:moveTo>
                        <a:pt x="13254" y="126378"/>
                      </a:moveTo>
                      <a:cubicBezTo>
                        <a:pt x="7943" y="80226"/>
                        <a:pt x="3384" y="34732"/>
                        <a:pt x="0" y="235"/>
                      </a:cubicBezTo>
                      <a:lnTo>
                        <a:pt x="2585" y="0"/>
                      </a:lnTo>
                      <a:cubicBezTo>
                        <a:pt x="5969" y="34497"/>
                        <a:pt x="10528" y="79944"/>
                        <a:pt x="15791" y="126096"/>
                      </a:cubicBezTo>
                      <a:lnTo>
                        <a:pt x="13254" y="12637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13" name="Freeform: Shape 312">
                  <a:extLst>
                    <a:ext uri="{FF2B5EF4-FFF2-40B4-BE49-F238E27FC236}">
                      <a16:creationId xmlns:a16="http://schemas.microsoft.com/office/drawing/2014/main" id="{D54922F4-90BC-6353-B3D4-8630B7FFB315}"/>
                    </a:ext>
                  </a:extLst>
                </p:cNvPr>
                <p:cNvSpPr/>
                <p:nvPr/>
              </p:nvSpPr>
              <p:spPr>
                <a:xfrm>
                  <a:off x="9422186" y="1820136"/>
                  <a:ext cx="13159" cy="112795"/>
                </a:xfrm>
                <a:custGeom>
                  <a:avLst/>
                  <a:gdLst>
                    <a:gd name="connsiteX0" fmla="*/ 10575 w 13159"/>
                    <a:gd name="connsiteY0" fmla="*/ 112796 h 112795"/>
                    <a:gd name="connsiteX1" fmla="*/ 0 w 13159"/>
                    <a:gd name="connsiteY1" fmla="*/ 235 h 112795"/>
                    <a:gd name="connsiteX2" fmla="*/ 2585 w 13159"/>
                    <a:gd name="connsiteY2" fmla="*/ 0 h 112795"/>
                    <a:gd name="connsiteX3" fmla="*/ 13160 w 13159"/>
                    <a:gd name="connsiteY3" fmla="*/ 112561 h 112795"/>
                    <a:gd name="connsiteX4" fmla="*/ 10575 w 13159"/>
                    <a:gd name="connsiteY4" fmla="*/ 112796 h 1127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159" h="112795">
                      <a:moveTo>
                        <a:pt x="10575" y="112796"/>
                      </a:moveTo>
                      <a:cubicBezTo>
                        <a:pt x="7708" y="79098"/>
                        <a:pt x="4324" y="43332"/>
                        <a:pt x="0" y="235"/>
                      </a:cubicBezTo>
                      <a:lnTo>
                        <a:pt x="2585" y="0"/>
                      </a:lnTo>
                      <a:cubicBezTo>
                        <a:pt x="6909" y="43097"/>
                        <a:pt x="10293" y="78863"/>
                        <a:pt x="13160" y="112561"/>
                      </a:cubicBezTo>
                      <a:lnTo>
                        <a:pt x="10575" y="112796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14" name="Freeform: Shape 313">
                  <a:extLst>
                    <a:ext uri="{FF2B5EF4-FFF2-40B4-BE49-F238E27FC236}">
                      <a16:creationId xmlns:a16="http://schemas.microsoft.com/office/drawing/2014/main" id="{BE46DEA2-29C7-BE63-73B0-D501909F5457}"/>
                    </a:ext>
                  </a:extLst>
                </p:cNvPr>
                <p:cNvSpPr/>
                <p:nvPr/>
              </p:nvSpPr>
              <p:spPr>
                <a:xfrm>
                  <a:off x="9437037" y="1820794"/>
                  <a:ext cx="11185" cy="102832"/>
                </a:xfrm>
                <a:custGeom>
                  <a:avLst/>
                  <a:gdLst>
                    <a:gd name="connsiteX0" fmla="*/ 8601 w 11185"/>
                    <a:gd name="connsiteY0" fmla="*/ 102832 h 102832"/>
                    <a:gd name="connsiteX1" fmla="*/ 0 w 11185"/>
                    <a:gd name="connsiteY1" fmla="*/ 235 h 102832"/>
                    <a:gd name="connsiteX2" fmla="*/ 2585 w 11185"/>
                    <a:gd name="connsiteY2" fmla="*/ 0 h 102832"/>
                    <a:gd name="connsiteX3" fmla="*/ 11186 w 11185"/>
                    <a:gd name="connsiteY3" fmla="*/ 102644 h 102832"/>
                    <a:gd name="connsiteX4" fmla="*/ 8601 w 11185"/>
                    <a:gd name="connsiteY4" fmla="*/ 102832 h 102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185" h="102832">
                      <a:moveTo>
                        <a:pt x="8601" y="102832"/>
                      </a:moveTo>
                      <a:cubicBezTo>
                        <a:pt x="5922" y="69134"/>
                        <a:pt x="3055" y="34638"/>
                        <a:pt x="0" y="235"/>
                      </a:cubicBezTo>
                      <a:lnTo>
                        <a:pt x="2585" y="0"/>
                      </a:lnTo>
                      <a:cubicBezTo>
                        <a:pt x="5593" y="34403"/>
                        <a:pt x="8507" y="68946"/>
                        <a:pt x="11186" y="102644"/>
                      </a:cubicBezTo>
                      <a:lnTo>
                        <a:pt x="8601" y="102832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15" name="Freeform: Shape 314">
                  <a:extLst>
                    <a:ext uri="{FF2B5EF4-FFF2-40B4-BE49-F238E27FC236}">
                      <a16:creationId xmlns:a16="http://schemas.microsoft.com/office/drawing/2014/main" id="{2AAB968E-B3D4-2098-361A-1A20F12F1583}"/>
                    </a:ext>
                  </a:extLst>
                </p:cNvPr>
                <p:cNvSpPr/>
                <p:nvPr/>
              </p:nvSpPr>
              <p:spPr>
                <a:xfrm>
                  <a:off x="9449680" y="1823520"/>
                  <a:ext cx="11420" cy="90847"/>
                </a:xfrm>
                <a:custGeom>
                  <a:avLst/>
                  <a:gdLst>
                    <a:gd name="connsiteX0" fmla="*/ 8836 w 11420"/>
                    <a:gd name="connsiteY0" fmla="*/ 90848 h 90847"/>
                    <a:gd name="connsiteX1" fmla="*/ 0 w 11420"/>
                    <a:gd name="connsiteY1" fmla="*/ 235 h 90847"/>
                    <a:gd name="connsiteX2" fmla="*/ 2585 w 11420"/>
                    <a:gd name="connsiteY2" fmla="*/ 0 h 90847"/>
                    <a:gd name="connsiteX3" fmla="*/ 11421 w 11420"/>
                    <a:gd name="connsiteY3" fmla="*/ 90613 h 90847"/>
                    <a:gd name="connsiteX4" fmla="*/ 8836 w 11420"/>
                    <a:gd name="connsiteY4" fmla="*/ 90848 h 908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20" h="90847">
                      <a:moveTo>
                        <a:pt x="8836" y="90848"/>
                      </a:moveTo>
                      <a:cubicBezTo>
                        <a:pt x="6016" y="63683"/>
                        <a:pt x="3149" y="34027"/>
                        <a:pt x="0" y="235"/>
                      </a:cubicBezTo>
                      <a:lnTo>
                        <a:pt x="2585" y="0"/>
                      </a:lnTo>
                      <a:cubicBezTo>
                        <a:pt x="5687" y="33792"/>
                        <a:pt x="8601" y="63448"/>
                        <a:pt x="11421" y="90613"/>
                      </a:cubicBezTo>
                      <a:lnTo>
                        <a:pt x="8836" y="9084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16" name="Freeform: Shape 315">
                  <a:extLst>
                    <a:ext uri="{FF2B5EF4-FFF2-40B4-BE49-F238E27FC236}">
                      <a16:creationId xmlns:a16="http://schemas.microsoft.com/office/drawing/2014/main" id="{47FF4C5B-8345-E18D-BB1C-1F3CCE1C024F}"/>
                    </a:ext>
                  </a:extLst>
                </p:cNvPr>
                <p:cNvSpPr/>
                <p:nvPr/>
              </p:nvSpPr>
              <p:spPr>
                <a:xfrm>
                  <a:off x="9463826" y="1823614"/>
                  <a:ext cx="10151" cy="81495"/>
                </a:xfrm>
                <a:custGeom>
                  <a:avLst/>
                  <a:gdLst>
                    <a:gd name="connsiteX0" fmla="*/ 7567 w 10151"/>
                    <a:gd name="connsiteY0" fmla="*/ 81495 h 81495"/>
                    <a:gd name="connsiteX1" fmla="*/ 0 w 10151"/>
                    <a:gd name="connsiteY1" fmla="*/ 235 h 81495"/>
                    <a:gd name="connsiteX2" fmla="*/ 2585 w 10151"/>
                    <a:gd name="connsiteY2" fmla="*/ 0 h 81495"/>
                    <a:gd name="connsiteX3" fmla="*/ 10152 w 10151"/>
                    <a:gd name="connsiteY3" fmla="*/ 81213 h 81495"/>
                    <a:gd name="connsiteX4" fmla="*/ 7567 w 10151"/>
                    <a:gd name="connsiteY4" fmla="*/ 81495 h 81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151" h="81495">
                      <a:moveTo>
                        <a:pt x="7567" y="81495"/>
                      </a:moveTo>
                      <a:cubicBezTo>
                        <a:pt x="5217" y="57338"/>
                        <a:pt x="2773" y="31536"/>
                        <a:pt x="0" y="235"/>
                      </a:cubicBezTo>
                      <a:lnTo>
                        <a:pt x="2585" y="0"/>
                      </a:lnTo>
                      <a:cubicBezTo>
                        <a:pt x="5405" y="31301"/>
                        <a:pt x="7802" y="57103"/>
                        <a:pt x="10152" y="81213"/>
                      </a:cubicBezTo>
                      <a:lnTo>
                        <a:pt x="7567" y="8149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17" name="Freeform: Shape 316">
                  <a:extLst>
                    <a:ext uri="{FF2B5EF4-FFF2-40B4-BE49-F238E27FC236}">
                      <a16:creationId xmlns:a16="http://schemas.microsoft.com/office/drawing/2014/main" id="{FB02AD26-FAD7-0899-521F-3959582D0F54}"/>
                    </a:ext>
                  </a:extLst>
                </p:cNvPr>
                <p:cNvSpPr/>
                <p:nvPr/>
              </p:nvSpPr>
              <p:spPr>
                <a:xfrm>
                  <a:off x="9476751" y="1827468"/>
                  <a:ext cx="9822" cy="65280"/>
                </a:xfrm>
                <a:custGeom>
                  <a:avLst/>
                  <a:gdLst>
                    <a:gd name="connsiteX0" fmla="*/ 7238 w 9822"/>
                    <a:gd name="connsiteY0" fmla="*/ 65281 h 65280"/>
                    <a:gd name="connsiteX1" fmla="*/ 0 w 9822"/>
                    <a:gd name="connsiteY1" fmla="*/ 235 h 65280"/>
                    <a:gd name="connsiteX2" fmla="*/ 2585 w 9822"/>
                    <a:gd name="connsiteY2" fmla="*/ 0 h 65280"/>
                    <a:gd name="connsiteX3" fmla="*/ 9823 w 9822"/>
                    <a:gd name="connsiteY3" fmla="*/ 64952 h 65280"/>
                    <a:gd name="connsiteX4" fmla="*/ 7238 w 9822"/>
                    <a:gd name="connsiteY4" fmla="*/ 65281 h 652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822" h="65280">
                      <a:moveTo>
                        <a:pt x="7238" y="65281"/>
                      </a:moveTo>
                      <a:cubicBezTo>
                        <a:pt x="4700" y="44601"/>
                        <a:pt x="2303" y="23311"/>
                        <a:pt x="0" y="235"/>
                      </a:cubicBezTo>
                      <a:lnTo>
                        <a:pt x="2585" y="0"/>
                      </a:lnTo>
                      <a:cubicBezTo>
                        <a:pt x="4888" y="23029"/>
                        <a:pt x="7238" y="44272"/>
                        <a:pt x="9823" y="64952"/>
                      </a:cubicBezTo>
                      <a:lnTo>
                        <a:pt x="7238" y="6528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18" name="Freeform: Shape 317">
                  <a:extLst>
                    <a:ext uri="{FF2B5EF4-FFF2-40B4-BE49-F238E27FC236}">
                      <a16:creationId xmlns:a16="http://schemas.microsoft.com/office/drawing/2014/main" id="{B69F13D9-C12D-A8FF-D924-860BAE5FE540}"/>
                    </a:ext>
                  </a:extLst>
                </p:cNvPr>
                <p:cNvSpPr/>
                <p:nvPr/>
              </p:nvSpPr>
              <p:spPr>
                <a:xfrm>
                  <a:off x="9491179" y="1830805"/>
                  <a:ext cx="7848" cy="47985"/>
                </a:xfrm>
                <a:custGeom>
                  <a:avLst/>
                  <a:gdLst>
                    <a:gd name="connsiteX0" fmla="*/ 5264 w 7848"/>
                    <a:gd name="connsiteY0" fmla="*/ 47985 h 47985"/>
                    <a:gd name="connsiteX1" fmla="*/ 0 w 7848"/>
                    <a:gd name="connsiteY1" fmla="*/ 282 h 47985"/>
                    <a:gd name="connsiteX2" fmla="*/ 2585 w 7848"/>
                    <a:gd name="connsiteY2" fmla="*/ 0 h 47985"/>
                    <a:gd name="connsiteX3" fmla="*/ 7849 w 7848"/>
                    <a:gd name="connsiteY3" fmla="*/ 47703 h 47985"/>
                    <a:gd name="connsiteX4" fmla="*/ 5264 w 7848"/>
                    <a:gd name="connsiteY4" fmla="*/ 47985 h 47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48" h="47985">
                      <a:moveTo>
                        <a:pt x="5264" y="47985"/>
                      </a:moveTo>
                      <a:cubicBezTo>
                        <a:pt x="3478" y="32523"/>
                        <a:pt x="1692" y="16449"/>
                        <a:pt x="0" y="282"/>
                      </a:cubicBezTo>
                      <a:lnTo>
                        <a:pt x="2585" y="0"/>
                      </a:lnTo>
                      <a:cubicBezTo>
                        <a:pt x="4277" y="16167"/>
                        <a:pt x="6063" y="32241"/>
                        <a:pt x="7849" y="47703"/>
                      </a:cubicBezTo>
                      <a:lnTo>
                        <a:pt x="5264" y="479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19" name="Freeform: Shape 318">
                  <a:extLst>
                    <a:ext uri="{FF2B5EF4-FFF2-40B4-BE49-F238E27FC236}">
                      <a16:creationId xmlns:a16="http://schemas.microsoft.com/office/drawing/2014/main" id="{5992B32D-3854-A67A-5769-A95DC1C2178F}"/>
                    </a:ext>
                  </a:extLst>
                </p:cNvPr>
                <p:cNvSpPr/>
                <p:nvPr/>
              </p:nvSpPr>
              <p:spPr>
                <a:xfrm rot="-365075">
                  <a:off x="9507115" y="1831583"/>
                  <a:ext cx="2584" cy="31818"/>
                </a:xfrm>
                <a:custGeom>
                  <a:avLst/>
                  <a:gdLst>
                    <a:gd name="connsiteX0" fmla="*/ 0 w 2584"/>
                    <a:gd name="connsiteY0" fmla="*/ 0 h 31818"/>
                    <a:gd name="connsiteX1" fmla="*/ 2585 w 2584"/>
                    <a:gd name="connsiteY1" fmla="*/ 0 h 31818"/>
                    <a:gd name="connsiteX2" fmla="*/ 2585 w 2584"/>
                    <a:gd name="connsiteY2" fmla="*/ 31819 h 31818"/>
                    <a:gd name="connsiteX3" fmla="*/ 0 w 2584"/>
                    <a:gd name="connsiteY3" fmla="*/ 31819 h 31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31818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31819"/>
                      </a:lnTo>
                      <a:lnTo>
                        <a:pt x="0" y="31819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20" name="Freeform: Shape 319">
                  <a:extLst>
                    <a:ext uri="{FF2B5EF4-FFF2-40B4-BE49-F238E27FC236}">
                      <a16:creationId xmlns:a16="http://schemas.microsoft.com/office/drawing/2014/main" id="{95FBEF6B-6132-1A0A-1ED7-CC5EF4B13577}"/>
                    </a:ext>
                  </a:extLst>
                </p:cNvPr>
                <p:cNvSpPr/>
                <p:nvPr/>
              </p:nvSpPr>
              <p:spPr>
                <a:xfrm rot="-335383">
                  <a:off x="9520473" y="1833248"/>
                  <a:ext cx="2584" cy="19456"/>
                </a:xfrm>
                <a:custGeom>
                  <a:avLst/>
                  <a:gdLst>
                    <a:gd name="connsiteX0" fmla="*/ 0 w 2584"/>
                    <a:gd name="connsiteY0" fmla="*/ 0 h 19456"/>
                    <a:gd name="connsiteX1" fmla="*/ 2585 w 2584"/>
                    <a:gd name="connsiteY1" fmla="*/ 0 h 19456"/>
                    <a:gd name="connsiteX2" fmla="*/ 2585 w 2584"/>
                    <a:gd name="connsiteY2" fmla="*/ 19456 h 19456"/>
                    <a:gd name="connsiteX3" fmla="*/ 0 w 2584"/>
                    <a:gd name="connsiteY3" fmla="*/ 19456 h 194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9456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9456"/>
                      </a:lnTo>
                      <a:lnTo>
                        <a:pt x="0" y="19456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21" name="Freeform: Shape 320">
                  <a:extLst>
                    <a:ext uri="{FF2B5EF4-FFF2-40B4-BE49-F238E27FC236}">
                      <a16:creationId xmlns:a16="http://schemas.microsoft.com/office/drawing/2014/main" id="{1E69C958-0990-74C0-6DE9-ACAEB6BDB8CB}"/>
                    </a:ext>
                  </a:extLst>
                </p:cNvPr>
                <p:cNvSpPr/>
                <p:nvPr/>
              </p:nvSpPr>
              <p:spPr>
                <a:xfrm rot="-326387">
                  <a:off x="9534444" y="1835547"/>
                  <a:ext cx="2584" cy="15791"/>
                </a:xfrm>
                <a:custGeom>
                  <a:avLst/>
                  <a:gdLst>
                    <a:gd name="connsiteX0" fmla="*/ 0 w 2584"/>
                    <a:gd name="connsiteY0" fmla="*/ 0 h 15791"/>
                    <a:gd name="connsiteX1" fmla="*/ 2585 w 2584"/>
                    <a:gd name="connsiteY1" fmla="*/ 0 h 15791"/>
                    <a:gd name="connsiteX2" fmla="*/ 2585 w 2584"/>
                    <a:gd name="connsiteY2" fmla="*/ 15791 h 15791"/>
                    <a:gd name="connsiteX3" fmla="*/ 0 w 2584"/>
                    <a:gd name="connsiteY3" fmla="*/ 15791 h 157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5791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5791"/>
                      </a:lnTo>
                      <a:lnTo>
                        <a:pt x="0" y="1579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22" name="Freeform: Shape 321">
                  <a:extLst>
                    <a:ext uri="{FF2B5EF4-FFF2-40B4-BE49-F238E27FC236}">
                      <a16:creationId xmlns:a16="http://schemas.microsoft.com/office/drawing/2014/main" id="{1500B317-D8AB-48EE-FF58-D07DB2D35CF3}"/>
                    </a:ext>
                  </a:extLst>
                </p:cNvPr>
                <p:cNvSpPr/>
                <p:nvPr/>
              </p:nvSpPr>
              <p:spPr>
                <a:xfrm>
                  <a:off x="9271744" y="1817081"/>
                  <a:ext cx="46951" cy="31488"/>
                </a:xfrm>
                <a:custGeom>
                  <a:avLst/>
                  <a:gdLst>
                    <a:gd name="connsiteX0" fmla="*/ 1410 w 46951"/>
                    <a:gd name="connsiteY0" fmla="*/ 31489 h 31488"/>
                    <a:gd name="connsiteX1" fmla="*/ 0 w 46951"/>
                    <a:gd name="connsiteY1" fmla="*/ 29327 h 31488"/>
                    <a:gd name="connsiteX2" fmla="*/ 45541 w 46951"/>
                    <a:gd name="connsiteY2" fmla="*/ 0 h 31488"/>
                    <a:gd name="connsiteX3" fmla="*/ 46951 w 46951"/>
                    <a:gd name="connsiteY3" fmla="*/ 2162 h 31488"/>
                    <a:gd name="connsiteX4" fmla="*/ 1410 w 46951"/>
                    <a:gd name="connsiteY4" fmla="*/ 31489 h 31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951" h="31488">
                      <a:moveTo>
                        <a:pt x="1410" y="31489"/>
                      </a:moveTo>
                      <a:lnTo>
                        <a:pt x="0" y="29327"/>
                      </a:lnTo>
                      <a:cubicBezTo>
                        <a:pt x="15180" y="19551"/>
                        <a:pt x="30361" y="9776"/>
                        <a:pt x="45541" y="0"/>
                      </a:cubicBezTo>
                      <a:lnTo>
                        <a:pt x="46951" y="2162"/>
                      </a:lnTo>
                      <a:cubicBezTo>
                        <a:pt x="31771" y="11938"/>
                        <a:pt x="16590" y="21713"/>
                        <a:pt x="1410" y="31489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23" name="Freeform: Shape 322">
                  <a:extLst>
                    <a:ext uri="{FF2B5EF4-FFF2-40B4-BE49-F238E27FC236}">
                      <a16:creationId xmlns:a16="http://schemas.microsoft.com/office/drawing/2014/main" id="{EAB4BE9A-2910-D22A-279E-0DB979567B55}"/>
                    </a:ext>
                  </a:extLst>
                </p:cNvPr>
                <p:cNvSpPr/>
                <p:nvPr/>
              </p:nvSpPr>
              <p:spPr>
                <a:xfrm>
                  <a:off x="9238469" y="1819384"/>
                  <a:ext cx="103396" cy="67207"/>
                </a:xfrm>
                <a:custGeom>
                  <a:avLst/>
                  <a:gdLst>
                    <a:gd name="connsiteX0" fmla="*/ 1410 w 103396"/>
                    <a:gd name="connsiteY0" fmla="*/ 67208 h 67207"/>
                    <a:gd name="connsiteX1" fmla="*/ 0 w 103396"/>
                    <a:gd name="connsiteY1" fmla="*/ 65046 h 67207"/>
                    <a:gd name="connsiteX2" fmla="*/ 89814 w 103396"/>
                    <a:gd name="connsiteY2" fmla="*/ 7708 h 67207"/>
                    <a:gd name="connsiteX3" fmla="*/ 102033 w 103396"/>
                    <a:gd name="connsiteY3" fmla="*/ 0 h 67207"/>
                    <a:gd name="connsiteX4" fmla="*/ 103396 w 103396"/>
                    <a:gd name="connsiteY4" fmla="*/ 2162 h 67207"/>
                    <a:gd name="connsiteX5" fmla="*/ 91177 w 103396"/>
                    <a:gd name="connsiteY5" fmla="*/ 9870 h 67207"/>
                    <a:gd name="connsiteX6" fmla="*/ 1410 w 103396"/>
                    <a:gd name="connsiteY6" fmla="*/ 67208 h 67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3396" h="67207">
                      <a:moveTo>
                        <a:pt x="1410" y="67208"/>
                      </a:moveTo>
                      <a:lnTo>
                        <a:pt x="0" y="65046"/>
                      </a:lnTo>
                      <a:cubicBezTo>
                        <a:pt x="29797" y="45682"/>
                        <a:pt x="60299" y="26366"/>
                        <a:pt x="89814" y="7708"/>
                      </a:cubicBezTo>
                      <a:lnTo>
                        <a:pt x="102033" y="0"/>
                      </a:lnTo>
                      <a:lnTo>
                        <a:pt x="103396" y="2162"/>
                      </a:lnTo>
                      <a:lnTo>
                        <a:pt x="91177" y="9870"/>
                      </a:lnTo>
                      <a:cubicBezTo>
                        <a:pt x="61709" y="28575"/>
                        <a:pt x="31207" y="47891"/>
                        <a:pt x="1410" y="67208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24" name="Freeform: Shape 323">
                  <a:extLst>
                    <a:ext uri="{FF2B5EF4-FFF2-40B4-BE49-F238E27FC236}">
                      <a16:creationId xmlns:a16="http://schemas.microsoft.com/office/drawing/2014/main" id="{3F5925EE-03F8-6634-4A7A-F67FE38E5CF8}"/>
                    </a:ext>
                  </a:extLst>
                </p:cNvPr>
                <p:cNvSpPr/>
                <p:nvPr/>
              </p:nvSpPr>
              <p:spPr>
                <a:xfrm rot="-1982599">
                  <a:off x="9010744" y="2030084"/>
                  <a:ext cx="59173" cy="2585"/>
                </a:xfrm>
                <a:custGeom>
                  <a:avLst/>
                  <a:gdLst>
                    <a:gd name="connsiteX0" fmla="*/ 0 w 59173"/>
                    <a:gd name="connsiteY0" fmla="*/ 0 h 2585"/>
                    <a:gd name="connsiteX1" fmla="*/ 59174 w 59173"/>
                    <a:gd name="connsiteY1" fmla="*/ 0 h 2585"/>
                    <a:gd name="connsiteX2" fmla="*/ 59174 w 59173"/>
                    <a:gd name="connsiteY2" fmla="*/ 2585 h 2585"/>
                    <a:gd name="connsiteX3" fmla="*/ 0 w 59173"/>
                    <a:gd name="connsiteY3" fmla="*/ 2585 h 2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9173" h="2585">
                      <a:moveTo>
                        <a:pt x="0" y="0"/>
                      </a:moveTo>
                      <a:lnTo>
                        <a:pt x="59174" y="0"/>
                      </a:lnTo>
                      <a:lnTo>
                        <a:pt x="59174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25" name="Freeform: Shape 324">
                  <a:extLst>
                    <a:ext uri="{FF2B5EF4-FFF2-40B4-BE49-F238E27FC236}">
                      <a16:creationId xmlns:a16="http://schemas.microsoft.com/office/drawing/2014/main" id="{137E97DD-6FC0-3AD3-B186-9F847B636C48}"/>
                    </a:ext>
                  </a:extLst>
                </p:cNvPr>
                <p:cNvSpPr/>
                <p:nvPr/>
              </p:nvSpPr>
              <p:spPr>
                <a:xfrm>
                  <a:off x="9200918" y="1817034"/>
                  <a:ext cx="166467" cy="110398"/>
                </a:xfrm>
                <a:custGeom>
                  <a:avLst/>
                  <a:gdLst>
                    <a:gd name="connsiteX0" fmla="*/ 1410 w 166467"/>
                    <a:gd name="connsiteY0" fmla="*/ 110399 h 110398"/>
                    <a:gd name="connsiteX1" fmla="*/ 0 w 166467"/>
                    <a:gd name="connsiteY1" fmla="*/ 108237 h 110398"/>
                    <a:gd name="connsiteX2" fmla="*/ 138081 w 166467"/>
                    <a:gd name="connsiteY2" fmla="*/ 17859 h 110398"/>
                    <a:gd name="connsiteX3" fmla="*/ 165058 w 166467"/>
                    <a:gd name="connsiteY3" fmla="*/ 0 h 110398"/>
                    <a:gd name="connsiteX4" fmla="*/ 166468 w 166467"/>
                    <a:gd name="connsiteY4" fmla="*/ 2162 h 110398"/>
                    <a:gd name="connsiteX5" fmla="*/ 139491 w 166467"/>
                    <a:gd name="connsiteY5" fmla="*/ 20021 h 110398"/>
                    <a:gd name="connsiteX6" fmla="*/ 1410 w 166467"/>
                    <a:gd name="connsiteY6" fmla="*/ 110399 h 1103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66467" h="110398">
                      <a:moveTo>
                        <a:pt x="1410" y="110399"/>
                      </a:moveTo>
                      <a:lnTo>
                        <a:pt x="0" y="108237"/>
                      </a:lnTo>
                      <a:cubicBezTo>
                        <a:pt x="46387" y="78675"/>
                        <a:pt x="93010" y="47750"/>
                        <a:pt x="138081" y="17859"/>
                      </a:cubicBezTo>
                      <a:lnTo>
                        <a:pt x="165058" y="0"/>
                      </a:lnTo>
                      <a:lnTo>
                        <a:pt x="166468" y="2162"/>
                      </a:lnTo>
                      <a:lnTo>
                        <a:pt x="139491" y="20021"/>
                      </a:lnTo>
                      <a:cubicBezTo>
                        <a:pt x="94419" y="49865"/>
                        <a:pt x="47797" y="80790"/>
                        <a:pt x="1410" y="110399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26" name="Freeform: Shape 325">
                  <a:extLst>
                    <a:ext uri="{FF2B5EF4-FFF2-40B4-BE49-F238E27FC236}">
                      <a16:creationId xmlns:a16="http://schemas.microsoft.com/office/drawing/2014/main" id="{28E43991-6185-5D0B-89E6-83CEAB5E5241}"/>
                    </a:ext>
                  </a:extLst>
                </p:cNvPr>
                <p:cNvSpPr/>
                <p:nvPr/>
              </p:nvSpPr>
              <p:spPr>
                <a:xfrm>
                  <a:off x="8992575" y="2020255"/>
                  <a:ext cx="88920" cy="58324"/>
                </a:xfrm>
                <a:custGeom>
                  <a:avLst/>
                  <a:gdLst>
                    <a:gd name="connsiteX0" fmla="*/ 1410 w 88920"/>
                    <a:gd name="connsiteY0" fmla="*/ 58325 h 58324"/>
                    <a:gd name="connsiteX1" fmla="*/ 0 w 88920"/>
                    <a:gd name="connsiteY1" fmla="*/ 56163 h 58324"/>
                    <a:gd name="connsiteX2" fmla="*/ 87558 w 88920"/>
                    <a:gd name="connsiteY2" fmla="*/ 0 h 58324"/>
                    <a:gd name="connsiteX3" fmla="*/ 88921 w 88920"/>
                    <a:gd name="connsiteY3" fmla="*/ 2162 h 58324"/>
                    <a:gd name="connsiteX4" fmla="*/ 1410 w 88920"/>
                    <a:gd name="connsiteY4" fmla="*/ 58325 h 583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920" h="58324">
                      <a:moveTo>
                        <a:pt x="1410" y="58325"/>
                      </a:moveTo>
                      <a:lnTo>
                        <a:pt x="0" y="56163"/>
                      </a:lnTo>
                      <a:cubicBezTo>
                        <a:pt x="31019" y="36142"/>
                        <a:pt x="59688" y="17765"/>
                        <a:pt x="87558" y="0"/>
                      </a:cubicBezTo>
                      <a:lnTo>
                        <a:pt x="88921" y="2162"/>
                      </a:lnTo>
                      <a:cubicBezTo>
                        <a:pt x="61051" y="19927"/>
                        <a:pt x="32429" y="38304"/>
                        <a:pt x="1410" y="58325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27" name="Freeform: Shape 326">
                  <a:extLst>
                    <a:ext uri="{FF2B5EF4-FFF2-40B4-BE49-F238E27FC236}">
                      <a16:creationId xmlns:a16="http://schemas.microsoft.com/office/drawing/2014/main" id="{302844BB-377D-95EF-A5F1-55EA4F43D20E}"/>
                    </a:ext>
                  </a:extLst>
                </p:cNvPr>
                <p:cNvSpPr/>
                <p:nvPr/>
              </p:nvSpPr>
              <p:spPr>
                <a:xfrm>
                  <a:off x="9172625" y="1816705"/>
                  <a:ext cx="216661" cy="145506"/>
                </a:xfrm>
                <a:custGeom>
                  <a:avLst/>
                  <a:gdLst>
                    <a:gd name="connsiteX0" fmla="*/ 1410 w 216661"/>
                    <a:gd name="connsiteY0" fmla="*/ 145507 h 145506"/>
                    <a:gd name="connsiteX1" fmla="*/ 0 w 216661"/>
                    <a:gd name="connsiteY1" fmla="*/ 143345 h 145506"/>
                    <a:gd name="connsiteX2" fmla="*/ 116885 w 216661"/>
                    <a:gd name="connsiteY2" fmla="*/ 65704 h 145506"/>
                    <a:gd name="connsiteX3" fmla="*/ 215252 w 216661"/>
                    <a:gd name="connsiteY3" fmla="*/ 0 h 145506"/>
                    <a:gd name="connsiteX4" fmla="*/ 216662 w 216661"/>
                    <a:gd name="connsiteY4" fmla="*/ 2162 h 145506"/>
                    <a:gd name="connsiteX5" fmla="*/ 118342 w 216661"/>
                    <a:gd name="connsiteY5" fmla="*/ 67819 h 145506"/>
                    <a:gd name="connsiteX6" fmla="*/ 1410 w 216661"/>
                    <a:gd name="connsiteY6" fmla="*/ 145507 h 1455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6661" h="145506">
                      <a:moveTo>
                        <a:pt x="1410" y="145507"/>
                      </a:moveTo>
                      <a:lnTo>
                        <a:pt x="0" y="143345"/>
                      </a:lnTo>
                      <a:cubicBezTo>
                        <a:pt x="39384" y="118060"/>
                        <a:pt x="78769" y="91459"/>
                        <a:pt x="116885" y="65704"/>
                      </a:cubicBezTo>
                      <a:cubicBezTo>
                        <a:pt x="148984" y="43990"/>
                        <a:pt x="182212" y="21525"/>
                        <a:pt x="215252" y="0"/>
                      </a:cubicBezTo>
                      <a:lnTo>
                        <a:pt x="216662" y="2162"/>
                      </a:lnTo>
                      <a:cubicBezTo>
                        <a:pt x="183622" y="23687"/>
                        <a:pt x="150441" y="46152"/>
                        <a:pt x="118342" y="67819"/>
                      </a:cubicBezTo>
                      <a:cubicBezTo>
                        <a:pt x="80226" y="93527"/>
                        <a:pt x="40842" y="120175"/>
                        <a:pt x="1410" y="145507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28" name="Freeform: Shape 327">
                  <a:extLst>
                    <a:ext uri="{FF2B5EF4-FFF2-40B4-BE49-F238E27FC236}">
                      <a16:creationId xmlns:a16="http://schemas.microsoft.com/office/drawing/2014/main" id="{96C557E4-3205-1130-0776-E912B15387C2}"/>
                    </a:ext>
                  </a:extLst>
                </p:cNvPr>
                <p:cNvSpPr/>
                <p:nvPr/>
              </p:nvSpPr>
              <p:spPr>
                <a:xfrm rot="-1982311">
                  <a:off x="8965539" y="2062577"/>
                  <a:ext cx="150017" cy="2584"/>
                </a:xfrm>
                <a:custGeom>
                  <a:avLst/>
                  <a:gdLst>
                    <a:gd name="connsiteX0" fmla="*/ 0 w 150017"/>
                    <a:gd name="connsiteY0" fmla="*/ 0 h 2584"/>
                    <a:gd name="connsiteX1" fmla="*/ 150018 w 150017"/>
                    <a:gd name="connsiteY1" fmla="*/ 0 h 2584"/>
                    <a:gd name="connsiteX2" fmla="*/ 150018 w 150017"/>
                    <a:gd name="connsiteY2" fmla="*/ 2585 h 2584"/>
                    <a:gd name="connsiteX3" fmla="*/ 0 w 150017"/>
                    <a:gd name="connsiteY3" fmla="*/ 2585 h 25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0017" h="2584">
                      <a:moveTo>
                        <a:pt x="0" y="0"/>
                      </a:moveTo>
                      <a:lnTo>
                        <a:pt x="150018" y="0"/>
                      </a:lnTo>
                      <a:lnTo>
                        <a:pt x="150018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29" name="Freeform: Shape 328">
                  <a:extLst>
                    <a:ext uri="{FF2B5EF4-FFF2-40B4-BE49-F238E27FC236}">
                      <a16:creationId xmlns:a16="http://schemas.microsoft.com/office/drawing/2014/main" id="{E9F26EF6-7D45-10F2-6E9A-1BB6E3BD78DE}"/>
                    </a:ext>
                  </a:extLst>
                </p:cNvPr>
                <p:cNvSpPr/>
                <p:nvPr/>
              </p:nvSpPr>
              <p:spPr>
                <a:xfrm>
                  <a:off x="9140995" y="1816846"/>
                  <a:ext cx="277806" cy="182306"/>
                </a:xfrm>
                <a:custGeom>
                  <a:avLst/>
                  <a:gdLst>
                    <a:gd name="connsiteX0" fmla="*/ 1410 w 277806"/>
                    <a:gd name="connsiteY0" fmla="*/ 182306 h 182306"/>
                    <a:gd name="connsiteX1" fmla="*/ 0 w 277806"/>
                    <a:gd name="connsiteY1" fmla="*/ 180144 h 182306"/>
                    <a:gd name="connsiteX2" fmla="*/ 264412 w 277806"/>
                    <a:gd name="connsiteY2" fmla="*/ 7755 h 182306"/>
                    <a:gd name="connsiteX3" fmla="*/ 276397 w 277806"/>
                    <a:gd name="connsiteY3" fmla="*/ 0 h 182306"/>
                    <a:gd name="connsiteX4" fmla="*/ 277807 w 277806"/>
                    <a:gd name="connsiteY4" fmla="*/ 2162 h 182306"/>
                    <a:gd name="connsiteX5" fmla="*/ 265822 w 277806"/>
                    <a:gd name="connsiteY5" fmla="*/ 9917 h 182306"/>
                    <a:gd name="connsiteX6" fmla="*/ 1410 w 277806"/>
                    <a:gd name="connsiteY6" fmla="*/ 182306 h 1823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77806" h="182306">
                      <a:moveTo>
                        <a:pt x="1410" y="182306"/>
                      </a:moveTo>
                      <a:lnTo>
                        <a:pt x="0" y="180144"/>
                      </a:lnTo>
                      <a:cubicBezTo>
                        <a:pt x="87840" y="122243"/>
                        <a:pt x="177606" y="64059"/>
                        <a:pt x="264412" y="7755"/>
                      </a:cubicBezTo>
                      <a:lnTo>
                        <a:pt x="276397" y="0"/>
                      </a:lnTo>
                      <a:lnTo>
                        <a:pt x="277807" y="2162"/>
                      </a:lnTo>
                      <a:lnTo>
                        <a:pt x="265822" y="9917"/>
                      </a:lnTo>
                      <a:cubicBezTo>
                        <a:pt x="179016" y="66221"/>
                        <a:pt x="89250" y="124404"/>
                        <a:pt x="1410" y="182306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30" name="Freeform: Shape 329">
                  <a:extLst>
                    <a:ext uri="{FF2B5EF4-FFF2-40B4-BE49-F238E27FC236}">
                      <a16:creationId xmlns:a16="http://schemas.microsoft.com/office/drawing/2014/main" id="{513E775D-71FE-9CBE-A6FD-582DA79638AF}"/>
                    </a:ext>
                  </a:extLst>
                </p:cNvPr>
                <p:cNvSpPr/>
                <p:nvPr/>
              </p:nvSpPr>
              <p:spPr>
                <a:xfrm>
                  <a:off x="8960334" y="1818162"/>
                  <a:ext cx="478207" cy="312679"/>
                </a:xfrm>
                <a:custGeom>
                  <a:avLst/>
                  <a:gdLst>
                    <a:gd name="connsiteX0" fmla="*/ 1363 w 478207"/>
                    <a:gd name="connsiteY0" fmla="*/ 312679 h 312679"/>
                    <a:gd name="connsiteX1" fmla="*/ 0 w 478207"/>
                    <a:gd name="connsiteY1" fmla="*/ 310517 h 312679"/>
                    <a:gd name="connsiteX2" fmla="*/ 347223 w 478207"/>
                    <a:gd name="connsiteY2" fmla="*/ 85302 h 312679"/>
                    <a:gd name="connsiteX3" fmla="*/ 476797 w 478207"/>
                    <a:gd name="connsiteY3" fmla="*/ 0 h 312679"/>
                    <a:gd name="connsiteX4" fmla="*/ 478207 w 478207"/>
                    <a:gd name="connsiteY4" fmla="*/ 2162 h 312679"/>
                    <a:gd name="connsiteX5" fmla="*/ 348633 w 478207"/>
                    <a:gd name="connsiteY5" fmla="*/ 87464 h 312679"/>
                    <a:gd name="connsiteX6" fmla="*/ 1363 w 478207"/>
                    <a:gd name="connsiteY6" fmla="*/ 312679 h 312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78207" h="312679">
                      <a:moveTo>
                        <a:pt x="1363" y="312679"/>
                      </a:moveTo>
                      <a:lnTo>
                        <a:pt x="0" y="310517"/>
                      </a:lnTo>
                      <a:cubicBezTo>
                        <a:pt x="116885" y="237247"/>
                        <a:pt x="234004" y="159982"/>
                        <a:pt x="347223" y="85302"/>
                      </a:cubicBezTo>
                      <a:cubicBezTo>
                        <a:pt x="389663" y="57291"/>
                        <a:pt x="433559" y="28340"/>
                        <a:pt x="476797" y="0"/>
                      </a:cubicBezTo>
                      <a:lnTo>
                        <a:pt x="478207" y="2162"/>
                      </a:lnTo>
                      <a:cubicBezTo>
                        <a:pt x="434969" y="30502"/>
                        <a:pt x="391072" y="59453"/>
                        <a:pt x="348633" y="87464"/>
                      </a:cubicBezTo>
                      <a:cubicBezTo>
                        <a:pt x="235414" y="162144"/>
                        <a:pt x="118295" y="239409"/>
                        <a:pt x="1363" y="312679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31" name="Freeform: Shape 330">
                  <a:extLst>
                    <a:ext uri="{FF2B5EF4-FFF2-40B4-BE49-F238E27FC236}">
                      <a16:creationId xmlns:a16="http://schemas.microsoft.com/office/drawing/2014/main" id="{21FAF62A-9A0B-9566-59E5-A735D1FB77A9}"/>
                    </a:ext>
                  </a:extLst>
                </p:cNvPr>
                <p:cNvSpPr/>
                <p:nvPr/>
              </p:nvSpPr>
              <p:spPr>
                <a:xfrm>
                  <a:off x="8945435" y="1822251"/>
                  <a:ext cx="516839" cy="336977"/>
                </a:xfrm>
                <a:custGeom>
                  <a:avLst/>
                  <a:gdLst>
                    <a:gd name="connsiteX0" fmla="*/ 1410 w 516839"/>
                    <a:gd name="connsiteY0" fmla="*/ 336977 h 336977"/>
                    <a:gd name="connsiteX1" fmla="*/ 0 w 516839"/>
                    <a:gd name="connsiteY1" fmla="*/ 334816 h 336977"/>
                    <a:gd name="connsiteX2" fmla="*/ 192270 w 516839"/>
                    <a:gd name="connsiteY2" fmla="*/ 208014 h 336977"/>
                    <a:gd name="connsiteX3" fmla="*/ 515524 w 516839"/>
                    <a:gd name="connsiteY3" fmla="*/ 0 h 336977"/>
                    <a:gd name="connsiteX4" fmla="*/ 516840 w 516839"/>
                    <a:gd name="connsiteY4" fmla="*/ 2209 h 336977"/>
                    <a:gd name="connsiteX5" fmla="*/ 193727 w 516839"/>
                    <a:gd name="connsiteY5" fmla="*/ 210129 h 336977"/>
                    <a:gd name="connsiteX6" fmla="*/ 1410 w 516839"/>
                    <a:gd name="connsiteY6" fmla="*/ 336977 h 336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6839" h="336977">
                      <a:moveTo>
                        <a:pt x="1410" y="336977"/>
                      </a:moveTo>
                      <a:lnTo>
                        <a:pt x="0" y="334816"/>
                      </a:lnTo>
                      <a:cubicBezTo>
                        <a:pt x="65093" y="293034"/>
                        <a:pt x="129715" y="249796"/>
                        <a:pt x="192270" y="208014"/>
                      </a:cubicBezTo>
                      <a:cubicBezTo>
                        <a:pt x="296747" y="138222"/>
                        <a:pt x="404796" y="66033"/>
                        <a:pt x="515524" y="0"/>
                      </a:cubicBezTo>
                      <a:lnTo>
                        <a:pt x="516840" y="2209"/>
                      </a:lnTo>
                      <a:cubicBezTo>
                        <a:pt x="406159" y="68194"/>
                        <a:pt x="298157" y="140337"/>
                        <a:pt x="193727" y="210129"/>
                      </a:cubicBezTo>
                      <a:cubicBezTo>
                        <a:pt x="131172" y="251958"/>
                        <a:pt x="66502" y="295149"/>
                        <a:pt x="1410" y="336977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32" name="Freeform: Shape 331">
                  <a:extLst>
                    <a:ext uri="{FF2B5EF4-FFF2-40B4-BE49-F238E27FC236}">
                      <a16:creationId xmlns:a16="http://schemas.microsoft.com/office/drawing/2014/main" id="{313570AF-955D-641A-D34D-842689C8D00E}"/>
                    </a:ext>
                  </a:extLst>
                </p:cNvPr>
                <p:cNvSpPr/>
                <p:nvPr/>
              </p:nvSpPr>
              <p:spPr>
                <a:xfrm>
                  <a:off x="8928986" y="1825588"/>
                  <a:ext cx="551336" cy="360664"/>
                </a:xfrm>
                <a:custGeom>
                  <a:avLst/>
                  <a:gdLst>
                    <a:gd name="connsiteX0" fmla="*/ 1504 w 551336"/>
                    <a:gd name="connsiteY0" fmla="*/ 360665 h 360664"/>
                    <a:gd name="connsiteX1" fmla="*/ 0 w 551336"/>
                    <a:gd name="connsiteY1" fmla="*/ 358550 h 360664"/>
                    <a:gd name="connsiteX2" fmla="*/ 363860 w 551336"/>
                    <a:gd name="connsiteY2" fmla="*/ 119141 h 360664"/>
                    <a:gd name="connsiteX3" fmla="*/ 549927 w 551336"/>
                    <a:gd name="connsiteY3" fmla="*/ 0 h 360664"/>
                    <a:gd name="connsiteX4" fmla="*/ 551337 w 551336"/>
                    <a:gd name="connsiteY4" fmla="*/ 2162 h 360664"/>
                    <a:gd name="connsiteX5" fmla="*/ 365223 w 551336"/>
                    <a:gd name="connsiteY5" fmla="*/ 121303 h 360664"/>
                    <a:gd name="connsiteX6" fmla="*/ 1504 w 551336"/>
                    <a:gd name="connsiteY6" fmla="*/ 360665 h 3606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51336" h="360664">
                      <a:moveTo>
                        <a:pt x="1504" y="360665"/>
                      </a:moveTo>
                      <a:lnTo>
                        <a:pt x="0" y="358550"/>
                      </a:lnTo>
                      <a:cubicBezTo>
                        <a:pt x="117637" y="275363"/>
                        <a:pt x="242840" y="195936"/>
                        <a:pt x="363860" y="119141"/>
                      </a:cubicBezTo>
                      <a:cubicBezTo>
                        <a:pt x="424911" y="80414"/>
                        <a:pt x="488030" y="40372"/>
                        <a:pt x="549927" y="0"/>
                      </a:cubicBezTo>
                      <a:lnTo>
                        <a:pt x="551337" y="2162"/>
                      </a:lnTo>
                      <a:cubicBezTo>
                        <a:pt x="489440" y="42533"/>
                        <a:pt x="426274" y="82576"/>
                        <a:pt x="365223" y="121303"/>
                      </a:cubicBezTo>
                      <a:cubicBezTo>
                        <a:pt x="244250" y="198098"/>
                        <a:pt x="119094" y="277478"/>
                        <a:pt x="1504" y="360665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33" name="Freeform: Shape 332">
                  <a:extLst>
                    <a:ext uri="{FF2B5EF4-FFF2-40B4-BE49-F238E27FC236}">
                      <a16:creationId xmlns:a16="http://schemas.microsoft.com/office/drawing/2014/main" id="{E449FB05-BA24-16E4-370C-1DA76F2AEF25}"/>
                    </a:ext>
                  </a:extLst>
                </p:cNvPr>
                <p:cNvSpPr/>
                <p:nvPr/>
              </p:nvSpPr>
              <p:spPr>
                <a:xfrm>
                  <a:off x="8910328" y="1829959"/>
                  <a:ext cx="587384" cy="384727"/>
                </a:xfrm>
                <a:custGeom>
                  <a:avLst/>
                  <a:gdLst>
                    <a:gd name="connsiteX0" fmla="*/ 1598 w 587384"/>
                    <a:gd name="connsiteY0" fmla="*/ 384728 h 384727"/>
                    <a:gd name="connsiteX1" fmla="*/ 0 w 587384"/>
                    <a:gd name="connsiteY1" fmla="*/ 382707 h 384727"/>
                    <a:gd name="connsiteX2" fmla="*/ 65892 w 587384"/>
                    <a:gd name="connsiteY2" fmla="*/ 337118 h 384727"/>
                    <a:gd name="connsiteX3" fmla="*/ 276961 w 587384"/>
                    <a:gd name="connsiteY3" fmla="*/ 200072 h 384727"/>
                    <a:gd name="connsiteX4" fmla="*/ 585974 w 587384"/>
                    <a:gd name="connsiteY4" fmla="*/ 0 h 384727"/>
                    <a:gd name="connsiteX5" fmla="*/ 587384 w 587384"/>
                    <a:gd name="connsiteY5" fmla="*/ 2162 h 384727"/>
                    <a:gd name="connsiteX6" fmla="*/ 278371 w 587384"/>
                    <a:gd name="connsiteY6" fmla="*/ 202233 h 384727"/>
                    <a:gd name="connsiteX7" fmla="*/ 67302 w 587384"/>
                    <a:gd name="connsiteY7" fmla="*/ 339280 h 384727"/>
                    <a:gd name="connsiteX8" fmla="*/ 1598 w 587384"/>
                    <a:gd name="connsiteY8" fmla="*/ 384728 h 3847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7384" h="384727">
                      <a:moveTo>
                        <a:pt x="1598" y="384728"/>
                      </a:moveTo>
                      <a:lnTo>
                        <a:pt x="0" y="382707"/>
                      </a:lnTo>
                      <a:cubicBezTo>
                        <a:pt x="21290" y="366163"/>
                        <a:pt x="44225" y="351124"/>
                        <a:pt x="65892" y="337118"/>
                      </a:cubicBezTo>
                      <a:cubicBezTo>
                        <a:pt x="136342" y="291577"/>
                        <a:pt x="207826" y="245049"/>
                        <a:pt x="276961" y="200072"/>
                      </a:cubicBezTo>
                      <a:cubicBezTo>
                        <a:pt x="378101" y="134227"/>
                        <a:pt x="482672" y="66174"/>
                        <a:pt x="585974" y="0"/>
                      </a:cubicBezTo>
                      <a:lnTo>
                        <a:pt x="587384" y="2162"/>
                      </a:lnTo>
                      <a:cubicBezTo>
                        <a:pt x="484082" y="68335"/>
                        <a:pt x="379511" y="136389"/>
                        <a:pt x="278371" y="202233"/>
                      </a:cubicBezTo>
                      <a:cubicBezTo>
                        <a:pt x="209236" y="247211"/>
                        <a:pt x="137752" y="293786"/>
                        <a:pt x="67302" y="339280"/>
                      </a:cubicBezTo>
                      <a:cubicBezTo>
                        <a:pt x="45682" y="353239"/>
                        <a:pt x="22794" y="368231"/>
                        <a:pt x="1598" y="384728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34" name="Freeform: Shape 333">
                  <a:extLst>
                    <a:ext uri="{FF2B5EF4-FFF2-40B4-BE49-F238E27FC236}">
                      <a16:creationId xmlns:a16="http://schemas.microsoft.com/office/drawing/2014/main" id="{227FFEE0-CE2E-ED60-4260-A805DB674C2A}"/>
                    </a:ext>
                  </a:extLst>
                </p:cNvPr>
                <p:cNvSpPr/>
                <p:nvPr/>
              </p:nvSpPr>
              <p:spPr>
                <a:xfrm>
                  <a:off x="8893643" y="1833108"/>
                  <a:ext cx="627426" cy="408931"/>
                </a:xfrm>
                <a:custGeom>
                  <a:avLst/>
                  <a:gdLst>
                    <a:gd name="connsiteX0" fmla="*/ 1410 w 627426"/>
                    <a:gd name="connsiteY0" fmla="*/ 408932 h 408931"/>
                    <a:gd name="connsiteX1" fmla="*/ 0 w 627426"/>
                    <a:gd name="connsiteY1" fmla="*/ 406770 h 408931"/>
                    <a:gd name="connsiteX2" fmla="*/ 83657 w 627426"/>
                    <a:gd name="connsiteY2" fmla="*/ 352299 h 408931"/>
                    <a:gd name="connsiteX3" fmla="*/ 258913 w 627426"/>
                    <a:gd name="connsiteY3" fmla="*/ 238939 h 408931"/>
                    <a:gd name="connsiteX4" fmla="*/ 626017 w 627426"/>
                    <a:gd name="connsiteY4" fmla="*/ 0 h 408931"/>
                    <a:gd name="connsiteX5" fmla="*/ 627427 w 627426"/>
                    <a:gd name="connsiteY5" fmla="*/ 2162 h 408931"/>
                    <a:gd name="connsiteX6" fmla="*/ 260323 w 627426"/>
                    <a:gd name="connsiteY6" fmla="*/ 241148 h 408931"/>
                    <a:gd name="connsiteX7" fmla="*/ 85067 w 627426"/>
                    <a:gd name="connsiteY7" fmla="*/ 354508 h 408931"/>
                    <a:gd name="connsiteX8" fmla="*/ 1410 w 627426"/>
                    <a:gd name="connsiteY8" fmla="*/ 408932 h 408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27426" h="408931">
                      <a:moveTo>
                        <a:pt x="1410" y="408932"/>
                      </a:moveTo>
                      <a:lnTo>
                        <a:pt x="0" y="406770"/>
                      </a:lnTo>
                      <a:cubicBezTo>
                        <a:pt x="27870" y="388582"/>
                        <a:pt x="55740" y="370393"/>
                        <a:pt x="83657" y="352299"/>
                      </a:cubicBezTo>
                      <a:cubicBezTo>
                        <a:pt x="142029" y="314418"/>
                        <a:pt x="201435" y="276068"/>
                        <a:pt x="258913" y="238939"/>
                      </a:cubicBezTo>
                      <a:cubicBezTo>
                        <a:pt x="379511" y="161063"/>
                        <a:pt x="504244" y="80555"/>
                        <a:pt x="626017" y="0"/>
                      </a:cubicBezTo>
                      <a:lnTo>
                        <a:pt x="627427" y="2162"/>
                      </a:lnTo>
                      <a:cubicBezTo>
                        <a:pt x="505654" y="82764"/>
                        <a:pt x="380921" y="163272"/>
                        <a:pt x="260323" y="241148"/>
                      </a:cubicBezTo>
                      <a:cubicBezTo>
                        <a:pt x="202844" y="278230"/>
                        <a:pt x="143439" y="316627"/>
                        <a:pt x="85067" y="354508"/>
                      </a:cubicBezTo>
                      <a:cubicBezTo>
                        <a:pt x="57103" y="372602"/>
                        <a:pt x="29233" y="390743"/>
                        <a:pt x="1410" y="408932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35" name="Freeform: Shape 334">
                  <a:extLst>
                    <a:ext uri="{FF2B5EF4-FFF2-40B4-BE49-F238E27FC236}">
                      <a16:creationId xmlns:a16="http://schemas.microsoft.com/office/drawing/2014/main" id="{4AE935FF-DA93-4D21-EC02-6E70613185A1}"/>
                    </a:ext>
                  </a:extLst>
                </p:cNvPr>
                <p:cNvSpPr/>
                <p:nvPr/>
              </p:nvSpPr>
              <p:spPr>
                <a:xfrm rot="-1982599">
                  <a:off x="8837071" y="2042972"/>
                  <a:ext cx="769258" cy="2585"/>
                </a:xfrm>
                <a:custGeom>
                  <a:avLst/>
                  <a:gdLst>
                    <a:gd name="connsiteX0" fmla="*/ 0 w 769258"/>
                    <a:gd name="connsiteY0" fmla="*/ 0 h 2585"/>
                    <a:gd name="connsiteX1" fmla="*/ 769259 w 769258"/>
                    <a:gd name="connsiteY1" fmla="*/ 0 h 2585"/>
                    <a:gd name="connsiteX2" fmla="*/ 769259 w 769258"/>
                    <a:gd name="connsiteY2" fmla="*/ 2585 h 2585"/>
                    <a:gd name="connsiteX3" fmla="*/ 0 w 769258"/>
                    <a:gd name="connsiteY3" fmla="*/ 2585 h 2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69258" h="2585">
                      <a:moveTo>
                        <a:pt x="0" y="0"/>
                      </a:moveTo>
                      <a:lnTo>
                        <a:pt x="769259" y="0"/>
                      </a:lnTo>
                      <a:lnTo>
                        <a:pt x="769259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36" name="Freeform: Shape 335">
                  <a:extLst>
                    <a:ext uri="{FF2B5EF4-FFF2-40B4-BE49-F238E27FC236}">
                      <a16:creationId xmlns:a16="http://schemas.microsoft.com/office/drawing/2014/main" id="{FB4A3DF3-9CC5-C869-50CC-B0EF63F5810B}"/>
                    </a:ext>
                  </a:extLst>
                </p:cNvPr>
                <p:cNvSpPr/>
                <p:nvPr/>
              </p:nvSpPr>
              <p:spPr>
                <a:xfrm rot="-1982599">
                  <a:off x="8859809" y="2070244"/>
                  <a:ext cx="690203" cy="2585"/>
                </a:xfrm>
                <a:custGeom>
                  <a:avLst/>
                  <a:gdLst>
                    <a:gd name="connsiteX0" fmla="*/ 0 w 690203"/>
                    <a:gd name="connsiteY0" fmla="*/ 0 h 2585"/>
                    <a:gd name="connsiteX1" fmla="*/ 690204 w 690203"/>
                    <a:gd name="connsiteY1" fmla="*/ 0 h 2585"/>
                    <a:gd name="connsiteX2" fmla="*/ 690204 w 690203"/>
                    <a:gd name="connsiteY2" fmla="*/ 2585 h 2585"/>
                    <a:gd name="connsiteX3" fmla="*/ 0 w 690203"/>
                    <a:gd name="connsiteY3" fmla="*/ 2585 h 2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90203" h="2585">
                      <a:moveTo>
                        <a:pt x="0" y="0"/>
                      </a:moveTo>
                      <a:lnTo>
                        <a:pt x="690204" y="0"/>
                      </a:lnTo>
                      <a:lnTo>
                        <a:pt x="690204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37" name="Freeform: Shape 336">
                  <a:extLst>
                    <a:ext uri="{FF2B5EF4-FFF2-40B4-BE49-F238E27FC236}">
                      <a16:creationId xmlns:a16="http://schemas.microsoft.com/office/drawing/2014/main" id="{7B60EBA7-AC90-3ACC-9E51-D7CB191E88D1}"/>
                    </a:ext>
                  </a:extLst>
                </p:cNvPr>
                <p:cNvSpPr/>
                <p:nvPr/>
              </p:nvSpPr>
              <p:spPr>
                <a:xfrm rot="-1982599">
                  <a:off x="8884440" y="2108642"/>
                  <a:ext cx="573266" cy="2585"/>
                </a:xfrm>
                <a:custGeom>
                  <a:avLst/>
                  <a:gdLst>
                    <a:gd name="connsiteX0" fmla="*/ 0 w 573266"/>
                    <a:gd name="connsiteY0" fmla="*/ 0 h 2585"/>
                    <a:gd name="connsiteX1" fmla="*/ 573266 w 573266"/>
                    <a:gd name="connsiteY1" fmla="*/ 0 h 2585"/>
                    <a:gd name="connsiteX2" fmla="*/ 573266 w 573266"/>
                    <a:gd name="connsiteY2" fmla="*/ 2585 h 2585"/>
                    <a:gd name="connsiteX3" fmla="*/ 0 w 573266"/>
                    <a:gd name="connsiteY3" fmla="*/ 2585 h 2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3266" h="2585">
                      <a:moveTo>
                        <a:pt x="0" y="0"/>
                      </a:moveTo>
                      <a:lnTo>
                        <a:pt x="573266" y="0"/>
                      </a:lnTo>
                      <a:lnTo>
                        <a:pt x="573266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38" name="Freeform: Shape 337">
                  <a:extLst>
                    <a:ext uri="{FF2B5EF4-FFF2-40B4-BE49-F238E27FC236}">
                      <a16:creationId xmlns:a16="http://schemas.microsoft.com/office/drawing/2014/main" id="{F5DA7B60-585D-6970-63E3-B253FDA349A8}"/>
                    </a:ext>
                  </a:extLst>
                </p:cNvPr>
                <p:cNvSpPr/>
                <p:nvPr/>
              </p:nvSpPr>
              <p:spPr>
                <a:xfrm rot="-1982599">
                  <a:off x="8910447" y="2146449"/>
                  <a:ext cx="455529" cy="2585"/>
                </a:xfrm>
                <a:custGeom>
                  <a:avLst/>
                  <a:gdLst>
                    <a:gd name="connsiteX0" fmla="*/ 0 w 455529"/>
                    <a:gd name="connsiteY0" fmla="*/ 0 h 2585"/>
                    <a:gd name="connsiteX1" fmla="*/ 455530 w 455529"/>
                    <a:gd name="connsiteY1" fmla="*/ 0 h 2585"/>
                    <a:gd name="connsiteX2" fmla="*/ 455530 w 455529"/>
                    <a:gd name="connsiteY2" fmla="*/ 2585 h 2585"/>
                    <a:gd name="connsiteX3" fmla="*/ 0 w 455529"/>
                    <a:gd name="connsiteY3" fmla="*/ 2585 h 2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5529" h="2585">
                      <a:moveTo>
                        <a:pt x="0" y="0"/>
                      </a:moveTo>
                      <a:lnTo>
                        <a:pt x="455530" y="0"/>
                      </a:lnTo>
                      <a:lnTo>
                        <a:pt x="455530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39" name="Freeform: Shape 338">
                  <a:extLst>
                    <a:ext uri="{FF2B5EF4-FFF2-40B4-BE49-F238E27FC236}">
                      <a16:creationId xmlns:a16="http://schemas.microsoft.com/office/drawing/2014/main" id="{3B0B851D-3D84-5485-EA7B-F19C52F37DD6}"/>
                    </a:ext>
                  </a:extLst>
                </p:cNvPr>
                <p:cNvSpPr/>
                <p:nvPr/>
              </p:nvSpPr>
              <p:spPr>
                <a:xfrm>
                  <a:off x="8963154" y="2076042"/>
                  <a:ext cx="309154" cy="202609"/>
                </a:xfrm>
                <a:custGeom>
                  <a:avLst/>
                  <a:gdLst>
                    <a:gd name="connsiteX0" fmla="*/ 1363 w 309154"/>
                    <a:gd name="connsiteY0" fmla="*/ 202609 h 202609"/>
                    <a:gd name="connsiteX1" fmla="*/ 0 w 309154"/>
                    <a:gd name="connsiteY1" fmla="*/ 200448 h 202609"/>
                    <a:gd name="connsiteX2" fmla="*/ 126613 w 309154"/>
                    <a:gd name="connsiteY2" fmla="*/ 117167 h 202609"/>
                    <a:gd name="connsiteX3" fmla="*/ 307839 w 309154"/>
                    <a:gd name="connsiteY3" fmla="*/ 0 h 202609"/>
                    <a:gd name="connsiteX4" fmla="*/ 309154 w 309154"/>
                    <a:gd name="connsiteY4" fmla="*/ 2209 h 202609"/>
                    <a:gd name="connsiteX5" fmla="*/ 128023 w 309154"/>
                    <a:gd name="connsiteY5" fmla="*/ 119282 h 202609"/>
                    <a:gd name="connsiteX6" fmla="*/ 1363 w 309154"/>
                    <a:gd name="connsiteY6" fmla="*/ 202609 h 2026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09154" h="202609">
                      <a:moveTo>
                        <a:pt x="1363" y="202609"/>
                      </a:moveTo>
                      <a:lnTo>
                        <a:pt x="0" y="200448"/>
                      </a:lnTo>
                      <a:cubicBezTo>
                        <a:pt x="43003" y="173048"/>
                        <a:pt x="85490" y="144614"/>
                        <a:pt x="126613" y="117167"/>
                      </a:cubicBezTo>
                      <a:cubicBezTo>
                        <a:pt x="185455" y="77876"/>
                        <a:pt x="246318" y="37223"/>
                        <a:pt x="307839" y="0"/>
                      </a:cubicBezTo>
                      <a:lnTo>
                        <a:pt x="309154" y="2209"/>
                      </a:lnTo>
                      <a:cubicBezTo>
                        <a:pt x="247681" y="39385"/>
                        <a:pt x="186865" y="79991"/>
                        <a:pt x="128023" y="119282"/>
                      </a:cubicBezTo>
                      <a:cubicBezTo>
                        <a:pt x="86900" y="146776"/>
                        <a:pt x="44366" y="175209"/>
                        <a:pt x="1363" y="202609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40" name="Freeform: Shape 339">
                  <a:extLst>
                    <a:ext uri="{FF2B5EF4-FFF2-40B4-BE49-F238E27FC236}">
                      <a16:creationId xmlns:a16="http://schemas.microsoft.com/office/drawing/2014/main" id="{EC167F28-8516-15B9-745F-A10E5A0E0EA5}"/>
                    </a:ext>
                  </a:extLst>
                </p:cNvPr>
                <p:cNvSpPr/>
                <p:nvPr/>
              </p:nvSpPr>
              <p:spPr>
                <a:xfrm rot="-1982599">
                  <a:off x="8966897" y="2230723"/>
                  <a:ext cx="184289" cy="2585"/>
                </a:xfrm>
                <a:custGeom>
                  <a:avLst/>
                  <a:gdLst>
                    <a:gd name="connsiteX0" fmla="*/ 0 w 184289"/>
                    <a:gd name="connsiteY0" fmla="*/ 0 h 2585"/>
                    <a:gd name="connsiteX1" fmla="*/ 184289 w 184289"/>
                    <a:gd name="connsiteY1" fmla="*/ 0 h 2585"/>
                    <a:gd name="connsiteX2" fmla="*/ 184289 w 184289"/>
                    <a:gd name="connsiteY2" fmla="*/ 2585 h 2585"/>
                    <a:gd name="connsiteX3" fmla="*/ 0 w 184289"/>
                    <a:gd name="connsiteY3" fmla="*/ 2585 h 2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4289" h="2585">
                      <a:moveTo>
                        <a:pt x="0" y="0"/>
                      </a:moveTo>
                      <a:lnTo>
                        <a:pt x="184289" y="0"/>
                      </a:lnTo>
                      <a:lnTo>
                        <a:pt x="184289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341" name="Freeform: Shape 340">
                  <a:extLst>
                    <a:ext uri="{FF2B5EF4-FFF2-40B4-BE49-F238E27FC236}">
                      <a16:creationId xmlns:a16="http://schemas.microsoft.com/office/drawing/2014/main" id="{8E2282F0-1570-D2D3-2B56-9D5D49C928CF}"/>
                    </a:ext>
                  </a:extLst>
                </p:cNvPr>
                <p:cNvSpPr/>
                <p:nvPr/>
              </p:nvSpPr>
              <p:spPr>
                <a:xfrm rot="-1982599">
                  <a:off x="8987525" y="2254888"/>
                  <a:ext cx="119099" cy="2585"/>
                </a:xfrm>
                <a:custGeom>
                  <a:avLst/>
                  <a:gdLst>
                    <a:gd name="connsiteX0" fmla="*/ 0 w 119099"/>
                    <a:gd name="connsiteY0" fmla="*/ 0 h 2585"/>
                    <a:gd name="connsiteX1" fmla="*/ 119099 w 119099"/>
                    <a:gd name="connsiteY1" fmla="*/ 0 h 2585"/>
                    <a:gd name="connsiteX2" fmla="*/ 119099 w 119099"/>
                    <a:gd name="connsiteY2" fmla="*/ 2585 h 2585"/>
                    <a:gd name="connsiteX3" fmla="*/ 0 w 119099"/>
                    <a:gd name="connsiteY3" fmla="*/ 2585 h 2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9099" h="2585">
                      <a:moveTo>
                        <a:pt x="0" y="0"/>
                      </a:moveTo>
                      <a:lnTo>
                        <a:pt x="119099" y="0"/>
                      </a:lnTo>
                      <a:lnTo>
                        <a:pt x="119099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grpSp>
            <p:nvGrpSpPr>
              <p:cNvPr id="72" name="Graphic 111">
                <a:extLst>
                  <a:ext uri="{FF2B5EF4-FFF2-40B4-BE49-F238E27FC236}">
                    <a16:creationId xmlns:a16="http://schemas.microsoft.com/office/drawing/2014/main" id="{34AE6497-DC99-546F-D6C1-E37186E95F68}"/>
                  </a:ext>
                </a:extLst>
              </p:cNvPr>
              <p:cNvGrpSpPr/>
              <p:nvPr/>
            </p:nvGrpSpPr>
            <p:grpSpPr>
              <a:xfrm>
                <a:off x="8747446" y="1813039"/>
                <a:ext cx="275308" cy="464015"/>
                <a:chOff x="8747446" y="1813039"/>
                <a:chExt cx="275308" cy="464015"/>
              </a:xfrm>
              <a:grpFill/>
            </p:grpSpPr>
            <p:sp>
              <p:nvSpPr>
                <p:cNvPr id="224" name="Freeform: Shape 223">
                  <a:extLst>
                    <a:ext uri="{FF2B5EF4-FFF2-40B4-BE49-F238E27FC236}">
                      <a16:creationId xmlns:a16="http://schemas.microsoft.com/office/drawing/2014/main" id="{1554A2A2-3B25-1637-6B96-7F80384D8D42}"/>
                    </a:ext>
                  </a:extLst>
                </p:cNvPr>
                <p:cNvSpPr/>
                <p:nvPr/>
              </p:nvSpPr>
              <p:spPr>
                <a:xfrm rot="-329842">
                  <a:off x="8748563" y="2262582"/>
                  <a:ext cx="2584" cy="14381"/>
                </a:xfrm>
                <a:custGeom>
                  <a:avLst/>
                  <a:gdLst>
                    <a:gd name="connsiteX0" fmla="*/ 0 w 2584"/>
                    <a:gd name="connsiteY0" fmla="*/ 0 h 14381"/>
                    <a:gd name="connsiteX1" fmla="*/ 2585 w 2584"/>
                    <a:gd name="connsiteY1" fmla="*/ 0 h 14381"/>
                    <a:gd name="connsiteX2" fmla="*/ 2585 w 2584"/>
                    <a:gd name="connsiteY2" fmla="*/ 14381 h 14381"/>
                    <a:gd name="connsiteX3" fmla="*/ 0 w 2584"/>
                    <a:gd name="connsiteY3" fmla="*/ 14381 h 14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4381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4381"/>
                      </a:lnTo>
                      <a:lnTo>
                        <a:pt x="0" y="1438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25" name="Freeform: Shape 224">
                  <a:extLst>
                    <a:ext uri="{FF2B5EF4-FFF2-40B4-BE49-F238E27FC236}">
                      <a16:creationId xmlns:a16="http://schemas.microsoft.com/office/drawing/2014/main" id="{26BCFBCF-8032-03A1-85F5-C68A10B68CF9}"/>
                    </a:ext>
                  </a:extLst>
                </p:cNvPr>
                <p:cNvSpPr/>
                <p:nvPr/>
              </p:nvSpPr>
              <p:spPr>
                <a:xfrm rot="-329842">
                  <a:off x="8760344" y="2224333"/>
                  <a:ext cx="2584" cy="51463"/>
                </a:xfrm>
                <a:custGeom>
                  <a:avLst/>
                  <a:gdLst>
                    <a:gd name="connsiteX0" fmla="*/ 0 w 2584"/>
                    <a:gd name="connsiteY0" fmla="*/ 0 h 51463"/>
                    <a:gd name="connsiteX1" fmla="*/ 2585 w 2584"/>
                    <a:gd name="connsiteY1" fmla="*/ 0 h 51463"/>
                    <a:gd name="connsiteX2" fmla="*/ 2585 w 2584"/>
                    <a:gd name="connsiteY2" fmla="*/ 51463 h 51463"/>
                    <a:gd name="connsiteX3" fmla="*/ 0 w 2584"/>
                    <a:gd name="connsiteY3" fmla="*/ 51463 h 514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51463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51463"/>
                      </a:lnTo>
                      <a:lnTo>
                        <a:pt x="0" y="51463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26" name="Freeform: Shape 225">
                  <a:extLst>
                    <a:ext uri="{FF2B5EF4-FFF2-40B4-BE49-F238E27FC236}">
                      <a16:creationId xmlns:a16="http://schemas.microsoft.com/office/drawing/2014/main" id="{4A6C81E3-5DBF-2CC4-47D4-B2F7AF72EDFB}"/>
                    </a:ext>
                  </a:extLst>
                </p:cNvPr>
                <p:cNvSpPr/>
                <p:nvPr/>
              </p:nvSpPr>
              <p:spPr>
                <a:xfrm rot="-329842">
                  <a:off x="8772337" y="2190483"/>
                  <a:ext cx="2584" cy="80883"/>
                </a:xfrm>
                <a:custGeom>
                  <a:avLst/>
                  <a:gdLst>
                    <a:gd name="connsiteX0" fmla="*/ 0 w 2584"/>
                    <a:gd name="connsiteY0" fmla="*/ 0 h 80883"/>
                    <a:gd name="connsiteX1" fmla="*/ 2585 w 2584"/>
                    <a:gd name="connsiteY1" fmla="*/ 0 h 80883"/>
                    <a:gd name="connsiteX2" fmla="*/ 2585 w 2584"/>
                    <a:gd name="connsiteY2" fmla="*/ 80884 h 80883"/>
                    <a:gd name="connsiteX3" fmla="*/ 0 w 2584"/>
                    <a:gd name="connsiteY3" fmla="*/ 80884 h 80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80883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80884"/>
                      </a:lnTo>
                      <a:lnTo>
                        <a:pt x="0" y="8088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27" name="Freeform: Shape 226">
                  <a:extLst>
                    <a:ext uri="{FF2B5EF4-FFF2-40B4-BE49-F238E27FC236}">
                      <a16:creationId xmlns:a16="http://schemas.microsoft.com/office/drawing/2014/main" id="{B9E90BD4-E686-007D-7FEB-EE940A7BDD93}"/>
                    </a:ext>
                  </a:extLst>
                </p:cNvPr>
                <p:cNvSpPr/>
                <p:nvPr/>
              </p:nvSpPr>
              <p:spPr>
                <a:xfrm rot="-329842">
                  <a:off x="8784417" y="2158098"/>
                  <a:ext cx="2584" cy="110398"/>
                </a:xfrm>
                <a:custGeom>
                  <a:avLst/>
                  <a:gdLst>
                    <a:gd name="connsiteX0" fmla="*/ 0 w 2584"/>
                    <a:gd name="connsiteY0" fmla="*/ 0 h 110398"/>
                    <a:gd name="connsiteX1" fmla="*/ 2585 w 2584"/>
                    <a:gd name="connsiteY1" fmla="*/ 0 h 110398"/>
                    <a:gd name="connsiteX2" fmla="*/ 2585 w 2584"/>
                    <a:gd name="connsiteY2" fmla="*/ 110399 h 110398"/>
                    <a:gd name="connsiteX3" fmla="*/ 0 w 2584"/>
                    <a:gd name="connsiteY3" fmla="*/ 110399 h 1103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10398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10399"/>
                      </a:lnTo>
                      <a:lnTo>
                        <a:pt x="0" y="110399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28" name="Freeform: Shape 227">
                  <a:extLst>
                    <a:ext uri="{FF2B5EF4-FFF2-40B4-BE49-F238E27FC236}">
                      <a16:creationId xmlns:a16="http://schemas.microsoft.com/office/drawing/2014/main" id="{B44DF558-8AE7-DCE4-D28B-25B600EB9C99}"/>
                    </a:ext>
                  </a:extLst>
                </p:cNvPr>
                <p:cNvSpPr/>
                <p:nvPr/>
              </p:nvSpPr>
              <p:spPr>
                <a:xfrm rot="-329842">
                  <a:off x="8796342" y="2124039"/>
                  <a:ext cx="2584" cy="140101"/>
                </a:xfrm>
                <a:custGeom>
                  <a:avLst/>
                  <a:gdLst>
                    <a:gd name="connsiteX0" fmla="*/ 0 w 2584"/>
                    <a:gd name="connsiteY0" fmla="*/ 0 h 140101"/>
                    <a:gd name="connsiteX1" fmla="*/ 2585 w 2584"/>
                    <a:gd name="connsiteY1" fmla="*/ 0 h 140101"/>
                    <a:gd name="connsiteX2" fmla="*/ 2585 w 2584"/>
                    <a:gd name="connsiteY2" fmla="*/ 140102 h 140101"/>
                    <a:gd name="connsiteX3" fmla="*/ 0 w 2584"/>
                    <a:gd name="connsiteY3" fmla="*/ 140102 h 140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40101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40102"/>
                      </a:lnTo>
                      <a:lnTo>
                        <a:pt x="0" y="140102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29" name="Freeform: Shape 228">
                  <a:extLst>
                    <a:ext uri="{FF2B5EF4-FFF2-40B4-BE49-F238E27FC236}">
                      <a16:creationId xmlns:a16="http://schemas.microsoft.com/office/drawing/2014/main" id="{752D9BF0-127B-B63A-31C1-A30745A2D2E5}"/>
                    </a:ext>
                  </a:extLst>
                </p:cNvPr>
                <p:cNvSpPr/>
                <p:nvPr/>
              </p:nvSpPr>
              <p:spPr>
                <a:xfrm rot="-329842">
                  <a:off x="8808001" y="2083335"/>
                  <a:ext cx="2584" cy="177935"/>
                </a:xfrm>
                <a:custGeom>
                  <a:avLst/>
                  <a:gdLst>
                    <a:gd name="connsiteX0" fmla="*/ 0 w 2584"/>
                    <a:gd name="connsiteY0" fmla="*/ 0 h 177935"/>
                    <a:gd name="connsiteX1" fmla="*/ 2585 w 2584"/>
                    <a:gd name="connsiteY1" fmla="*/ 0 h 177935"/>
                    <a:gd name="connsiteX2" fmla="*/ 2585 w 2584"/>
                    <a:gd name="connsiteY2" fmla="*/ 177935 h 177935"/>
                    <a:gd name="connsiteX3" fmla="*/ 0 w 2584"/>
                    <a:gd name="connsiteY3" fmla="*/ 177935 h 177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77935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77935"/>
                      </a:lnTo>
                      <a:lnTo>
                        <a:pt x="0" y="17793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15D88806-E2D5-4485-9830-13A75837C9F8}"/>
                    </a:ext>
                  </a:extLst>
                </p:cNvPr>
                <p:cNvSpPr/>
                <p:nvPr/>
              </p:nvSpPr>
              <p:spPr>
                <a:xfrm rot="-329842">
                  <a:off x="8819703" y="2042824"/>
                  <a:ext cx="2584" cy="215627"/>
                </a:xfrm>
                <a:custGeom>
                  <a:avLst/>
                  <a:gdLst>
                    <a:gd name="connsiteX0" fmla="*/ 0 w 2584"/>
                    <a:gd name="connsiteY0" fmla="*/ 0 h 215627"/>
                    <a:gd name="connsiteX1" fmla="*/ 2585 w 2584"/>
                    <a:gd name="connsiteY1" fmla="*/ 0 h 215627"/>
                    <a:gd name="connsiteX2" fmla="*/ 2585 w 2584"/>
                    <a:gd name="connsiteY2" fmla="*/ 215628 h 215627"/>
                    <a:gd name="connsiteX3" fmla="*/ 0 w 2584"/>
                    <a:gd name="connsiteY3" fmla="*/ 215628 h 2156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215627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215628"/>
                      </a:lnTo>
                      <a:lnTo>
                        <a:pt x="0" y="21562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9247D1FB-1A73-E93A-C8EC-0CC362B5BE3F}"/>
                    </a:ext>
                  </a:extLst>
                </p:cNvPr>
                <p:cNvSpPr/>
                <p:nvPr/>
              </p:nvSpPr>
              <p:spPr>
                <a:xfrm rot="-329842">
                  <a:off x="8831177" y="1999392"/>
                  <a:ext cx="2584" cy="254636"/>
                </a:xfrm>
                <a:custGeom>
                  <a:avLst/>
                  <a:gdLst>
                    <a:gd name="connsiteX0" fmla="*/ 0 w 2584"/>
                    <a:gd name="connsiteY0" fmla="*/ 0 h 254636"/>
                    <a:gd name="connsiteX1" fmla="*/ 2585 w 2584"/>
                    <a:gd name="connsiteY1" fmla="*/ 0 h 254636"/>
                    <a:gd name="connsiteX2" fmla="*/ 2585 w 2584"/>
                    <a:gd name="connsiteY2" fmla="*/ 254636 h 254636"/>
                    <a:gd name="connsiteX3" fmla="*/ 0 w 2584"/>
                    <a:gd name="connsiteY3" fmla="*/ 254636 h 254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254636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254636"/>
                      </a:lnTo>
                      <a:lnTo>
                        <a:pt x="0" y="254636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FA1DF17F-41E5-40E7-605B-EC3D4B72519B}"/>
                    </a:ext>
                  </a:extLst>
                </p:cNvPr>
                <p:cNvSpPr/>
                <p:nvPr/>
              </p:nvSpPr>
              <p:spPr>
                <a:xfrm rot="-329842">
                  <a:off x="8842920" y="1964527"/>
                  <a:ext cx="2584" cy="281895"/>
                </a:xfrm>
                <a:custGeom>
                  <a:avLst/>
                  <a:gdLst>
                    <a:gd name="connsiteX0" fmla="*/ 0 w 2584"/>
                    <a:gd name="connsiteY0" fmla="*/ 0 h 281895"/>
                    <a:gd name="connsiteX1" fmla="*/ 2585 w 2584"/>
                    <a:gd name="connsiteY1" fmla="*/ 0 h 281895"/>
                    <a:gd name="connsiteX2" fmla="*/ 2585 w 2584"/>
                    <a:gd name="connsiteY2" fmla="*/ 281895 h 281895"/>
                    <a:gd name="connsiteX3" fmla="*/ 0 w 2584"/>
                    <a:gd name="connsiteY3" fmla="*/ 281895 h 281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281895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281895"/>
                      </a:lnTo>
                      <a:lnTo>
                        <a:pt x="0" y="28189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432F4AB4-E7A5-9371-9814-5951F1376FED}"/>
                    </a:ext>
                  </a:extLst>
                </p:cNvPr>
                <p:cNvSpPr/>
                <p:nvPr/>
              </p:nvSpPr>
              <p:spPr>
                <a:xfrm rot="-329842">
                  <a:off x="8854671" y="1933223"/>
                  <a:ext cx="2584" cy="302292"/>
                </a:xfrm>
                <a:custGeom>
                  <a:avLst/>
                  <a:gdLst>
                    <a:gd name="connsiteX0" fmla="*/ 0 w 2584"/>
                    <a:gd name="connsiteY0" fmla="*/ 0 h 302292"/>
                    <a:gd name="connsiteX1" fmla="*/ 2585 w 2584"/>
                    <a:gd name="connsiteY1" fmla="*/ 0 h 302292"/>
                    <a:gd name="connsiteX2" fmla="*/ 2585 w 2584"/>
                    <a:gd name="connsiteY2" fmla="*/ 302293 h 302292"/>
                    <a:gd name="connsiteX3" fmla="*/ 0 w 2584"/>
                    <a:gd name="connsiteY3" fmla="*/ 302293 h 3022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302292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302293"/>
                      </a:lnTo>
                      <a:lnTo>
                        <a:pt x="0" y="302293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A97A1D04-47EE-FAA8-391F-F8B1F4FBCA07}"/>
                    </a:ext>
                  </a:extLst>
                </p:cNvPr>
                <p:cNvSpPr/>
                <p:nvPr/>
              </p:nvSpPr>
              <p:spPr>
                <a:xfrm rot="-329842">
                  <a:off x="8866186" y="1908646"/>
                  <a:ext cx="2584" cy="304642"/>
                </a:xfrm>
                <a:custGeom>
                  <a:avLst/>
                  <a:gdLst>
                    <a:gd name="connsiteX0" fmla="*/ 0 w 2584"/>
                    <a:gd name="connsiteY0" fmla="*/ 0 h 304642"/>
                    <a:gd name="connsiteX1" fmla="*/ 2585 w 2584"/>
                    <a:gd name="connsiteY1" fmla="*/ 0 h 304642"/>
                    <a:gd name="connsiteX2" fmla="*/ 2585 w 2584"/>
                    <a:gd name="connsiteY2" fmla="*/ 304643 h 304642"/>
                    <a:gd name="connsiteX3" fmla="*/ 0 w 2584"/>
                    <a:gd name="connsiteY3" fmla="*/ 304643 h 304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304642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304643"/>
                      </a:lnTo>
                      <a:lnTo>
                        <a:pt x="0" y="304643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4E32D4B4-2955-4762-9D67-55C46444BCA6}"/>
                    </a:ext>
                  </a:extLst>
                </p:cNvPr>
                <p:cNvSpPr/>
                <p:nvPr/>
              </p:nvSpPr>
              <p:spPr>
                <a:xfrm rot="-329842">
                  <a:off x="8877284" y="1881383"/>
                  <a:ext cx="2584" cy="303091"/>
                </a:xfrm>
                <a:custGeom>
                  <a:avLst/>
                  <a:gdLst>
                    <a:gd name="connsiteX0" fmla="*/ 0 w 2584"/>
                    <a:gd name="connsiteY0" fmla="*/ 0 h 303091"/>
                    <a:gd name="connsiteX1" fmla="*/ 2585 w 2584"/>
                    <a:gd name="connsiteY1" fmla="*/ 0 h 303091"/>
                    <a:gd name="connsiteX2" fmla="*/ 2585 w 2584"/>
                    <a:gd name="connsiteY2" fmla="*/ 303092 h 303091"/>
                    <a:gd name="connsiteX3" fmla="*/ 0 w 2584"/>
                    <a:gd name="connsiteY3" fmla="*/ 303092 h 303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303091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303092"/>
                      </a:lnTo>
                      <a:lnTo>
                        <a:pt x="0" y="303092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36" name="Freeform: Shape 235">
                  <a:extLst>
                    <a:ext uri="{FF2B5EF4-FFF2-40B4-BE49-F238E27FC236}">
                      <a16:creationId xmlns:a16="http://schemas.microsoft.com/office/drawing/2014/main" id="{08A83155-E47F-CAF0-9833-7AC71EFA7E80}"/>
                    </a:ext>
                  </a:extLst>
                </p:cNvPr>
                <p:cNvSpPr/>
                <p:nvPr/>
              </p:nvSpPr>
              <p:spPr>
                <a:xfrm rot="-329842">
                  <a:off x="8888517" y="1857552"/>
                  <a:ext cx="2584" cy="297874"/>
                </a:xfrm>
                <a:custGeom>
                  <a:avLst/>
                  <a:gdLst>
                    <a:gd name="connsiteX0" fmla="*/ 0 w 2584"/>
                    <a:gd name="connsiteY0" fmla="*/ 0 h 297874"/>
                    <a:gd name="connsiteX1" fmla="*/ 2585 w 2584"/>
                    <a:gd name="connsiteY1" fmla="*/ 0 h 297874"/>
                    <a:gd name="connsiteX2" fmla="*/ 2585 w 2584"/>
                    <a:gd name="connsiteY2" fmla="*/ 297875 h 297874"/>
                    <a:gd name="connsiteX3" fmla="*/ 0 w 2584"/>
                    <a:gd name="connsiteY3" fmla="*/ 297875 h 2978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297874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297875"/>
                      </a:lnTo>
                      <a:lnTo>
                        <a:pt x="0" y="29787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37" name="Freeform: Shape 236">
                  <a:extLst>
                    <a:ext uri="{FF2B5EF4-FFF2-40B4-BE49-F238E27FC236}">
                      <a16:creationId xmlns:a16="http://schemas.microsoft.com/office/drawing/2014/main" id="{F4240B21-150F-9414-64BB-C71430EE0782}"/>
                    </a:ext>
                  </a:extLst>
                </p:cNvPr>
                <p:cNvSpPr/>
                <p:nvPr/>
              </p:nvSpPr>
              <p:spPr>
                <a:xfrm rot="-329842">
                  <a:off x="8899977" y="1831236"/>
                  <a:ext cx="2584" cy="301587"/>
                </a:xfrm>
                <a:custGeom>
                  <a:avLst/>
                  <a:gdLst>
                    <a:gd name="connsiteX0" fmla="*/ 0 w 2584"/>
                    <a:gd name="connsiteY0" fmla="*/ 0 h 301587"/>
                    <a:gd name="connsiteX1" fmla="*/ 2585 w 2584"/>
                    <a:gd name="connsiteY1" fmla="*/ 0 h 301587"/>
                    <a:gd name="connsiteX2" fmla="*/ 2585 w 2584"/>
                    <a:gd name="connsiteY2" fmla="*/ 301588 h 301587"/>
                    <a:gd name="connsiteX3" fmla="*/ 0 w 2584"/>
                    <a:gd name="connsiteY3" fmla="*/ 301588 h 3015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301587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301588"/>
                      </a:lnTo>
                      <a:lnTo>
                        <a:pt x="0" y="30158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BE11577C-910B-DDF4-AB80-E0A9B402E3CB}"/>
                    </a:ext>
                  </a:extLst>
                </p:cNvPr>
                <p:cNvSpPr/>
                <p:nvPr/>
              </p:nvSpPr>
              <p:spPr>
                <a:xfrm rot="-329842">
                  <a:off x="8912483" y="1824187"/>
                  <a:ext cx="2584" cy="289321"/>
                </a:xfrm>
                <a:custGeom>
                  <a:avLst/>
                  <a:gdLst>
                    <a:gd name="connsiteX0" fmla="*/ 0 w 2584"/>
                    <a:gd name="connsiteY0" fmla="*/ 0 h 289321"/>
                    <a:gd name="connsiteX1" fmla="*/ 2585 w 2584"/>
                    <a:gd name="connsiteY1" fmla="*/ 0 h 289321"/>
                    <a:gd name="connsiteX2" fmla="*/ 2585 w 2584"/>
                    <a:gd name="connsiteY2" fmla="*/ 289321 h 289321"/>
                    <a:gd name="connsiteX3" fmla="*/ 0 w 2584"/>
                    <a:gd name="connsiteY3" fmla="*/ 289321 h 2893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289321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289321"/>
                      </a:lnTo>
                      <a:lnTo>
                        <a:pt x="0" y="28932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id="{9ACB4CEE-B326-429D-F582-52CA1B35A7E0}"/>
                    </a:ext>
                  </a:extLst>
                </p:cNvPr>
                <p:cNvSpPr/>
                <p:nvPr/>
              </p:nvSpPr>
              <p:spPr>
                <a:xfrm rot="-329842">
                  <a:off x="8925502" y="1824325"/>
                  <a:ext cx="2584" cy="273106"/>
                </a:xfrm>
                <a:custGeom>
                  <a:avLst/>
                  <a:gdLst>
                    <a:gd name="connsiteX0" fmla="*/ 0 w 2584"/>
                    <a:gd name="connsiteY0" fmla="*/ 0 h 273106"/>
                    <a:gd name="connsiteX1" fmla="*/ 2585 w 2584"/>
                    <a:gd name="connsiteY1" fmla="*/ 0 h 273106"/>
                    <a:gd name="connsiteX2" fmla="*/ 2585 w 2584"/>
                    <a:gd name="connsiteY2" fmla="*/ 273107 h 273106"/>
                    <a:gd name="connsiteX3" fmla="*/ 0 w 2584"/>
                    <a:gd name="connsiteY3" fmla="*/ 273107 h 2731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273106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273107"/>
                      </a:lnTo>
                      <a:lnTo>
                        <a:pt x="0" y="27310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id="{11DF6594-5E2F-5F39-72BA-7CA8B353D8F3}"/>
                    </a:ext>
                  </a:extLst>
                </p:cNvPr>
                <p:cNvSpPr/>
                <p:nvPr/>
              </p:nvSpPr>
              <p:spPr>
                <a:xfrm rot="-329842">
                  <a:off x="8938285" y="1823057"/>
                  <a:ext cx="2584" cy="255012"/>
                </a:xfrm>
                <a:custGeom>
                  <a:avLst/>
                  <a:gdLst>
                    <a:gd name="connsiteX0" fmla="*/ 0 w 2584"/>
                    <a:gd name="connsiteY0" fmla="*/ 0 h 255012"/>
                    <a:gd name="connsiteX1" fmla="*/ 2585 w 2584"/>
                    <a:gd name="connsiteY1" fmla="*/ 0 h 255012"/>
                    <a:gd name="connsiteX2" fmla="*/ 2585 w 2584"/>
                    <a:gd name="connsiteY2" fmla="*/ 255012 h 255012"/>
                    <a:gd name="connsiteX3" fmla="*/ 0 w 2584"/>
                    <a:gd name="connsiteY3" fmla="*/ 255012 h 2550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255012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255012"/>
                      </a:lnTo>
                      <a:lnTo>
                        <a:pt x="0" y="255012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B22ED7B9-FA5B-2A88-F292-B2FB2839304B}"/>
                    </a:ext>
                  </a:extLst>
                </p:cNvPr>
                <p:cNvSpPr/>
                <p:nvPr/>
              </p:nvSpPr>
              <p:spPr>
                <a:xfrm rot="-329842">
                  <a:off x="8951300" y="1823250"/>
                  <a:ext cx="2584" cy="238750"/>
                </a:xfrm>
                <a:custGeom>
                  <a:avLst/>
                  <a:gdLst>
                    <a:gd name="connsiteX0" fmla="*/ 0 w 2584"/>
                    <a:gd name="connsiteY0" fmla="*/ 0 h 238750"/>
                    <a:gd name="connsiteX1" fmla="*/ 2585 w 2584"/>
                    <a:gd name="connsiteY1" fmla="*/ 0 h 238750"/>
                    <a:gd name="connsiteX2" fmla="*/ 2585 w 2584"/>
                    <a:gd name="connsiteY2" fmla="*/ 238751 h 238750"/>
                    <a:gd name="connsiteX3" fmla="*/ 0 w 2584"/>
                    <a:gd name="connsiteY3" fmla="*/ 238751 h 238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238750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238751"/>
                      </a:lnTo>
                      <a:lnTo>
                        <a:pt x="0" y="23875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ADD127B1-7BBF-6783-4946-27C99513EEB8}"/>
                    </a:ext>
                  </a:extLst>
                </p:cNvPr>
                <p:cNvSpPr/>
                <p:nvPr/>
              </p:nvSpPr>
              <p:spPr>
                <a:xfrm rot="-329842">
                  <a:off x="8964225" y="1821935"/>
                  <a:ext cx="2584" cy="224040"/>
                </a:xfrm>
                <a:custGeom>
                  <a:avLst/>
                  <a:gdLst>
                    <a:gd name="connsiteX0" fmla="*/ 0 w 2584"/>
                    <a:gd name="connsiteY0" fmla="*/ 0 h 224040"/>
                    <a:gd name="connsiteX1" fmla="*/ 2585 w 2584"/>
                    <a:gd name="connsiteY1" fmla="*/ 0 h 224040"/>
                    <a:gd name="connsiteX2" fmla="*/ 2585 w 2584"/>
                    <a:gd name="connsiteY2" fmla="*/ 224041 h 224040"/>
                    <a:gd name="connsiteX3" fmla="*/ 0 w 2584"/>
                    <a:gd name="connsiteY3" fmla="*/ 224041 h 224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224040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224041"/>
                      </a:lnTo>
                      <a:lnTo>
                        <a:pt x="0" y="22404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43" name="Freeform: Shape 242">
                  <a:extLst>
                    <a:ext uri="{FF2B5EF4-FFF2-40B4-BE49-F238E27FC236}">
                      <a16:creationId xmlns:a16="http://schemas.microsoft.com/office/drawing/2014/main" id="{0E3AA36B-9727-6CF2-8E24-2892EC3C3867}"/>
                    </a:ext>
                  </a:extLst>
                </p:cNvPr>
                <p:cNvSpPr/>
                <p:nvPr/>
              </p:nvSpPr>
              <p:spPr>
                <a:xfrm rot="-329842">
                  <a:off x="8985529" y="1997032"/>
                  <a:ext cx="2584" cy="29279"/>
                </a:xfrm>
                <a:custGeom>
                  <a:avLst/>
                  <a:gdLst>
                    <a:gd name="connsiteX0" fmla="*/ 0 w 2584"/>
                    <a:gd name="connsiteY0" fmla="*/ 0 h 29279"/>
                    <a:gd name="connsiteX1" fmla="*/ 2585 w 2584"/>
                    <a:gd name="connsiteY1" fmla="*/ 0 h 29279"/>
                    <a:gd name="connsiteX2" fmla="*/ 2585 w 2584"/>
                    <a:gd name="connsiteY2" fmla="*/ 29280 h 29279"/>
                    <a:gd name="connsiteX3" fmla="*/ 0 w 2584"/>
                    <a:gd name="connsiteY3" fmla="*/ 29280 h 2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29279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29280"/>
                      </a:lnTo>
                      <a:lnTo>
                        <a:pt x="0" y="2928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44" name="Freeform: Shape 243">
                  <a:extLst>
                    <a:ext uri="{FF2B5EF4-FFF2-40B4-BE49-F238E27FC236}">
                      <a16:creationId xmlns:a16="http://schemas.microsoft.com/office/drawing/2014/main" id="{6D79F957-A9AE-72C0-23EE-AE30A006A2CE}"/>
                    </a:ext>
                  </a:extLst>
                </p:cNvPr>
                <p:cNvSpPr/>
                <p:nvPr/>
              </p:nvSpPr>
              <p:spPr>
                <a:xfrm rot="-329842">
                  <a:off x="8973485" y="1822309"/>
                  <a:ext cx="2584" cy="128681"/>
                </a:xfrm>
                <a:custGeom>
                  <a:avLst/>
                  <a:gdLst>
                    <a:gd name="connsiteX0" fmla="*/ 0 w 2584"/>
                    <a:gd name="connsiteY0" fmla="*/ 0 h 128681"/>
                    <a:gd name="connsiteX1" fmla="*/ 2585 w 2584"/>
                    <a:gd name="connsiteY1" fmla="*/ 0 h 128681"/>
                    <a:gd name="connsiteX2" fmla="*/ 2585 w 2584"/>
                    <a:gd name="connsiteY2" fmla="*/ 128681 h 128681"/>
                    <a:gd name="connsiteX3" fmla="*/ 0 w 2584"/>
                    <a:gd name="connsiteY3" fmla="*/ 128681 h 128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28681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28681"/>
                      </a:lnTo>
                      <a:lnTo>
                        <a:pt x="0" y="12868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45" name="Freeform: Shape 244">
                  <a:extLst>
                    <a:ext uri="{FF2B5EF4-FFF2-40B4-BE49-F238E27FC236}">
                      <a16:creationId xmlns:a16="http://schemas.microsoft.com/office/drawing/2014/main" id="{53426A7C-44B4-D6F5-9A51-B52403717A01}"/>
                    </a:ext>
                  </a:extLst>
                </p:cNvPr>
                <p:cNvSpPr/>
                <p:nvPr/>
              </p:nvSpPr>
              <p:spPr>
                <a:xfrm rot="-329842">
                  <a:off x="8985470" y="1819631"/>
                  <a:ext cx="2584" cy="96957"/>
                </a:xfrm>
                <a:custGeom>
                  <a:avLst/>
                  <a:gdLst>
                    <a:gd name="connsiteX0" fmla="*/ 0 w 2584"/>
                    <a:gd name="connsiteY0" fmla="*/ 0 h 96957"/>
                    <a:gd name="connsiteX1" fmla="*/ 2585 w 2584"/>
                    <a:gd name="connsiteY1" fmla="*/ 0 h 96957"/>
                    <a:gd name="connsiteX2" fmla="*/ 2585 w 2584"/>
                    <a:gd name="connsiteY2" fmla="*/ 96957 h 96957"/>
                    <a:gd name="connsiteX3" fmla="*/ 0 w 2584"/>
                    <a:gd name="connsiteY3" fmla="*/ 96957 h 96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96957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96957"/>
                      </a:lnTo>
                      <a:lnTo>
                        <a:pt x="0" y="9695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46" name="Freeform: Shape 245">
                  <a:extLst>
                    <a:ext uri="{FF2B5EF4-FFF2-40B4-BE49-F238E27FC236}">
                      <a16:creationId xmlns:a16="http://schemas.microsoft.com/office/drawing/2014/main" id="{1EE08ED1-C509-D7CE-0D3F-68814071CCF2}"/>
                    </a:ext>
                  </a:extLst>
                </p:cNvPr>
                <p:cNvSpPr/>
                <p:nvPr/>
              </p:nvSpPr>
              <p:spPr>
                <a:xfrm rot="-329842">
                  <a:off x="8997654" y="1816883"/>
                  <a:ext cx="2584" cy="68899"/>
                </a:xfrm>
                <a:custGeom>
                  <a:avLst/>
                  <a:gdLst>
                    <a:gd name="connsiteX0" fmla="*/ 0 w 2584"/>
                    <a:gd name="connsiteY0" fmla="*/ 0 h 68899"/>
                    <a:gd name="connsiteX1" fmla="*/ 2585 w 2584"/>
                    <a:gd name="connsiteY1" fmla="*/ 0 h 68899"/>
                    <a:gd name="connsiteX2" fmla="*/ 2585 w 2584"/>
                    <a:gd name="connsiteY2" fmla="*/ 68899 h 68899"/>
                    <a:gd name="connsiteX3" fmla="*/ 0 w 2584"/>
                    <a:gd name="connsiteY3" fmla="*/ 68899 h 68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68899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68899"/>
                      </a:lnTo>
                      <a:lnTo>
                        <a:pt x="0" y="68899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47" name="Freeform: Shape 246">
                  <a:extLst>
                    <a:ext uri="{FF2B5EF4-FFF2-40B4-BE49-F238E27FC236}">
                      <a16:creationId xmlns:a16="http://schemas.microsoft.com/office/drawing/2014/main" id="{DB380617-B1EA-237C-B690-5762734D702C}"/>
                    </a:ext>
                  </a:extLst>
                </p:cNvPr>
                <p:cNvSpPr/>
                <p:nvPr/>
              </p:nvSpPr>
              <p:spPr>
                <a:xfrm rot="-329842">
                  <a:off x="9009893" y="1815712"/>
                  <a:ext cx="2584" cy="39948"/>
                </a:xfrm>
                <a:custGeom>
                  <a:avLst/>
                  <a:gdLst>
                    <a:gd name="connsiteX0" fmla="*/ 0 w 2584"/>
                    <a:gd name="connsiteY0" fmla="*/ 0 h 39948"/>
                    <a:gd name="connsiteX1" fmla="*/ 2585 w 2584"/>
                    <a:gd name="connsiteY1" fmla="*/ 0 h 39948"/>
                    <a:gd name="connsiteX2" fmla="*/ 2585 w 2584"/>
                    <a:gd name="connsiteY2" fmla="*/ 39948 h 39948"/>
                    <a:gd name="connsiteX3" fmla="*/ 0 w 2584"/>
                    <a:gd name="connsiteY3" fmla="*/ 39948 h 399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39948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39948"/>
                      </a:lnTo>
                      <a:lnTo>
                        <a:pt x="0" y="3994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48" name="Freeform: Shape 247">
                  <a:extLst>
                    <a:ext uri="{FF2B5EF4-FFF2-40B4-BE49-F238E27FC236}">
                      <a16:creationId xmlns:a16="http://schemas.microsoft.com/office/drawing/2014/main" id="{390480F0-FDAF-6C7C-139A-5F8E5055A8AC}"/>
                    </a:ext>
                  </a:extLst>
                </p:cNvPr>
                <p:cNvSpPr/>
                <p:nvPr/>
              </p:nvSpPr>
              <p:spPr>
                <a:xfrm rot="-1986029">
                  <a:off x="8882991" y="1830261"/>
                  <a:ext cx="23028" cy="2584"/>
                </a:xfrm>
                <a:custGeom>
                  <a:avLst/>
                  <a:gdLst>
                    <a:gd name="connsiteX0" fmla="*/ 0 w 23028"/>
                    <a:gd name="connsiteY0" fmla="*/ 0 h 2584"/>
                    <a:gd name="connsiteX1" fmla="*/ 23029 w 23028"/>
                    <a:gd name="connsiteY1" fmla="*/ 0 h 2584"/>
                    <a:gd name="connsiteX2" fmla="*/ 23029 w 23028"/>
                    <a:gd name="connsiteY2" fmla="*/ 2585 h 2584"/>
                    <a:gd name="connsiteX3" fmla="*/ 0 w 23028"/>
                    <a:gd name="connsiteY3" fmla="*/ 2585 h 25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028" h="2584">
                      <a:moveTo>
                        <a:pt x="0" y="0"/>
                      </a:moveTo>
                      <a:lnTo>
                        <a:pt x="23029" y="0"/>
                      </a:lnTo>
                      <a:lnTo>
                        <a:pt x="23029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49" name="Freeform: Shape 248">
                  <a:extLst>
                    <a:ext uri="{FF2B5EF4-FFF2-40B4-BE49-F238E27FC236}">
                      <a16:creationId xmlns:a16="http://schemas.microsoft.com/office/drawing/2014/main" id="{3DFE76FB-7340-D0ED-18CC-937952868784}"/>
                    </a:ext>
                  </a:extLst>
                </p:cNvPr>
                <p:cNvSpPr/>
                <p:nvPr/>
              </p:nvSpPr>
              <p:spPr>
                <a:xfrm rot="-1985554">
                  <a:off x="8869022" y="1841357"/>
                  <a:ext cx="67396" cy="2584"/>
                </a:xfrm>
                <a:custGeom>
                  <a:avLst/>
                  <a:gdLst>
                    <a:gd name="connsiteX0" fmla="*/ 0 w 67396"/>
                    <a:gd name="connsiteY0" fmla="*/ 0 h 2584"/>
                    <a:gd name="connsiteX1" fmla="*/ 67396 w 67396"/>
                    <a:gd name="connsiteY1" fmla="*/ 0 h 2584"/>
                    <a:gd name="connsiteX2" fmla="*/ 67396 w 67396"/>
                    <a:gd name="connsiteY2" fmla="*/ 2585 h 2584"/>
                    <a:gd name="connsiteX3" fmla="*/ 0 w 67396"/>
                    <a:gd name="connsiteY3" fmla="*/ 2585 h 25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7396" h="2584">
                      <a:moveTo>
                        <a:pt x="0" y="0"/>
                      </a:moveTo>
                      <a:lnTo>
                        <a:pt x="67396" y="0"/>
                      </a:lnTo>
                      <a:lnTo>
                        <a:pt x="67396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50" name="Freeform: Shape 249">
                  <a:extLst>
                    <a:ext uri="{FF2B5EF4-FFF2-40B4-BE49-F238E27FC236}">
                      <a16:creationId xmlns:a16="http://schemas.microsoft.com/office/drawing/2014/main" id="{C7F717C7-111F-B725-3D88-38074BA3EC95}"/>
                    </a:ext>
                  </a:extLst>
                </p:cNvPr>
                <p:cNvSpPr/>
                <p:nvPr/>
              </p:nvSpPr>
              <p:spPr>
                <a:xfrm rot="-1986029">
                  <a:off x="8853575" y="1852776"/>
                  <a:ext cx="113263" cy="2584"/>
                </a:xfrm>
                <a:custGeom>
                  <a:avLst/>
                  <a:gdLst>
                    <a:gd name="connsiteX0" fmla="*/ 0 w 113263"/>
                    <a:gd name="connsiteY0" fmla="*/ 0 h 2584"/>
                    <a:gd name="connsiteX1" fmla="*/ 113264 w 113263"/>
                    <a:gd name="connsiteY1" fmla="*/ 0 h 2584"/>
                    <a:gd name="connsiteX2" fmla="*/ 113264 w 113263"/>
                    <a:gd name="connsiteY2" fmla="*/ 2585 h 2584"/>
                    <a:gd name="connsiteX3" fmla="*/ 0 w 113263"/>
                    <a:gd name="connsiteY3" fmla="*/ 2585 h 25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263" h="2584">
                      <a:moveTo>
                        <a:pt x="0" y="0"/>
                      </a:moveTo>
                      <a:lnTo>
                        <a:pt x="113264" y="0"/>
                      </a:lnTo>
                      <a:lnTo>
                        <a:pt x="113264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51" name="Freeform: Shape 250">
                  <a:extLst>
                    <a:ext uri="{FF2B5EF4-FFF2-40B4-BE49-F238E27FC236}">
                      <a16:creationId xmlns:a16="http://schemas.microsoft.com/office/drawing/2014/main" id="{001A02AD-1BAA-950B-6F0E-40BBEFEC4011}"/>
                    </a:ext>
                  </a:extLst>
                </p:cNvPr>
                <p:cNvSpPr/>
                <p:nvPr/>
              </p:nvSpPr>
              <p:spPr>
                <a:xfrm rot="-1982599">
                  <a:off x="8840644" y="1861165"/>
                  <a:ext cx="163938" cy="2585"/>
                </a:xfrm>
                <a:custGeom>
                  <a:avLst/>
                  <a:gdLst>
                    <a:gd name="connsiteX0" fmla="*/ 0 w 163938"/>
                    <a:gd name="connsiteY0" fmla="*/ 0 h 2585"/>
                    <a:gd name="connsiteX1" fmla="*/ 163938 w 163938"/>
                    <a:gd name="connsiteY1" fmla="*/ 0 h 2585"/>
                    <a:gd name="connsiteX2" fmla="*/ 163938 w 163938"/>
                    <a:gd name="connsiteY2" fmla="*/ 2585 h 2585"/>
                    <a:gd name="connsiteX3" fmla="*/ 0 w 163938"/>
                    <a:gd name="connsiteY3" fmla="*/ 2585 h 2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3938" h="2585">
                      <a:moveTo>
                        <a:pt x="0" y="0"/>
                      </a:moveTo>
                      <a:lnTo>
                        <a:pt x="163938" y="0"/>
                      </a:lnTo>
                      <a:lnTo>
                        <a:pt x="163938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52" name="Freeform: Shape 251">
                  <a:extLst>
                    <a:ext uri="{FF2B5EF4-FFF2-40B4-BE49-F238E27FC236}">
                      <a16:creationId xmlns:a16="http://schemas.microsoft.com/office/drawing/2014/main" id="{3082F250-0BEC-50E7-B7F6-CBE0929E4765}"/>
                    </a:ext>
                  </a:extLst>
                </p:cNvPr>
                <p:cNvSpPr/>
                <p:nvPr/>
              </p:nvSpPr>
              <p:spPr>
                <a:xfrm rot="-1982599">
                  <a:off x="8826529" y="1870827"/>
                  <a:ext cx="212724" cy="2585"/>
                </a:xfrm>
                <a:custGeom>
                  <a:avLst/>
                  <a:gdLst>
                    <a:gd name="connsiteX0" fmla="*/ 0 w 212724"/>
                    <a:gd name="connsiteY0" fmla="*/ 0 h 2585"/>
                    <a:gd name="connsiteX1" fmla="*/ 212725 w 212724"/>
                    <a:gd name="connsiteY1" fmla="*/ 0 h 2585"/>
                    <a:gd name="connsiteX2" fmla="*/ 212725 w 212724"/>
                    <a:gd name="connsiteY2" fmla="*/ 2585 h 2585"/>
                    <a:gd name="connsiteX3" fmla="*/ 0 w 212724"/>
                    <a:gd name="connsiteY3" fmla="*/ 2585 h 2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2724" h="2585">
                      <a:moveTo>
                        <a:pt x="0" y="0"/>
                      </a:moveTo>
                      <a:lnTo>
                        <a:pt x="212725" y="0"/>
                      </a:lnTo>
                      <a:lnTo>
                        <a:pt x="212725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53" name="Freeform: Shape 252">
                  <a:extLst>
                    <a:ext uri="{FF2B5EF4-FFF2-40B4-BE49-F238E27FC236}">
                      <a16:creationId xmlns:a16="http://schemas.microsoft.com/office/drawing/2014/main" id="{A7BBC002-650C-48BC-7EDA-C7ED324FD779}"/>
                    </a:ext>
                  </a:extLst>
                </p:cNvPr>
                <p:cNvSpPr/>
                <p:nvPr/>
              </p:nvSpPr>
              <p:spPr>
                <a:xfrm rot="-1982599">
                  <a:off x="8817052" y="1890278"/>
                  <a:ext cx="222312" cy="2585"/>
                </a:xfrm>
                <a:custGeom>
                  <a:avLst/>
                  <a:gdLst>
                    <a:gd name="connsiteX0" fmla="*/ 0 w 222312"/>
                    <a:gd name="connsiteY0" fmla="*/ 0 h 2585"/>
                    <a:gd name="connsiteX1" fmla="*/ 222313 w 222312"/>
                    <a:gd name="connsiteY1" fmla="*/ 0 h 2585"/>
                    <a:gd name="connsiteX2" fmla="*/ 222313 w 222312"/>
                    <a:gd name="connsiteY2" fmla="*/ 2585 h 2585"/>
                    <a:gd name="connsiteX3" fmla="*/ 0 w 222312"/>
                    <a:gd name="connsiteY3" fmla="*/ 2585 h 2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2312" h="2585">
                      <a:moveTo>
                        <a:pt x="0" y="0"/>
                      </a:moveTo>
                      <a:lnTo>
                        <a:pt x="222313" y="0"/>
                      </a:lnTo>
                      <a:lnTo>
                        <a:pt x="222313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54" name="Freeform: Shape 253">
                  <a:extLst>
                    <a:ext uri="{FF2B5EF4-FFF2-40B4-BE49-F238E27FC236}">
                      <a16:creationId xmlns:a16="http://schemas.microsoft.com/office/drawing/2014/main" id="{AF917DCA-4F5C-0A9D-9CB4-FC8899630395}"/>
                    </a:ext>
                  </a:extLst>
                </p:cNvPr>
                <p:cNvSpPr/>
                <p:nvPr/>
              </p:nvSpPr>
              <p:spPr>
                <a:xfrm rot="-1982599">
                  <a:off x="8809668" y="1911025"/>
                  <a:ext cx="223581" cy="2585"/>
                </a:xfrm>
                <a:custGeom>
                  <a:avLst/>
                  <a:gdLst>
                    <a:gd name="connsiteX0" fmla="*/ 0 w 223581"/>
                    <a:gd name="connsiteY0" fmla="*/ 0 h 2585"/>
                    <a:gd name="connsiteX1" fmla="*/ 223582 w 223581"/>
                    <a:gd name="connsiteY1" fmla="*/ 0 h 2585"/>
                    <a:gd name="connsiteX2" fmla="*/ 223582 w 223581"/>
                    <a:gd name="connsiteY2" fmla="*/ 2585 h 2585"/>
                    <a:gd name="connsiteX3" fmla="*/ 0 w 223581"/>
                    <a:gd name="connsiteY3" fmla="*/ 2585 h 2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3581" h="2585">
                      <a:moveTo>
                        <a:pt x="0" y="0"/>
                      </a:moveTo>
                      <a:lnTo>
                        <a:pt x="223582" y="0"/>
                      </a:lnTo>
                      <a:lnTo>
                        <a:pt x="223582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55" name="Freeform: Shape 254">
                  <a:extLst>
                    <a:ext uri="{FF2B5EF4-FFF2-40B4-BE49-F238E27FC236}">
                      <a16:creationId xmlns:a16="http://schemas.microsoft.com/office/drawing/2014/main" id="{D5DB68CB-524A-9C12-5C1B-B25E6DE0047A}"/>
                    </a:ext>
                  </a:extLst>
                </p:cNvPr>
                <p:cNvSpPr/>
                <p:nvPr/>
              </p:nvSpPr>
              <p:spPr>
                <a:xfrm rot="-1982599">
                  <a:off x="8804130" y="1932224"/>
                  <a:ext cx="219868" cy="2585"/>
                </a:xfrm>
                <a:custGeom>
                  <a:avLst/>
                  <a:gdLst>
                    <a:gd name="connsiteX0" fmla="*/ 0 w 219868"/>
                    <a:gd name="connsiteY0" fmla="*/ 0 h 2585"/>
                    <a:gd name="connsiteX1" fmla="*/ 219869 w 219868"/>
                    <a:gd name="connsiteY1" fmla="*/ 0 h 2585"/>
                    <a:gd name="connsiteX2" fmla="*/ 219869 w 219868"/>
                    <a:gd name="connsiteY2" fmla="*/ 2585 h 2585"/>
                    <a:gd name="connsiteX3" fmla="*/ 0 w 219868"/>
                    <a:gd name="connsiteY3" fmla="*/ 2585 h 2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9868" h="2585">
                      <a:moveTo>
                        <a:pt x="0" y="0"/>
                      </a:moveTo>
                      <a:lnTo>
                        <a:pt x="219869" y="0"/>
                      </a:lnTo>
                      <a:lnTo>
                        <a:pt x="219869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56" name="Freeform: Shape 255">
                  <a:extLst>
                    <a:ext uri="{FF2B5EF4-FFF2-40B4-BE49-F238E27FC236}">
                      <a16:creationId xmlns:a16="http://schemas.microsoft.com/office/drawing/2014/main" id="{8BF72B12-401E-4A0F-1FD3-404F9A3093E7}"/>
                    </a:ext>
                  </a:extLst>
                </p:cNvPr>
                <p:cNvSpPr/>
                <p:nvPr/>
              </p:nvSpPr>
              <p:spPr>
                <a:xfrm rot="-1982311">
                  <a:off x="8799840" y="1952029"/>
                  <a:ext cx="217647" cy="2584"/>
                </a:xfrm>
                <a:custGeom>
                  <a:avLst/>
                  <a:gdLst>
                    <a:gd name="connsiteX0" fmla="*/ 0 w 217647"/>
                    <a:gd name="connsiteY0" fmla="*/ 0 h 2584"/>
                    <a:gd name="connsiteX1" fmla="*/ 217648 w 217647"/>
                    <a:gd name="connsiteY1" fmla="*/ 0 h 2584"/>
                    <a:gd name="connsiteX2" fmla="*/ 217648 w 217647"/>
                    <a:gd name="connsiteY2" fmla="*/ 2585 h 2584"/>
                    <a:gd name="connsiteX3" fmla="*/ 0 w 217647"/>
                    <a:gd name="connsiteY3" fmla="*/ 2585 h 25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7647" h="2584">
                      <a:moveTo>
                        <a:pt x="0" y="0"/>
                      </a:moveTo>
                      <a:lnTo>
                        <a:pt x="217648" y="0"/>
                      </a:lnTo>
                      <a:lnTo>
                        <a:pt x="217648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57" name="Freeform: Shape 256">
                  <a:extLst>
                    <a:ext uri="{FF2B5EF4-FFF2-40B4-BE49-F238E27FC236}">
                      <a16:creationId xmlns:a16="http://schemas.microsoft.com/office/drawing/2014/main" id="{A17D19B6-F0FD-F00C-9DD0-2884E6DB2BC5}"/>
                    </a:ext>
                  </a:extLst>
                </p:cNvPr>
                <p:cNvSpPr/>
                <p:nvPr/>
              </p:nvSpPr>
              <p:spPr>
                <a:xfrm rot="-1982599">
                  <a:off x="8796048" y="1972783"/>
                  <a:ext cx="212019" cy="2585"/>
                </a:xfrm>
                <a:custGeom>
                  <a:avLst/>
                  <a:gdLst>
                    <a:gd name="connsiteX0" fmla="*/ 0 w 212019"/>
                    <a:gd name="connsiteY0" fmla="*/ 0 h 2585"/>
                    <a:gd name="connsiteX1" fmla="*/ 212020 w 212019"/>
                    <a:gd name="connsiteY1" fmla="*/ 0 h 2585"/>
                    <a:gd name="connsiteX2" fmla="*/ 212020 w 212019"/>
                    <a:gd name="connsiteY2" fmla="*/ 2585 h 2585"/>
                    <a:gd name="connsiteX3" fmla="*/ 0 w 212019"/>
                    <a:gd name="connsiteY3" fmla="*/ 2585 h 2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2019" h="2585">
                      <a:moveTo>
                        <a:pt x="0" y="0"/>
                      </a:moveTo>
                      <a:lnTo>
                        <a:pt x="212020" y="0"/>
                      </a:lnTo>
                      <a:lnTo>
                        <a:pt x="212020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58" name="Freeform: Shape 257">
                  <a:extLst>
                    <a:ext uri="{FF2B5EF4-FFF2-40B4-BE49-F238E27FC236}">
                      <a16:creationId xmlns:a16="http://schemas.microsoft.com/office/drawing/2014/main" id="{CAE5F299-F85B-FB5A-50A4-E350196265E2}"/>
                    </a:ext>
                  </a:extLst>
                </p:cNvPr>
                <p:cNvSpPr/>
                <p:nvPr/>
              </p:nvSpPr>
              <p:spPr>
                <a:xfrm rot="-1982599">
                  <a:off x="8792046" y="1992561"/>
                  <a:ext cx="209528" cy="2585"/>
                </a:xfrm>
                <a:custGeom>
                  <a:avLst/>
                  <a:gdLst>
                    <a:gd name="connsiteX0" fmla="*/ 0 w 209528"/>
                    <a:gd name="connsiteY0" fmla="*/ 0 h 2585"/>
                    <a:gd name="connsiteX1" fmla="*/ 209529 w 209528"/>
                    <a:gd name="connsiteY1" fmla="*/ 0 h 2585"/>
                    <a:gd name="connsiteX2" fmla="*/ 209529 w 209528"/>
                    <a:gd name="connsiteY2" fmla="*/ 2585 h 2585"/>
                    <a:gd name="connsiteX3" fmla="*/ 0 w 209528"/>
                    <a:gd name="connsiteY3" fmla="*/ 2585 h 2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9528" h="2585">
                      <a:moveTo>
                        <a:pt x="0" y="0"/>
                      </a:moveTo>
                      <a:lnTo>
                        <a:pt x="209529" y="0"/>
                      </a:lnTo>
                      <a:lnTo>
                        <a:pt x="209529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59" name="Freeform: Shape 258">
                  <a:extLst>
                    <a:ext uri="{FF2B5EF4-FFF2-40B4-BE49-F238E27FC236}">
                      <a16:creationId xmlns:a16="http://schemas.microsoft.com/office/drawing/2014/main" id="{CC55F578-9890-2461-CA1A-F0F92EB64778}"/>
                    </a:ext>
                  </a:extLst>
                </p:cNvPr>
                <p:cNvSpPr/>
                <p:nvPr/>
              </p:nvSpPr>
              <p:spPr>
                <a:xfrm rot="-1982599">
                  <a:off x="8788005" y="2011877"/>
                  <a:ext cx="208588" cy="2585"/>
                </a:xfrm>
                <a:custGeom>
                  <a:avLst/>
                  <a:gdLst>
                    <a:gd name="connsiteX0" fmla="*/ 0 w 208588"/>
                    <a:gd name="connsiteY0" fmla="*/ 0 h 2585"/>
                    <a:gd name="connsiteX1" fmla="*/ 208589 w 208588"/>
                    <a:gd name="connsiteY1" fmla="*/ 0 h 2585"/>
                    <a:gd name="connsiteX2" fmla="*/ 208589 w 208588"/>
                    <a:gd name="connsiteY2" fmla="*/ 2585 h 2585"/>
                    <a:gd name="connsiteX3" fmla="*/ 0 w 208588"/>
                    <a:gd name="connsiteY3" fmla="*/ 2585 h 2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8588" h="2585">
                      <a:moveTo>
                        <a:pt x="0" y="0"/>
                      </a:moveTo>
                      <a:lnTo>
                        <a:pt x="208589" y="0"/>
                      </a:lnTo>
                      <a:lnTo>
                        <a:pt x="208589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60" name="Freeform: Shape 259">
                  <a:extLst>
                    <a:ext uri="{FF2B5EF4-FFF2-40B4-BE49-F238E27FC236}">
                      <a16:creationId xmlns:a16="http://schemas.microsoft.com/office/drawing/2014/main" id="{67A74660-3A37-433B-1E3F-398B532C9AAB}"/>
                    </a:ext>
                  </a:extLst>
                </p:cNvPr>
                <p:cNvSpPr/>
                <p:nvPr/>
              </p:nvSpPr>
              <p:spPr>
                <a:xfrm rot="-1982599">
                  <a:off x="8782700" y="2031570"/>
                  <a:ext cx="209011" cy="2585"/>
                </a:xfrm>
                <a:custGeom>
                  <a:avLst/>
                  <a:gdLst>
                    <a:gd name="connsiteX0" fmla="*/ 0 w 209011"/>
                    <a:gd name="connsiteY0" fmla="*/ 0 h 2585"/>
                    <a:gd name="connsiteX1" fmla="*/ 209012 w 209011"/>
                    <a:gd name="connsiteY1" fmla="*/ 0 h 2585"/>
                    <a:gd name="connsiteX2" fmla="*/ 209012 w 209011"/>
                    <a:gd name="connsiteY2" fmla="*/ 2585 h 2585"/>
                    <a:gd name="connsiteX3" fmla="*/ 0 w 209011"/>
                    <a:gd name="connsiteY3" fmla="*/ 2585 h 2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9011" h="2585">
                      <a:moveTo>
                        <a:pt x="0" y="0"/>
                      </a:moveTo>
                      <a:lnTo>
                        <a:pt x="209012" y="0"/>
                      </a:lnTo>
                      <a:lnTo>
                        <a:pt x="209012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61" name="Freeform: Shape 260">
                  <a:extLst>
                    <a:ext uri="{FF2B5EF4-FFF2-40B4-BE49-F238E27FC236}">
                      <a16:creationId xmlns:a16="http://schemas.microsoft.com/office/drawing/2014/main" id="{25E45A9E-39E9-6144-A8E6-F8DD57529560}"/>
                    </a:ext>
                  </a:extLst>
                </p:cNvPr>
                <p:cNvSpPr/>
                <p:nvPr/>
              </p:nvSpPr>
              <p:spPr>
                <a:xfrm rot="-1982599">
                  <a:off x="8777004" y="2049399"/>
                  <a:ext cx="215826" cy="2585"/>
                </a:xfrm>
                <a:custGeom>
                  <a:avLst/>
                  <a:gdLst>
                    <a:gd name="connsiteX0" fmla="*/ 0 w 215826"/>
                    <a:gd name="connsiteY0" fmla="*/ 0 h 2585"/>
                    <a:gd name="connsiteX1" fmla="*/ 215827 w 215826"/>
                    <a:gd name="connsiteY1" fmla="*/ 0 h 2585"/>
                    <a:gd name="connsiteX2" fmla="*/ 215827 w 215826"/>
                    <a:gd name="connsiteY2" fmla="*/ 2585 h 2585"/>
                    <a:gd name="connsiteX3" fmla="*/ 0 w 215826"/>
                    <a:gd name="connsiteY3" fmla="*/ 2585 h 2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5826" h="2585">
                      <a:moveTo>
                        <a:pt x="0" y="0"/>
                      </a:moveTo>
                      <a:lnTo>
                        <a:pt x="215827" y="0"/>
                      </a:lnTo>
                      <a:lnTo>
                        <a:pt x="215827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62" name="Freeform: Shape 261">
                  <a:extLst>
                    <a:ext uri="{FF2B5EF4-FFF2-40B4-BE49-F238E27FC236}">
                      <a16:creationId xmlns:a16="http://schemas.microsoft.com/office/drawing/2014/main" id="{2E905E38-99CC-B70F-C84A-B0A5845A0AC9}"/>
                    </a:ext>
                  </a:extLst>
                </p:cNvPr>
                <p:cNvSpPr/>
                <p:nvPr/>
              </p:nvSpPr>
              <p:spPr>
                <a:xfrm rot="-1982311">
                  <a:off x="8769995" y="2062233"/>
                  <a:ext cx="240535" cy="2584"/>
                </a:xfrm>
                <a:custGeom>
                  <a:avLst/>
                  <a:gdLst>
                    <a:gd name="connsiteX0" fmla="*/ 0 w 240535"/>
                    <a:gd name="connsiteY0" fmla="*/ 0 h 2584"/>
                    <a:gd name="connsiteX1" fmla="*/ 240536 w 240535"/>
                    <a:gd name="connsiteY1" fmla="*/ 0 h 2584"/>
                    <a:gd name="connsiteX2" fmla="*/ 240536 w 240535"/>
                    <a:gd name="connsiteY2" fmla="*/ 2585 h 2584"/>
                    <a:gd name="connsiteX3" fmla="*/ 0 w 240535"/>
                    <a:gd name="connsiteY3" fmla="*/ 2585 h 25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0535" h="2584">
                      <a:moveTo>
                        <a:pt x="0" y="0"/>
                      </a:moveTo>
                      <a:lnTo>
                        <a:pt x="240536" y="0"/>
                      </a:lnTo>
                      <a:lnTo>
                        <a:pt x="240536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63" name="Freeform: Shape 262">
                  <a:extLst>
                    <a:ext uri="{FF2B5EF4-FFF2-40B4-BE49-F238E27FC236}">
                      <a16:creationId xmlns:a16="http://schemas.microsoft.com/office/drawing/2014/main" id="{4D204CB7-0071-5E72-18CC-93A948F0E2FE}"/>
                    </a:ext>
                  </a:extLst>
                </p:cNvPr>
                <p:cNvSpPr/>
                <p:nvPr/>
              </p:nvSpPr>
              <p:spPr>
                <a:xfrm rot="-1982311">
                  <a:off x="8762940" y="2079003"/>
                  <a:ext cx="253366" cy="2584"/>
                </a:xfrm>
                <a:custGeom>
                  <a:avLst/>
                  <a:gdLst>
                    <a:gd name="connsiteX0" fmla="*/ 0 w 253366"/>
                    <a:gd name="connsiteY0" fmla="*/ 0 h 2584"/>
                    <a:gd name="connsiteX1" fmla="*/ 253366 w 253366"/>
                    <a:gd name="connsiteY1" fmla="*/ 0 h 2584"/>
                    <a:gd name="connsiteX2" fmla="*/ 253366 w 253366"/>
                    <a:gd name="connsiteY2" fmla="*/ 2585 h 2584"/>
                    <a:gd name="connsiteX3" fmla="*/ 0 w 253366"/>
                    <a:gd name="connsiteY3" fmla="*/ 2585 h 25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3366" h="2584">
                      <a:moveTo>
                        <a:pt x="0" y="0"/>
                      </a:moveTo>
                      <a:lnTo>
                        <a:pt x="253366" y="0"/>
                      </a:lnTo>
                      <a:lnTo>
                        <a:pt x="253366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64" name="Freeform: Shape 263">
                  <a:extLst>
                    <a:ext uri="{FF2B5EF4-FFF2-40B4-BE49-F238E27FC236}">
                      <a16:creationId xmlns:a16="http://schemas.microsoft.com/office/drawing/2014/main" id="{3C528C88-328C-FBC7-9074-62C68F7FDFD2}"/>
                    </a:ext>
                  </a:extLst>
                </p:cNvPr>
                <p:cNvSpPr/>
                <p:nvPr/>
              </p:nvSpPr>
              <p:spPr>
                <a:xfrm rot="-1982311">
                  <a:off x="8756797" y="2102852"/>
                  <a:ext cx="242744" cy="2584"/>
                </a:xfrm>
                <a:custGeom>
                  <a:avLst/>
                  <a:gdLst>
                    <a:gd name="connsiteX0" fmla="*/ 0 w 242744"/>
                    <a:gd name="connsiteY0" fmla="*/ 0 h 2584"/>
                    <a:gd name="connsiteX1" fmla="*/ 242745 w 242744"/>
                    <a:gd name="connsiteY1" fmla="*/ 0 h 2584"/>
                    <a:gd name="connsiteX2" fmla="*/ 242745 w 242744"/>
                    <a:gd name="connsiteY2" fmla="*/ 2585 h 2584"/>
                    <a:gd name="connsiteX3" fmla="*/ 0 w 242744"/>
                    <a:gd name="connsiteY3" fmla="*/ 2585 h 25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2744" h="2584">
                      <a:moveTo>
                        <a:pt x="0" y="0"/>
                      </a:moveTo>
                      <a:lnTo>
                        <a:pt x="242745" y="0"/>
                      </a:lnTo>
                      <a:lnTo>
                        <a:pt x="242745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65" name="Freeform: Shape 264">
                  <a:extLst>
                    <a:ext uri="{FF2B5EF4-FFF2-40B4-BE49-F238E27FC236}">
                      <a16:creationId xmlns:a16="http://schemas.microsoft.com/office/drawing/2014/main" id="{A0DBB42A-8CBC-86CE-4C1C-DE43CDB2F6D9}"/>
                    </a:ext>
                  </a:extLst>
                </p:cNvPr>
                <p:cNvSpPr/>
                <p:nvPr/>
              </p:nvSpPr>
              <p:spPr>
                <a:xfrm rot="-1982311">
                  <a:off x="8750060" y="2128223"/>
                  <a:ext cx="228457" cy="2584"/>
                </a:xfrm>
                <a:custGeom>
                  <a:avLst/>
                  <a:gdLst>
                    <a:gd name="connsiteX0" fmla="*/ 0 w 228457"/>
                    <a:gd name="connsiteY0" fmla="*/ 0 h 2584"/>
                    <a:gd name="connsiteX1" fmla="*/ 228457 w 228457"/>
                    <a:gd name="connsiteY1" fmla="*/ 0 h 2584"/>
                    <a:gd name="connsiteX2" fmla="*/ 228457 w 228457"/>
                    <a:gd name="connsiteY2" fmla="*/ 2585 h 2584"/>
                    <a:gd name="connsiteX3" fmla="*/ 0 w 228457"/>
                    <a:gd name="connsiteY3" fmla="*/ 2585 h 25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8457" h="2584">
                      <a:moveTo>
                        <a:pt x="0" y="0"/>
                      </a:moveTo>
                      <a:lnTo>
                        <a:pt x="228457" y="0"/>
                      </a:lnTo>
                      <a:lnTo>
                        <a:pt x="228457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66" name="Freeform: Shape 265">
                  <a:extLst>
                    <a:ext uri="{FF2B5EF4-FFF2-40B4-BE49-F238E27FC236}">
                      <a16:creationId xmlns:a16="http://schemas.microsoft.com/office/drawing/2014/main" id="{C11911E8-162B-5C6D-F0B6-4BFB15A1566C}"/>
                    </a:ext>
                  </a:extLst>
                </p:cNvPr>
                <p:cNvSpPr/>
                <p:nvPr/>
              </p:nvSpPr>
              <p:spPr>
                <a:xfrm rot="-1982311">
                  <a:off x="8745228" y="2153966"/>
                  <a:ext cx="209423" cy="2584"/>
                </a:xfrm>
                <a:custGeom>
                  <a:avLst/>
                  <a:gdLst>
                    <a:gd name="connsiteX0" fmla="*/ 0 w 209423"/>
                    <a:gd name="connsiteY0" fmla="*/ 0 h 2584"/>
                    <a:gd name="connsiteX1" fmla="*/ 209423 w 209423"/>
                    <a:gd name="connsiteY1" fmla="*/ 0 h 2584"/>
                    <a:gd name="connsiteX2" fmla="*/ 209423 w 209423"/>
                    <a:gd name="connsiteY2" fmla="*/ 2585 h 2584"/>
                    <a:gd name="connsiteX3" fmla="*/ 0 w 209423"/>
                    <a:gd name="connsiteY3" fmla="*/ 2585 h 25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9423" h="2584">
                      <a:moveTo>
                        <a:pt x="0" y="0"/>
                      </a:moveTo>
                      <a:lnTo>
                        <a:pt x="209423" y="0"/>
                      </a:lnTo>
                      <a:lnTo>
                        <a:pt x="209423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67" name="Freeform: Shape 266">
                  <a:extLst>
                    <a:ext uri="{FF2B5EF4-FFF2-40B4-BE49-F238E27FC236}">
                      <a16:creationId xmlns:a16="http://schemas.microsoft.com/office/drawing/2014/main" id="{2FBD6A53-2BD7-C01F-CFBD-CA7B1EA9AD95}"/>
                    </a:ext>
                  </a:extLst>
                </p:cNvPr>
                <p:cNvSpPr/>
                <p:nvPr/>
              </p:nvSpPr>
              <p:spPr>
                <a:xfrm rot="-1982599">
                  <a:off x="8740354" y="2178221"/>
                  <a:ext cx="195193" cy="2585"/>
                </a:xfrm>
                <a:custGeom>
                  <a:avLst/>
                  <a:gdLst>
                    <a:gd name="connsiteX0" fmla="*/ 0 w 195193"/>
                    <a:gd name="connsiteY0" fmla="*/ 0 h 2585"/>
                    <a:gd name="connsiteX1" fmla="*/ 195193 w 195193"/>
                    <a:gd name="connsiteY1" fmla="*/ 0 h 2585"/>
                    <a:gd name="connsiteX2" fmla="*/ 195193 w 195193"/>
                    <a:gd name="connsiteY2" fmla="*/ 2585 h 2585"/>
                    <a:gd name="connsiteX3" fmla="*/ 0 w 195193"/>
                    <a:gd name="connsiteY3" fmla="*/ 2585 h 2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5193" h="2585">
                      <a:moveTo>
                        <a:pt x="0" y="0"/>
                      </a:moveTo>
                      <a:lnTo>
                        <a:pt x="195193" y="0"/>
                      </a:lnTo>
                      <a:lnTo>
                        <a:pt x="195193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68" name="Freeform: Shape 267">
                  <a:extLst>
                    <a:ext uri="{FF2B5EF4-FFF2-40B4-BE49-F238E27FC236}">
                      <a16:creationId xmlns:a16="http://schemas.microsoft.com/office/drawing/2014/main" id="{06507124-F492-F1B4-F4AD-5CBB94F59819}"/>
                    </a:ext>
                  </a:extLst>
                </p:cNvPr>
                <p:cNvSpPr/>
                <p:nvPr/>
              </p:nvSpPr>
              <p:spPr>
                <a:xfrm rot="-1982599">
                  <a:off x="8736535" y="2200555"/>
                  <a:ext cx="184430" cy="2585"/>
                </a:xfrm>
                <a:custGeom>
                  <a:avLst/>
                  <a:gdLst>
                    <a:gd name="connsiteX0" fmla="*/ 0 w 184430"/>
                    <a:gd name="connsiteY0" fmla="*/ 0 h 2585"/>
                    <a:gd name="connsiteX1" fmla="*/ 184430 w 184430"/>
                    <a:gd name="connsiteY1" fmla="*/ 0 h 2585"/>
                    <a:gd name="connsiteX2" fmla="*/ 184430 w 184430"/>
                    <a:gd name="connsiteY2" fmla="*/ 2585 h 2585"/>
                    <a:gd name="connsiteX3" fmla="*/ 0 w 184430"/>
                    <a:gd name="connsiteY3" fmla="*/ 2585 h 2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4430" h="2585">
                      <a:moveTo>
                        <a:pt x="0" y="0"/>
                      </a:moveTo>
                      <a:lnTo>
                        <a:pt x="184430" y="0"/>
                      </a:lnTo>
                      <a:lnTo>
                        <a:pt x="184430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69" name="Freeform: Shape 268">
                  <a:extLst>
                    <a:ext uri="{FF2B5EF4-FFF2-40B4-BE49-F238E27FC236}">
                      <a16:creationId xmlns:a16="http://schemas.microsoft.com/office/drawing/2014/main" id="{1B135823-F300-71C1-0B46-8557E758A789}"/>
                    </a:ext>
                  </a:extLst>
                </p:cNvPr>
                <p:cNvSpPr/>
                <p:nvPr/>
              </p:nvSpPr>
              <p:spPr>
                <a:xfrm rot="-1982599">
                  <a:off x="8733837" y="2221144"/>
                  <a:ext cx="177004" cy="2585"/>
                </a:xfrm>
                <a:custGeom>
                  <a:avLst/>
                  <a:gdLst>
                    <a:gd name="connsiteX0" fmla="*/ 0 w 177004"/>
                    <a:gd name="connsiteY0" fmla="*/ 0 h 2585"/>
                    <a:gd name="connsiteX1" fmla="*/ 177004 w 177004"/>
                    <a:gd name="connsiteY1" fmla="*/ 0 h 2585"/>
                    <a:gd name="connsiteX2" fmla="*/ 177004 w 177004"/>
                    <a:gd name="connsiteY2" fmla="*/ 2585 h 2585"/>
                    <a:gd name="connsiteX3" fmla="*/ 0 w 177004"/>
                    <a:gd name="connsiteY3" fmla="*/ 2585 h 2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7004" h="2585">
                      <a:moveTo>
                        <a:pt x="0" y="0"/>
                      </a:moveTo>
                      <a:lnTo>
                        <a:pt x="177004" y="0"/>
                      </a:lnTo>
                      <a:lnTo>
                        <a:pt x="177004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70" name="Freeform: Shape 269">
                  <a:extLst>
                    <a:ext uri="{FF2B5EF4-FFF2-40B4-BE49-F238E27FC236}">
                      <a16:creationId xmlns:a16="http://schemas.microsoft.com/office/drawing/2014/main" id="{01D1BCCD-F40A-2BF6-9460-EADE4C2C99A9}"/>
                    </a:ext>
                  </a:extLst>
                </p:cNvPr>
                <p:cNvSpPr/>
                <p:nvPr/>
              </p:nvSpPr>
              <p:spPr>
                <a:xfrm rot="-1982599">
                  <a:off x="8758397" y="2233489"/>
                  <a:ext cx="140202" cy="2585"/>
                </a:xfrm>
                <a:custGeom>
                  <a:avLst/>
                  <a:gdLst>
                    <a:gd name="connsiteX0" fmla="*/ 0 w 140202"/>
                    <a:gd name="connsiteY0" fmla="*/ 0 h 2585"/>
                    <a:gd name="connsiteX1" fmla="*/ 140203 w 140202"/>
                    <a:gd name="connsiteY1" fmla="*/ 0 h 2585"/>
                    <a:gd name="connsiteX2" fmla="*/ 140203 w 140202"/>
                    <a:gd name="connsiteY2" fmla="*/ 2585 h 2585"/>
                    <a:gd name="connsiteX3" fmla="*/ 0 w 140202"/>
                    <a:gd name="connsiteY3" fmla="*/ 2585 h 2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0202" h="2585">
                      <a:moveTo>
                        <a:pt x="0" y="0"/>
                      </a:moveTo>
                      <a:lnTo>
                        <a:pt x="140203" y="0"/>
                      </a:lnTo>
                      <a:lnTo>
                        <a:pt x="140203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71" name="Freeform: Shape 270">
                  <a:extLst>
                    <a:ext uri="{FF2B5EF4-FFF2-40B4-BE49-F238E27FC236}">
                      <a16:creationId xmlns:a16="http://schemas.microsoft.com/office/drawing/2014/main" id="{80476929-6CF3-78BF-545D-3F51C799B825}"/>
                    </a:ext>
                  </a:extLst>
                </p:cNvPr>
                <p:cNvSpPr/>
                <p:nvPr/>
              </p:nvSpPr>
              <p:spPr>
                <a:xfrm rot="-1982599">
                  <a:off x="8802059" y="2239652"/>
                  <a:ext cx="84178" cy="2585"/>
                </a:xfrm>
                <a:custGeom>
                  <a:avLst/>
                  <a:gdLst>
                    <a:gd name="connsiteX0" fmla="*/ 0 w 84178"/>
                    <a:gd name="connsiteY0" fmla="*/ 0 h 2585"/>
                    <a:gd name="connsiteX1" fmla="*/ 84178 w 84178"/>
                    <a:gd name="connsiteY1" fmla="*/ 0 h 2585"/>
                    <a:gd name="connsiteX2" fmla="*/ 84178 w 84178"/>
                    <a:gd name="connsiteY2" fmla="*/ 2585 h 2585"/>
                    <a:gd name="connsiteX3" fmla="*/ 0 w 84178"/>
                    <a:gd name="connsiteY3" fmla="*/ 2585 h 2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78" h="2585">
                      <a:moveTo>
                        <a:pt x="0" y="0"/>
                      </a:moveTo>
                      <a:lnTo>
                        <a:pt x="84178" y="0"/>
                      </a:lnTo>
                      <a:lnTo>
                        <a:pt x="84178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grpSp>
            <p:nvGrpSpPr>
              <p:cNvPr id="73" name="Graphic 111">
                <a:extLst>
                  <a:ext uri="{FF2B5EF4-FFF2-40B4-BE49-F238E27FC236}">
                    <a16:creationId xmlns:a16="http://schemas.microsoft.com/office/drawing/2014/main" id="{F727B6BA-13F5-E7BC-A72D-5D7D10F4641D}"/>
                  </a:ext>
                </a:extLst>
              </p:cNvPr>
              <p:cNvGrpSpPr/>
              <p:nvPr/>
            </p:nvGrpSpPr>
            <p:grpSpPr>
              <a:xfrm>
                <a:off x="9015134" y="1689810"/>
                <a:ext cx="270333" cy="305282"/>
                <a:chOff x="9015134" y="1689810"/>
                <a:chExt cx="270333" cy="305282"/>
              </a:xfrm>
              <a:grpFill/>
            </p:grpSpPr>
            <p:sp>
              <p:nvSpPr>
                <p:cNvPr id="186" name="Freeform: Shape 185">
                  <a:extLst>
                    <a:ext uri="{FF2B5EF4-FFF2-40B4-BE49-F238E27FC236}">
                      <a16:creationId xmlns:a16="http://schemas.microsoft.com/office/drawing/2014/main" id="{3C4A7D9C-8A4E-B754-EE45-F1CA2179652D}"/>
                    </a:ext>
                  </a:extLst>
                </p:cNvPr>
                <p:cNvSpPr/>
                <p:nvPr/>
              </p:nvSpPr>
              <p:spPr>
                <a:xfrm rot="-330184">
                  <a:off x="9022181" y="1943467"/>
                  <a:ext cx="2584" cy="38491"/>
                </a:xfrm>
                <a:custGeom>
                  <a:avLst/>
                  <a:gdLst>
                    <a:gd name="connsiteX0" fmla="*/ 0 w 2584"/>
                    <a:gd name="connsiteY0" fmla="*/ 0 h 38491"/>
                    <a:gd name="connsiteX1" fmla="*/ 2585 w 2584"/>
                    <a:gd name="connsiteY1" fmla="*/ 0 h 38491"/>
                    <a:gd name="connsiteX2" fmla="*/ 2585 w 2584"/>
                    <a:gd name="connsiteY2" fmla="*/ 38492 h 38491"/>
                    <a:gd name="connsiteX3" fmla="*/ 0 w 2584"/>
                    <a:gd name="connsiteY3" fmla="*/ 38492 h 384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38491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38492"/>
                      </a:lnTo>
                      <a:lnTo>
                        <a:pt x="0" y="38492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id="{503E30D4-175C-E098-9C2F-68AF97A49B09}"/>
                    </a:ext>
                  </a:extLst>
                </p:cNvPr>
                <p:cNvSpPr/>
                <p:nvPr/>
              </p:nvSpPr>
              <p:spPr>
                <a:xfrm rot="-329842">
                  <a:off x="9034729" y="1915358"/>
                  <a:ext cx="2584" cy="70168"/>
                </a:xfrm>
                <a:custGeom>
                  <a:avLst/>
                  <a:gdLst>
                    <a:gd name="connsiteX0" fmla="*/ 0 w 2584"/>
                    <a:gd name="connsiteY0" fmla="*/ 0 h 70168"/>
                    <a:gd name="connsiteX1" fmla="*/ 2585 w 2584"/>
                    <a:gd name="connsiteY1" fmla="*/ 0 h 70168"/>
                    <a:gd name="connsiteX2" fmla="*/ 2585 w 2584"/>
                    <a:gd name="connsiteY2" fmla="*/ 70168 h 70168"/>
                    <a:gd name="connsiteX3" fmla="*/ 0 w 2584"/>
                    <a:gd name="connsiteY3" fmla="*/ 70168 h 701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70168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70168"/>
                      </a:lnTo>
                      <a:lnTo>
                        <a:pt x="0" y="7016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88" name="Freeform: Shape 187">
                  <a:extLst>
                    <a:ext uri="{FF2B5EF4-FFF2-40B4-BE49-F238E27FC236}">
                      <a16:creationId xmlns:a16="http://schemas.microsoft.com/office/drawing/2014/main" id="{3D3170B4-F60C-0FCF-4111-6F63DFD5B48D}"/>
                    </a:ext>
                  </a:extLst>
                </p:cNvPr>
                <p:cNvSpPr/>
                <p:nvPr/>
              </p:nvSpPr>
              <p:spPr>
                <a:xfrm rot="-329842">
                  <a:off x="9047220" y="1886094"/>
                  <a:ext cx="2584" cy="101469"/>
                </a:xfrm>
                <a:custGeom>
                  <a:avLst/>
                  <a:gdLst>
                    <a:gd name="connsiteX0" fmla="*/ 0 w 2584"/>
                    <a:gd name="connsiteY0" fmla="*/ 0 h 101469"/>
                    <a:gd name="connsiteX1" fmla="*/ 2585 w 2584"/>
                    <a:gd name="connsiteY1" fmla="*/ 0 h 101469"/>
                    <a:gd name="connsiteX2" fmla="*/ 2585 w 2584"/>
                    <a:gd name="connsiteY2" fmla="*/ 101469 h 101469"/>
                    <a:gd name="connsiteX3" fmla="*/ 0 w 2584"/>
                    <a:gd name="connsiteY3" fmla="*/ 101469 h 1014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01469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01469"/>
                      </a:lnTo>
                      <a:lnTo>
                        <a:pt x="0" y="101469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89" name="Freeform: Shape 188">
                  <a:extLst>
                    <a:ext uri="{FF2B5EF4-FFF2-40B4-BE49-F238E27FC236}">
                      <a16:creationId xmlns:a16="http://schemas.microsoft.com/office/drawing/2014/main" id="{AF921E9F-7A0B-B049-7D75-ABA8AB572B84}"/>
                    </a:ext>
                  </a:extLst>
                </p:cNvPr>
                <p:cNvSpPr/>
                <p:nvPr/>
              </p:nvSpPr>
              <p:spPr>
                <a:xfrm rot="-329842">
                  <a:off x="9059923" y="1863374"/>
                  <a:ext cx="2584" cy="124498"/>
                </a:xfrm>
                <a:custGeom>
                  <a:avLst/>
                  <a:gdLst>
                    <a:gd name="connsiteX0" fmla="*/ 0 w 2584"/>
                    <a:gd name="connsiteY0" fmla="*/ 0 h 124498"/>
                    <a:gd name="connsiteX1" fmla="*/ 2585 w 2584"/>
                    <a:gd name="connsiteY1" fmla="*/ 0 h 124498"/>
                    <a:gd name="connsiteX2" fmla="*/ 2585 w 2584"/>
                    <a:gd name="connsiteY2" fmla="*/ 124498 h 124498"/>
                    <a:gd name="connsiteX3" fmla="*/ 0 w 2584"/>
                    <a:gd name="connsiteY3" fmla="*/ 124498 h 124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24498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24498"/>
                      </a:lnTo>
                      <a:lnTo>
                        <a:pt x="0" y="12449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id="{00A45CA1-0C08-54F1-886F-DEC326C40AF5}"/>
                    </a:ext>
                  </a:extLst>
                </p:cNvPr>
                <p:cNvSpPr/>
                <p:nvPr/>
              </p:nvSpPr>
              <p:spPr>
                <a:xfrm rot="-329842">
                  <a:off x="9072604" y="1836499"/>
                  <a:ext cx="2584" cy="154953"/>
                </a:xfrm>
                <a:custGeom>
                  <a:avLst/>
                  <a:gdLst>
                    <a:gd name="connsiteX0" fmla="*/ 0 w 2584"/>
                    <a:gd name="connsiteY0" fmla="*/ 0 h 154953"/>
                    <a:gd name="connsiteX1" fmla="*/ 2585 w 2584"/>
                    <a:gd name="connsiteY1" fmla="*/ 0 h 154953"/>
                    <a:gd name="connsiteX2" fmla="*/ 2585 w 2584"/>
                    <a:gd name="connsiteY2" fmla="*/ 154953 h 154953"/>
                    <a:gd name="connsiteX3" fmla="*/ 0 w 2584"/>
                    <a:gd name="connsiteY3" fmla="*/ 154953 h 154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54953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54953"/>
                      </a:lnTo>
                      <a:lnTo>
                        <a:pt x="0" y="154953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91" name="Freeform: Shape 190">
                  <a:extLst>
                    <a:ext uri="{FF2B5EF4-FFF2-40B4-BE49-F238E27FC236}">
                      <a16:creationId xmlns:a16="http://schemas.microsoft.com/office/drawing/2014/main" id="{F4AC99F5-E93F-A29D-A11D-C8B973DFF819}"/>
                    </a:ext>
                  </a:extLst>
                </p:cNvPr>
                <p:cNvSpPr/>
                <p:nvPr/>
              </p:nvSpPr>
              <p:spPr>
                <a:xfrm rot="-329842">
                  <a:off x="9085204" y="1811685"/>
                  <a:ext cx="2584" cy="180191"/>
                </a:xfrm>
                <a:custGeom>
                  <a:avLst/>
                  <a:gdLst>
                    <a:gd name="connsiteX0" fmla="*/ 0 w 2584"/>
                    <a:gd name="connsiteY0" fmla="*/ 0 h 180191"/>
                    <a:gd name="connsiteX1" fmla="*/ 2585 w 2584"/>
                    <a:gd name="connsiteY1" fmla="*/ 0 h 180191"/>
                    <a:gd name="connsiteX2" fmla="*/ 2585 w 2584"/>
                    <a:gd name="connsiteY2" fmla="*/ 180191 h 180191"/>
                    <a:gd name="connsiteX3" fmla="*/ 0 w 2584"/>
                    <a:gd name="connsiteY3" fmla="*/ 180191 h 180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80191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80191"/>
                      </a:lnTo>
                      <a:lnTo>
                        <a:pt x="0" y="18019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92" name="Freeform: Shape 191">
                  <a:extLst>
                    <a:ext uri="{FF2B5EF4-FFF2-40B4-BE49-F238E27FC236}">
                      <a16:creationId xmlns:a16="http://schemas.microsoft.com/office/drawing/2014/main" id="{ED614A7F-7C3F-2846-1698-6D2FCD44C0F1}"/>
                    </a:ext>
                  </a:extLst>
                </p:cNvPr>
                <p:cNvSpPr/>
                <p:nvPr/>
              </p:nvSpPr>
              <p:spPr>
                <a:xfrm rot="-329842">
                  <a:off x="9098036" y="1788793"/>
                  <a:ext cx="2584" cy="206651"/>
                </a:xfrm>
                <a:custGeom>
                  <a:avLst/>
                  <a:gdLst>
                    <a:gd name="connsiteX0" fmla="*/ 0 w 2584"/>
                    <a:gd name="connsiteY0" fmla="*/ 0 h 206651"/>
                    <a:gd name="connsiteX1" fmla="*/ 2585 w 2584"/>
                    <a:gd name="connsiteY1" fmla="*/ 0 h 206651"/>
                    <a:gd name="connsiteX2" fmla="*/ 2585 w 2584"/>
                    <a:gd name="connsiteY2" fmla="*/ 206651 h 206651"/>
                    <a:gd name="connsiteX3" fmla="*/ 0 w 2584"/>
                    <a:gd name="connsiteY3" fmla="*/ 206651 h 206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206651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206651"/>
                      </a:lnTo>
                      <a:lnTo>
                        <a:pt x="0" y="20665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93" name="Freeform: Shape 192">
                  <a:extLst>
                    <a:ext uri="{FF2B5EF4-FFF2-40B4-BE49-F238E27FC236}">
                      <a16:creationId xmlns:a16="http://schemas.microsoft.com/office/drawing/2014/main" id="{69EF39CC-F39D-4135-A07C-700C23DA8CC7}"/>
                    </a:ext>
                  </a:extLst>
                </p:cNvPr>
                <p:cNvSpPr/>
                <p:nvPr/>
              </p:nvSpPr>
              <p:spPr>
                <a:xfrm>
                  <a:off x="9099261" y="1761436"/>
                  <a:ext cx="24251" cy="219011"/>
                </a:xfrm>
                <a:custGeom>
                  <a:avLst/>
                  <a:gdLst>
                    <a:gd name="connsiteX0" fmla="*/ 21713 w 24251"/>
                    <a:gd name="connsiteY0" fmla="*/ 219012 h 219011"/>
                    <a:gd name="connsiteX1" fmla="*/ 19410 w 24251"/>
                    <a:gd name="connsiteY1" fmla="*/ 187899 h 219011"/>
                    <a:gd name="connsiteX2" fmla="*/ 11891 w 24251"/>
                    <a:gd name="connsiteY2" fmla="*/ 106216 h 219011"/>
                    <a:gd name="connsiteX3" fmla="*/ 8554 w 24251"/>
                    <a:gd name="connsiteY3" fmla="*/ 82435 h 219011"/>
                    <a:gd name="connsiteX4" fmla="*/ 0 w 24251"/>
                    <a:gd name="connsiteY4" fmla="*/ 47 h 219011"/>
                    <a:gd name="connsiteX5" fmla="*/ 2585 w 24251"/>
                    <a:gd name="connsiteY5" fmla="*/ 0 h 219011"/>
                    <a:gd name="connsiteX6" fmla="*/ 11092 w 24251"/>
                    <a:gd name="connsiteY6" fmla="*/ 82106 h 219011"/>
                    <a:gd name="connsiteX7" fmla="*/ 14428 w 24251"/>
                    <a:gd name="connsiteY7" fmla="*/ 105887 h 219011"/>
                    <a:gd name="connsiteX8" fmla="*/ 21948 w 24251"/>
                    <a:gd name="connsiteY8" fmla="*/ 187758 h 219011"/>
                    <a:gd name="connsiteX9" fmla="*/ 24251 w 24251"/>
                    <a:gd name="connsiteY9" fmla="*/ 218824 h 219011"/>
                    <a:gd name="connsiteX10" fmla="*/ 21713 w 24251"/>
                    <a:gd name="connsiteY10" fmla="*/ 219012 h 2190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4251" h="219011">
                      <a:moveTo>
                        <a:pt x="21713" y="219012"/>
                      </a:moveTo>
                      <a:cubicBezTo>
                        <a:pt x="20867" y="208672"/>
                        <a:pt x="20162" y="198286"/>
                        <a:pt x="19410" y="187899"/>
                      </a:cubicBezTo>
                      <a:cubicBezTo>
                        <a:pt x="17483" y="161063"/>
                        <a:pt x="15509" y="133287"/>
                        <a:pt x="11891" y="106216"/>
                      </a:cubicBezTo>
                      <a:cubicBezTo>
                        <a:pt x="10857" y="98273"/>
                        <a:pt x="9682" y="90378"/>
                        <a:pt x="8554" y="82435"/>
                      </a:cubicBezTo>
                      <a:cubicBezTo>
                        <a:pt x="4700" y="55552"/>
                        <a:pt x="705" y="27729"/>
                        <a:pt x="0" y="47"/>
                      </a:cubicBezTo>
                      <a:lnTo>
                        <a:pt x="2585" y="0"/>
                      </a:lnTo>
                      <a:cubicBezTo>
                        <a:pt x="3290" y="27541"/>
                        <a:pt x="7285" y="55270"/>
                        <a:pt x="11092" y="82106"/>
                      </a:cubicBezTo>
                      <a:cubicBezTo>
                        <a:pt x="12220" y="90049"/>
                        <a:pt x="13348" y="97944"/>
                        <a:pt x="14428" y="105887"/>
                      </a:cubicBezTo>
                      <a:cubicBezTo>
                        <a:pt x="18047" y="133052"/>
                        <a:pt x="20021" y="160875"/>
                        <a:pt x="21948" y="187758"/>
                      </a:cubicBezTo>
                      <a:cubicBezTo>
                        <a:pt x="22700" y="198145"/>
                        <a:pt x="23452" y="208484"/>
                        <a:pt x="24251" y="218824"/>
                      </a:cubicBezTo>
                      <a:lnTo>
                        <a:pt x="21713" y="219012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BEA7766A-69E0-7598-83AE-F6D4D01B644E}"/>
                    </a:ext>
                  </a:extLst>
                </p:cNvPr>
                <p:cNvSpPr/>
                <p:nvPr/>
              </p:nvSpPr>
              <p:spPr>
                <a:xfrm>
                  <a:off x="9110446" y="1734365"/>
                  <a:ext cx="25990" cy="230197"/>
                </a:xfrm>
                <a:custGeom>
                  <a:avLst/>
                  <a:gdLst>
                    <a:gd name="connsiteX0" fmla="*/ 23405 w 25990"/>
                    <a:gd name="connsiteY0" fmla="*/ 230197 h 230197"/>
                    <a:gd name="connsiteX1" fmla="*/ 0 w 25990"/>
                    <a:gd name="connsiteY1" fmla="*/ 282 h 230197"/>
                    <a:gd name="connsiteX2" fmla="*/ 2585 w 25990"/>
                    <a:gd name="connsiteY2" fmla="*/ 0 h 230197"/>
                    <a:gd name="connsiteX3" fmla="*/ 25990 w 25990"/>
                    <a:gd name="connsiteY3" fmla="*/ 229915 h 230197"/>
                    <a:gd name="connsiteX4" fmla="*/ 23405 w 25990"/>
                    <a:gd name="connsiteY4" fmla="*/ 230197 h 230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990" h="230197">
                      <a:moveTo>
                        <a:pt x="23405" y="230197"/>
                      </a:moveTo>
                      <a:cubicBezTo>
                        <a:pt x="15321" y="148702"/>
                        <a:pt x="7708" y="73505"/>
                        <a:pt x="0" y="282"/>
                      </a:cubicBezTo>
                      <a:lnTo>
                        <a:pt x="2585" y="0"/>
                      </a:lnTo>
                      <a:cubicBezTo>
                        <a:pt x="10293" y="73176"/>
                        <a:pt x="17906" y="148420"/>
                        <a:pt x="25990" y="229915"/>
                      </a:cubicBezTo>
                      <a:lnTo>
                        <a:pt x="23405" y="23019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95" name="Freeform: Shape 194">
                  <a:extLst>
                    <a:ext uri="{FF2B5EF4-FFF2-40B4-BE49-F238E27FC236}">
                      <a16:creationId xmlns:a16="http://schemas.microsoft.com/office/drawing/2014/main" id="{198A2A2A-FAA5-7045-7B25-87CF52BB791B}"/>
                    </a:ext>
                  </a:extLst>
                </p:cNvPr>
                <p:cNvSpPr/>
                <p:nvPr/>
              </p:nvSpPr>
              <p:spPr>
                <a:xfrm>
                  <a:off x="9121397" y="1704709"/>
                  <a:ext cx="25708" cy="243027"/>
                </a:xfrm>
                <a:custGeom>
                  <a:avLst/>
                  <a:gdLst>
                    <a:gd name="connsiteX0" fmla="*/ 23123 w 25708"/>
                    <a:gd name="connsiteY0" fmla="*/ 243028 h 243027"/>
                    <a:gd name="connsiteX1" fmla="*/ 0 w 25708"/>
                    <a:gd name="connsiteY1" fmla="*/ 235 h 243027"/>
                    <a:gd name="connsiteX2" fmla="*/ 2585 w 25708"/>
                    <a:gd name="connsiteY2" fmla="*/ 0 h 243027"/>
                    <a:gd name="connsiteX3" fmla="*/ 25708 w 25708"/>
                    <a:gd name="connsiteY3" fmla="*/ 242793 h 243027"/>
                    <a:gd name="connsiteX4" fmla="*/ 23123 w 25708"/>
                    <a:gd name="connsiteY4" fmla="*/ 243028 h 2430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708" h="243027">
                      <a:moveTo>
                        <a:pt x="23123" y="243028"/>
                      </a:moveTo>
                      <a:cubicBezTo>
                        <a:pt x="16825" y="176149"/>
                        <a:pt x="8460" y="88075"/>
                        <a:pt x="0" y="235"/>
                      </a:cubicBezTo>
                      <a:lnTo>
                        <a:pt x="2585" y="0"/>
                      </a:lnTo>
                      <a:cubicBezTo>
                        <a:pt x="11092" y="87840"/>
                        <a:pt x="19410" y="175914"/>
                        <a:pt x="25708" y="242793"/>
                      </a:cubicBezTo>
                      <a:lnTo>
                        <a:pt x="23123" y="24302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id="{C1E6D71E-EF61-904A-8E85-75D98FF8BE12}"/>
                    </a:ext>
                  </a:extLst>
                </p:cNvPr>
                <p:cNvSpPr/>
                <p:nvPr/>
              </p:nvSpPr>
              <p:spPr>
                <a:xfrm>
                  <a:off x="9133616" y="1689810"/>
                  <a:ext cx="25473" cy="237670"/>
                </a:xfrm>
                <a:custGeom>
                  <a:avLst/>
                  <a:gdLst>
                    <a:gd name="connsiteX0" fmla="*/ 22888 w 25473"/>
                    <a:gd name="connsiteY0" fmla="*/ 237670 h 237670"/>
                    <a:gd name="connsiteX1" fmla="*/ 0 w 25473"/>
                    <a:gd name="connsiteY1" fmla="*/ 235 h 237670"/>
                    <a:gd name="connsiteX2" fmla="*/ 2585 w 25473"/>
                    <a:gd name="connsiteY2" fmla="*/ 0 h 237670"/>
                    <a:gd name="connsiteX3" fmla="*/ 25473 w 25473"/>
                    <a:gd name="connsiteY3" fmla="*/ 237388 h 237670"/>
                    <a:gd name="connsiteX4" fmla="*/ 22888 w 25473"/>
                    <a:gd name="connsiteY4" fmla="*/ 237670 h 237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473" h="237670">
                      <a:moveTo>
                        <a:pt x="22888" y="237670"/>
                      </a:moveTo>
                      <a:cubicBezTo>
                        <a:pt x="13677" y="145084"/>
                        <a:pt x="6439" y="69651"/>
                        <a:pt x="0" y="235"/>
                      </a:cubicBezTo>
                      <a:lnTo>
                        <a:pt x="2585" y="0"/>
                      </a:lnTo>
                      <a:cubicBezTo>
                        <a:pt x="9024" y="69416"/>
                        <a:pt x="16261" y="144849"/>
                        <a:pt x="25473" y="237388"/>
                      </a:cubicBezTo>
                      <a:lnTo>
                        <a:pt x="22888" y="23767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97" name="Freeform: Shape 196">
                  <a:extLst>
                    <a:ext uri="{FF2B5EF4-FFF2-40B4-BE49-F238E27FC236}">
                      <a16:creationId xmlns:a16="http://schemas.microsoft.com/office/drawing/2014/main" id="{4A5513DB-507B-80B0-C707-78D65F08E6C8}"/>
                    </a:ext>
                  </a:extLst>
                </p:cNvPr>
                <p:cNvSpPr/>
                <p:nvPr/>
              </p:nvSpPr>
              <p:spPr>
                <a:xfrm>
                  <a:off x="9146259" y="1691126"/>
                  <a:ext cx="25191" cy="220797"/>
                </a:xfrm>
                <a:custGeom>
                  <a:avLst/>
                  <a:gdLst>
                    <a:gd name="connsiteX0" fmla="*/ 22606 w 25191"/>
                    <a:gd name="connsiteY0" fmla="*/ 220798 h 220797"/>
                    <a:gd name="connsiteX1" fmla="*/ 0 w 25191"/>
                    <a:gd name="connsiteY1" fmla="*/ 235 h 220797"/>
                    <a:gd name="connsiteX2" fmla="*/ 2585 w 25191"/>
                    <a:gd name="connsiteY2" fmla="*/ 0 h 220797"/>
                    <a:gd name="connsiteX3" fmla="*/ 25191 w 25191"/>
                    <a:gd name="connsiteY3" fmla="*/ 220469 h 220797"/>
                    <a:gd name="connsiteX4" fmla="*/ 22606 w 25191"/>
                    <a:gd name="connsiteY4" fmla="*/ 220798 h 2207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91" h="220797">
                      <a:moveTo>
                        <a:pt x="22606" y="220798"/>
                      </a:moveTo>
                      <a:cubicBezTo>
                        <a:pt x="13160" y="145648"/>
                        <a:pt x="6157" y="70356"/>
                        <a:pt x="0" y="235"/>
                      </a:cubicBezTo>
                      <a:lnTo>
                        <a:pt x="2585" y="0"/>
                      </a:lnTo>
                      <a:cubicBezTo>
                        <a:pt x="8742" y="70121"/>
                        <a:pt x="15744" y="145319"/>
                        <a:pt x="25191" y="220469"/>
                      </a:cubicBezTo>
                      <a:lnTo>
                        <a:pt x="22606" y="22079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98" name="Freeform: Shape 197">
                  <a:extLst>
                    <a:ext uri="{FF2B5EF4-FFF2-40B4-BE49-F238E27FC236}">
                      <a16:creationId xmlns:a16="http://schemas.microsoft.com/office/drawing/2014/main" id="{E48C940D-FD2B-06E3-F38E-6B95B054D556}"/>
                    </a:ext>
                  </a:extLst>
                </p:cNvPr>
                <p:cNvSpPr/>
                <p:nvPr/>
              </p:nvSpPr>
              <p:spPr>
                <a:xfrm>
                  <a:off x="9161251" y="1695967"/>
                  <a:ext cx="22183" cy="197439"/>
                </a:xfrm>
                <a:custGeom>
                  <a:avLst/>
                  <a:gdLst>
                    <a:gd name="connsiteX0" fmla="*/ 19598 w 22183"/>
                    <a:gd name="connsiteY0" fmla="*/ 197440 h 197439"/>
                    <a:gd name="connsiteX1" fmla="*/ 0 w 22183"/>
                    <a:gd name="connsiteY1" fmla="*/ 235 h 197439"/>
                    <a:gd name="connsiteX2" fmla="*/ 2585 w 22183"/>
                    <a:gd name="connsiteY2" fmla="*/ 0 h 197439"/>
                    <a:gd name="connsiteX3" fmla="*/ 22183 w 22183"/>
                    <a:gd name="connsiteY3" fmla="*/ 197158 h 197439"/>
                    <a:gd name="connsiteX4" fmla="*/ 19598 w 22183"/>
                    <a:gd name="connsiteY4" fmla="*/ 197440 h 1974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83" h="197439">
                      <a:moveTo>
                        <a:pt x="19598" y="197440"/>
                      </a:moveTo>
                      <a:cubicBezTo>
                        <a:pt x="12549" y="135496"/>
                        <a:pt x="6674" y="73787"/>
                        <a:pt x="0" y="235"/>
                      </a:cubicBezTo>
                      <a:lnTo>
                        <a:pt x="2585" y="0"/>
                      </a:lnTo>
                      <a:cubicBezTo>
                        <a:pt x="9259" y="73552"/>
                        <a:pt x="15133" y="135214"/>
                        <a:pt x="22183" y="197158"/>
                      </a:cubicBezTo>
                      <a:lnTo>
                        <a:pt x="19598" y="19744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99" name="Freeform: Shape 198">
                  <a:extLst>
                    <a:ext uri="{FF2B5EF4-FFF2-40B4-BE49-F238E27FC236}">
                      <a16:creationId xmlns:a16="http://schemas.microsoft.com/office/drawing/2014/main" id="{881710CE-0039-F4E2-F025-7249383EB5E1}"/>
                    </a:ext>
                  </a:extLst>
                </p:cNvPr>
                <p:cNvSpPr/>
                <p:nvPr/>
              </p:nvSpPr>
              <p:spPr>
                <a:xfrm>
                  <a:off x="9176385" y="1700620"/>
                  <a:ext cx="18940" cy="172906"/>
                </a:xfrm>
                <a:custGeom>
                  <a:avLst/>
                  <a:gdLst>
                    <a:gd name="connsiteX0" fmla="*/ 16355 w 18940"/>
                    <a:gd name="connsiteY0" fmla="*/ 172907 h 172906"/>
                    <a:gd name="connsiteX1" fmla="*/ 1175 w 18940"/>
                    <a:gd name="connsiteY1" fmla="*/ 13066 h 172906"/>
                    <a:gd name="connsiteX2" fmla="*/ 0 w 18940"/>
                    <a:gd name="connsiteY2" fmla="*/ 235 h 172906"/>
                    <a:gd name="connsiteX3" fmla="*/ 2585 w 18940"/>
                    <a:gd name="connsiteY3" fmla="*/ 0 h 172906"/>
                    <a:gd name="connsiteX4" fmla="*/ 3760 w 18940"/>
                    <a:gd name="connsiteY4" fmla="*/ 12831 h 172906"/>
                    <a:gd name="connsiteX5" fmla="*/ 18940 w 18940"/>
                    <a:gd name="connsiteY5" fmla="*/ 172625 h 172906"/>
                    <a:gd name="connsiteX6" fmla="*/ 16355 w 18940"/>
                    <a:gd name="connsiteY6" fmla="*/ 172907 h 1729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940" h="172906">
                      <a:moveTo>
                        <a:pt x="16355" y="172907"/>
                      </a:moveTo>
                      <a:cubicBezTo>
                        <a:pt x="10998" y="119658"/>
                        <a:pt x="5969" y="65469"/>
                        <a:pt x="1175" y="13066"/>
                      </a:cubicBezTo>
                      <a:lnTo>
                        <a:pt x="0" y="235"/>
                      </a:lnTo>
                      <a:lnTo>
                        <a:pt x="2585" y="0"/>
                      </a:lnTo>
                      <a:lnTo>
                        <a:pt x="3760" y="12831"/>
                      </a:lnTo>
                      <a:cubicBezTo>
                        <a:pt x="8601" y="65234"/>
                        <a:pt x="13582" y="119423"/>
                        <a:pt x="18940" y="172625"/>
                      </a:cubicBezTo>
                      <a:lnTo>
                        <a:pt x="16355" y="17290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00" name="Freeform: Shape 199">
                  <a:extLst>
                    <a:ext uri="{FF2B5EF4-FFF2-40B4-BE49-F238E27FC236}">
                      <a16:creationId xmlns:a16="http://schemas.microsoft.com/office/drawing/2014/main" id="{BEBAA7C3-8BFD-9E80-3F30-56B34F7FD3F6}"/>
                    </a:ext>
                  </a:extLst>
                </p:cNvPr>
                <p:cNvSpPr/>
                <p:nvPr/>
              </p:nvSpPr>
              <p:spPr>
                <a:xfrm>
                  <a:off x="9191283" y="1701889"/>
                  <a:ext cx="16073" cy="153496"/>
                </a:xfrm>
                <a:custGeom>
                  <a:avLst/>
                  <a:gdLst>
                    <a:gd name="connsiteX0" fmla="*/ 13489 w 16073"/>
                    <a:gd name="connsiteY0" fmla="*/ 153496 h 153496"/>
                    <a:gd name="connsiteX1" fmla="*/ 10622 w 16073"/>
                    <a:gd name="connsiteY1" fmla="*/ 120550 h 153496"/>
                    <a:gd name="connsiteX2" fmla="*/ 0 w 16073"/>
                    <a:gd name="connsiteY2" fmla="*/ 235 h 153496"/>
                    <a:gd name="connsiteX3" fmla="*/ 2585 w 16073"/>
                    <a:gd name="connsiteY3" fmla="*/ 0 h 153496"/>
                    <a:gd name="connsiteX4" fmla="*/ 13206 w 16073"/>
                    <a:gd name="connsiteY4" fmla="*/ 120315 h 153496"/>
                    <a:gd name="connsiteX5" fmla="*/ 16073 w 16073"/>
                    <a:gd name="connsiteY5" fmla="*/ 153261 h 153496"/>
                    <a:gd name="connsiteX6" fmla="*/ 13489 w 16073"/>
                    <a:gd name="connsiteY6" fmla="*/ 153496 h 1534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6073" h="153496">
                      <a:moveTo>
                        <a:pt x="13489" y="153496"/>
                      </a:moveTo>
                      <a:lnTo>
                        <a:pt x="10622" y="120550"/>
                      </a:lnTo>
                      <a:cubicBezTo>
                        <a:pt x="7191" y="81119"/>
                        <a:pt x="3666" y="40325"/>
                        <a:pt x="0" y="235"/>
                      </a:cubicBezTo>
                      <a:lnTo>
                        <a:pt x="2585" y="0"/>
                      </a:lnTo>
                      <a:cubicBezTo>
                        <a:pt x="6251" y="40090"/>
                        <a:pt x="9776" y="80884"/>
                        <a:pt x="13206" y="120315"/>
                      </a:cubicBezTo>
                      <a:lnTo>
                        <a:pt x="16073" y="153261"/>
                      </a:lnTo>
                      <a:lnTo>
                        <a:pt x="13489" y="153496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01" name="Freeform: Shape 200">
                  <a:extLst>
                    <a:ext uri="{FF2B5EF4-FFF2-40B4-BE49-F238E27FC236}">
                      <a16:creationId xmlns:a16="http://schemas.microsoft.com/office/drawing/2014/main" id="{48C8DB7D-2CF3-BE35-F438-EED2B9CBC084}"/>
                    </a:ext>
                  </a:extLst>
                </p:cNvPr>
                <p:cNvSpPr/>
                <p:nvPr/>
              </p:nvSpPr>
              <p:spPr>
                <a:xfrm>
                  <a:off x="9203926" y="1703863"/>
                  <a:ext cx="15462" cy="133615"/>
                </a:xfrm>
                <a:custGeom>
                  <a:avLst/>
                  <a:gdLst>
                    <a:gd name="connsiteX0" fmla="*/ 12878 w 15462"/>
                    <a:gd name="connsiteY0" fmla="*/ 133616 h 133615"/>
                    <a:gd name="connsiteX1" fmla="*/ 0 w 15462"/>
                    <a:gd name="connsiteY1" fmla="*/ 235 h 133615"/>
                    <a:gd name="connsiteX2" fmla="*/ 2585 w 15462"/>
                    <a:gd name="connsiteY2" fmla="*/ 0 h 133615"/>
                    <a:gd name="connsiteX3" fmla="*/ 15462 w 15462"/>
                    <a:gd name="connsiteY3" fmla="*/ 133287 h 133615"/>
                    <a:gd name="connsiteX4" fmla="*/ 12878 w 15462"/>
                    <a:gd name="connsiteY4" fmla="*/ 133616 h 133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462" h="133615">
                      <a:moveTo>
                        <a:pt x="12878" y="133616"/>
                      </a:moveTo>
                      <a:cubicBezTo>
                        <a:pt x="7943" y="91694"/>
                        <a:pt x="4136" y="49959"/>
                        <a:pt x="0" y="235"/>
                      </a:cubicBezTo>
                      <a:lnTo>
                        <a:pt x="2585" y="0"/>
                      </a:lnTo>
                      <a:cubicBezTo>
                        <a:pt x="6768" y="49724"/>
                        <a:pt x="10528" y="91412"/>
                        <a:pt x="15462" y="133287"/>
                      </a:cubicBezTo>
                      <a:lnTo>
                        <a:pt x="12878" y="133616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02" name="Freeform: Shape 201">
                  <a:extLst>
                    <a:ext uri="{FF2B5EF4-FFF2-40B4-BE49-F238E27FC236}">
                      <a16:creationId xmlns:a16="http://schemas.microsoft.com/office/drawing/2014/main" id="{98F6D31E-F80D-E547-6DF5-87AFC0E9A587}"/>
                    </a:ext>
                  </a:extLst>
                </p:cNvPr>
                <p:cNvSpPr/>
                <p:nvPr/>
              </p:nvSpPr>
              <p:spPr>
                <a:xfrm>
                  <a:off x="9219576" y="1707059"/>
                  <a:ext cx="11890" cy="112607"/>
                </a:xfrm>
                <a:custGeom>
                  <a:avLst/>
                  <a:gdLst>
                    <a:gd name="connsiteX0" fmla="*/ 9306 w 11890"/>
                    <a:gd name="connsiteY0" fmla="*/ 112608 h 112607"/>
                    <a:gd name="connsiteX1" fmla="*/ 0 w 11890"/>
                    <a:gd name="connsiteY1" fmla="*/ 235 h 112607"/>
                    <a:gd name="connsiteX2" fmla="*/ 2585 w 11890"/>
                    <a:gd name="connsiteY2" fmla="*/ 0 h 112607"/>
                    <a:gd name="connsiteX3" fmla="*/ 11891 w 11890"/>
                    <a:gd name="connsiteY3" fmla="*/ 112467 h 112607"/>
                    <a:gd name="connsiteX4" fmla="*/ 9306 w 11890"/>
                    <a:gd name="connsiteY4" fmla="*/ 112608 h 1126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90" h="112607">
                      <a:moveTo>
                        <a:pt x="9306" y="112608"/>
                      </a:moveTo>
                      <a:cubicBezTo>
                        <a:pt x="7285" y="79568"/>
                        <a:pt x="4324" y="43896"/>
                        <a:pt x="0" y="235"/>
                      </a:cubicBezTo>
                      <a:lnTo>
                        <a:pt x="2585" y="0"/>
                      </a:lnTo>
                      <a:cubicBezTo>
                        <a:pt x="6909" y="43661"/>
                        <a:pt x="9823" y="79380"/>
                        <a:pt x="11891" y="112467"/>
                      </a:cubicBezTo>
                      <a:lnTo>
                        <a:pt x="9306" y="11260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03" name="Freeform: Shape 202">
                  <a:extLst>
                    <a:ext uri="{FF2B5EF4-FFF2-40B4-BE49-F238E27FC236}">
                      <a16:creationId xmlns:a16="http://schemas.microsoft.com/office/drawing/2014/main" id="{A1C2979F-2D1D-0830-E2E4-676EF2715921}"/>
                    </a:ext>
                  </a:extLst>
                </p:cNvPr>
                <p:cNvSpPr/>
                <p:nvPr/>
              </p:nvSpPr>
              <p:spPr>
                <a:xfrm>
                  <a:off x="9230433" y="1707106"/>
                  <a:ext cx="12736" cy="90800"/>
                </a:xfrm>
                <a:custGeom>
                  <a:avLst/>
                  <a:gdLst>
                    <a:gd name="connsiteX0" fmla="*/ 10152 w 12736"/>
                    <a:gd name="connsiteY0" fmla="*/ 90801 h 90800"/>
                    <a:gd name="connsiteX1" fmla="*/ 0 w 12736"/>
                    <a:gd name="connsiteY1" fmla="*/ 235 h 90800"/>
                    <a:gd name="connsiteX2" fmla="*/ 2585 w 12736"/>
                    <a:gd name="connsiteY2" fmla="*/ 0 h 90800"/>
                    <a:gd name="connsiteX3" fmla="*/ 12736 w 12736"/>
                    <a:gd name="connsiteY3" fmla="*/ 90472 h 90800"/>
                    <a:gd name="connsiteX4" fmla="*/ 10152 w 12736"/>
                    <a:gd name="connsiteY4" fmla="*/ 90801 h 90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736" h="90800">
                      <a:moveTo>
                        <a:pt x="10152" y="90801"/>
                      </a:moveTo>
                      <a:cubicBezTo>
                        <a:pt x="6533" y="63730"/>
                        <a:pt x="3196" y="34121"/>
                        <a:pt x="0" y="235"/>
                      </a:cubicBezTo>
                      <a:lnTo>
                        <a:pt x="2585" y="0"/>
                      </a:lnTo>
                      <a:cubicBezTo>
                        <a:pt x="5781" y="33839"/>
                        <a:pt x="9118" y="63401"/>
                        <a:pt x="12736" y="90472"/>
                      </a:cubicBezTo>
                      <a:lnTo>
                        <a:pt x="10152" y="9080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04" name="Freeform: Shape 203">
                  <a:extLst>
                    <a:ext uri="{FF2B5EF4-FFF2-40B4-BE49-F238E27FC236}">
                      <a16:creationId xmlns:a16="http://schemas.microsoft.com/office/drawing/2014/main" id="{BC2473AA-98DF-A26B-92BF-55E027C3C516}"/>
                    </a:ext>
                  </a:extLst>
                </p:cNvPr>
                <p:cNvSpPr/>
                <p:nvPr/>
              </p:nvSpPr>
              <p:spPr>
                <a:xfrm>
                  <a:off x="9246553" y="1709220"/>
                  <a:ext cx="8318" cy="67207"/>
                </a:xfrm>
                <a:custGeom>
                  <a:avLst/>
                  <a:gdLst>
                    <a:gd name="connsiteX0" fmla="*/ 5734 w 8318"/>
                    <a:gd name="connsiteY0" fmla="*/ 67208 h 67207"/>
                    <a:gd name="connsiteX1" fmla="*/ 0 w 8318"/>
                    <a:gd name="connsiteY1" fmla="*/ 235 h 67207"/>
                    <a:gd name="connsiteX2" fmla="*/ 2585 w 8318"/>
                    <a:gd name="connsiteY2" fmla="*/ 0 h 67207"/>
                    <a:gd name="connsiteX3" fmla="*/ 8319 w 8318"/>
                    <a:gd name="connsiteY3" fmla="*/ 67067 h 67207"/>
                    <a:gd name="connsiteX4" fmla="*/ 5734 w 8318"/>
                    <a:gd name="connsiteY4" fmla="*/ 67208 h 67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8" h="67207">
                      <a:moveTo>
                        <a:pt x="5734" y="67208"/>
                      </a:moveTo>
                      <a:cubicBezTo>
                        <a:pt x="4371" y="46951"/>
                        <a:pt x="2491" y="25050"/>
                        <a:pt x="0" y="235"/>
                      </a:cubicBezTo>
                      <a:lnTo>
                        <a:pt x="2585" y="0"/>
                      </a:lnTo>
                      <a:cubicBezTo>
                        <a:pt x="5076" y="24862"/>
                        <a:pt x="6956" y="46763"/>
                        <a:pt x="8319" y="67067"/>
                      </a:cubicBezTo>
                      <a:lnTo>
                        <a:pt x="5734" y="6720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05" name="Freeform: Shape 204">
                  <a:extLst>
                    <a:ext uri="{FF2B5EF4-FFF2-40B4-BE49-F238E27FC236}">
                      <a16:creationId xmlns:a16="http://schemas.microsoft.com/office/drawing/2014/main" id="{96F2535D-7AA2-8474-E618-AE0ACCF99192}"/>
                    </a:ext>
                  </a:extLst>
                </p:cNvPr>
                <p:cNvSpPr/>
                <p:nvPr/>
              </p:nvSpPr>
              <p:spPr>
                <a:xfrm>
                  <a:off x="9259525" y="1709173"/>
                  <a:ext cx="6720" cy="42110"/>
                </a:xfrm>
                <a:custGeom>
                  <a:avLst/>
                  <a:gdLst>
                    <a:gd name="connsiteX0" fmla="*/ 4136 w 6720"/>
                    <a:gd name="connsiteY0" fmla="*/ 42110 h 42110"/>
                    <a:gd name="connsiteX1" fmla="*/ 0 w 6720"/>
                    <a:gd name="connsiteY1" fmla="*/ 235 h 42110"/>
                    <a:gd name="connsiteX2" fmla="*/ 2585 w 6720"/>
                    <a:gd name="connsiteY2" fmla="*/ 0 h 42110"/>
                    <a:gd name="connsiteX3" fmla="*/ 6721 w 6720"/>
                    <a:gd name="connsiteY3" fmla="*/ 41875 h 42110"/>
                    <a:gd name="connsiteX4" fmla="*/ 4136 w 6720"/>
                    <a:gd name="connsiteY4" fmla="*/ 42110 h 42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20" h="42110">
                      <a:moveTo>
                        <a:pt x="4136" y="42110"/>
                      </a:moveTo>
                      <a:cubicBezTo>
                        <a:pt x="2820" y="28152"/>
                        <a:pt x="1410" y="14193"/>
                        <a:pt x="0" y="235"/>
                      </a:cubicBezTo>
                      <a:lnTo>
                        <a:pt x="2585" y="0"/>
                      </a:lnTo>
                      <a:cubicBezTo>
                        <a:pt x="3995" y="13959"/>
                        <a:pt x="5358" y="27917"/>
                        <a:pt x="6721" y="41875"/>
                      </a:cubicBezTo>
                      <a:lnTo>
                        <a:pt x="4136" y="4211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06" name="Freeform: Shape 205">
                  <a:extLst>
                    <a:ext uri="{FF2B5EF4-FFF2-40B4-BE49-F238E27FC236}">
                      <a16:creationId xmlns:a16="http://schemas.microsoft.com/office/drawing/2014/main" id="{AA762372-06A6-7A36-4670-5BE6D429183C}"/>
                    </a:ext>
                  </a:extLst>
                </p:cNvPr>
                <p:cNvSpPr/>
                <p:nvPr/>
              </p:nvSpPr>
              <p:spPr>
                <a:xfrm>
                  <a:off x="9274658" y="1709126"/>
                  <a:ext cx="3148" cy="18987"/>
                </a:xfrm>
                <a:custGeom>
                  <a:avLst/>
                  <a:gdLst>
                    <a:gd name="connsiteX0" fmla="*/ 564 w 3148"/>
                    <a:gd name="connsiteY0" fmla="*/ 18987 h 18987"/>
                    <a:gd name="connsiteX1" fmla="*/ 0 w 3148"/>
                    <a:gd name="connsiteY1" fmla="*/ 141 h 18987"/>
                    <a:gd name="connsiteX2" fmla="*/ 2585 w 3148"/>
                    <a:gd name="connsiteY2" fmla="*/ 0 h 18987"/>
                    <a:gd name="connsiteX3" fmla="*/ 3149 w 3148"/>
                    <a:gd name="connsiteY3" fmla="*/ 18940 h 18987"/>
                    <a:gd name="connsiteX4" fmla="*/ 564 w 3148"/>
                    <a:gd name="connsiteY4" fmla="*/ 18987 h 189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48" h="18987">
                      <a:moveTo>
                        <a:pt x="564" y="18987"/>
                      </a:moveTo>
                      <a:cubicBezTo>
                        <a:pt x="470" y="12924"/>
                        <a:pt x="282" y="6580"/>
                        <a:pt x="0" y="141"/>
                      </a:cubicBezTo>
                      <a:lnTo>
                        <a:pt x="2585" y="0"/>
                      </a:lnTo>
                      <a:cubicBezTo>
                        <a:pt x="2867" y="6439"/>
                        <a:pt x="3102" y="12831"/>
                        <a:pt x="3149" y="18940"/>
                      </a:cubicBezTo>
                      <a:lnTo>
                        <a:pt x="564" y="1898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07" name="Freeform: Shape 206">
                  <a:extLst>
                    <a:ext uri="{FF2B5EF4-FFF2-40B4-BE49-F238E27FC236}">
                      <a16:creationId xmlns:a16="http://schemas.microsoft.com/office/drawing/2014/main" id="{1EA49661-57ED-880B-0B72-1954ABE403AE}"/>
                    </a:ext>
                  </a:extLst>
                </p:cNvPr>
                <p:cNvSpPr/>
                <p:nvPr/>
              </p:nvSpPr>
              <p:spPr>
                <a:xfrm>
                  <a:off x="9117355" y="1692912"/>
                  <a:ext cx="41781" cy="27023"/>
                </a:xfrm>
                <a:custGeom>
                  <a:avLst/>
                  <a:gdLst>
                    <a:gd name="connsiteX0" fmla="*/ 1316 w 41781"/>
                    <a:gd name="connsiteY0" fmla="*/ 27024 h 27023"/>
                    <a:gd name="connsiteX1" fmla="*/ 0 w 41781"/>
                    <a:gd name="connsiteY1" fmla="*/ 24815 h 27023"/>
                    <a:gd name="connsiteX2" fmla="*/ 40419 w 41781"/>
                    <a:gd name="connsiteY2" fmla="*/ 0 h 27023"/>
                    <a:gd name="connsiteX3" fmla="*/ 41781 w 41781"/>
                    <a:gd name="connsiteY3" fmla="*/ 2209 h 27023"/>
                    <a:gd name="connsiteX4" fmla="*/ 1316 w 41781"/>
                    <a:gd name="connsiteY4" fmla="*/ 27024 h 27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1781" h="27023">
                      <a:moveTo>
                        <a:pt x="1316" y="27024"/>
                      </a:moveTo>
                      <a:lnTo>
                        <a:pt x="0" y="24815"/>
                      </a:lnTo>
                      <a:cubicBezTo>
                        <a:pt x="12971" y="17013"/>
                        <a:pt x="26554" y="8648"/>
                        <a:pt x="40419" y="0"/>
                      </a:cubicBezTo>
                      <a:lnTo>
                        <a:pt x="41781" y="2209"/>
                      </a:lnTo>
                      <a:cubicBezTo>
                        <a:pt x="27917" y="10857"/>
                        <a:pt x="14334" y="19222"/>
                        <a:pt x="1316" y="27024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08" name="Freeform: Shape 207">
                  <a:extLst>
                    <a:ext uri="{FF2B5EF4-FFF2-40B4-BE49-F238E27FC236}">
                      <a16:creationId xmlns:a16="http://schemas.microsoft.com/office/drawing/2014/main" id="{EF8141C4-C1B1-8955-ED3B-6D15823E9D71}"/>
                    </a:ext>
                  </a:extLst>
                </p:cNvPr>
                <p:cNvSpPr/>
                <p:nvPr/>
              </p:nvSpPr>
              <p:spPr>
                <a:xfrm rot="-1986029">
                  <a:off x="9103808" y="1717694"/>
                  <a:ext cx="78203" cy="2584"/>
                </a:xfrm>
                <a:custGeom>
                  <a:avLst/>
                  <a:gdLst>
                    <a:gd name="connsiteX0" fmla="*/ 0 w 78203"/>
                    <a:gd name="connsiteY0" fmla="*/ 0 h 2584"/>
                    <a:gd name="connsiteX1" fmla="*/ 78204 w 78203"/>
                    <a:gd name="connsiteY1" fmla="*/ 0 h 2584"/>
                    <a:gd name="connsiteX2" fmla="*/ 78204 w 78203"/>
                    <a:gd name="connsiteY2" fmla="*/ 2585 h 2584"/>
                    <a:gd name="connsiteX3" fmla="*/ 0 w 78203"/>
                    <a:gd name="connsiteY3" fmla="*/ 2585 h 25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8203" h="2584">
                      <a:moveTo>
                        <a:pt x="0" y="0"/>
                      </a:moveTo>
                      <a:lnTo>
                        <a:pt x="78204" y="0"/>
                      </a:lnTo>
                      <a:lnTo>
                        <a:pt x="78204" y="2585"/>
                      </a:lnTo>
                      <a:lnTo>
                        <a:pt x="0" y="258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09" name="Freeform: Shape 208">
                  <a:extLst>
                    <a:ext uri="{FF2B5EF4-FFF2-40B4-BE49-F238E27FC236}">
                      <a16:creationId xmlns:a16="http://schemas.microsoft.com/office/drawing/2014/main" id="{83AD833E-8AC9-C310-D8A4-936AE04915C8}"/>
                    </a:ext>
                  </a:extLst>
                </p:cNvPr>
                <p:cNvSpPr/>
                <p:nvPr/>
              </p:nvSpPr>
              <p:spPr>
                <a:xfrm>
                  <a:off x="9100060" y="1700479"/>
                  <a:ext cx="96346" cy="63400"/>
                </a:xfrm>
                <a:custGeom>
                  <a:avLst/>
                  <a:gdLst>
                    <a:gd name="connsiteX0" fmla="*/ 1363 w 96346"/>
                    <a:gd name="connsiteY0" fmla="*/ 63401 h 63400"/>
                    <a:gd name="connsiteX1" fmla="*/ 0 w 96346"/>
                    <a:gd name="connsiteY1" fmla="*/ 61239 h 63400"/>
                    <a:gd name="connsiteX2" fmla="*/ 94937 w 96346"/>
                    <a:gd name="connsiteY2" fmla="*/ 0 h 63400"/>
                    <a:gd name="connsiteX3" fmla="*/ 96346 w 96346"/>
                    <a:gd name="connsiteY3" fmla="*/ 2162 h 63400"/>
                    <a:gd name="connsiteX4" fmla="*/ 1363 w 96346"/>
                    <a:gd name="connsiteY4" fmla="*/ 63401 h 63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6346" h="63400">
                      <a:moveTo>
                        <a:pt x="1363" y="63401"/>
                      </a:moveTo>
                      <a:lnTo>
                        <a:pt x="0" y="61239"/>
                      </a:lnTo>
                      <a:cubicBezTo>
                        <a:pt x="28575" y="43097"/>
                        <a:pt x="58748" y="23640"/>
                        <a:pt x="94937" y="0"/>
                      </a:cubicBezTo>
                      <a:lnTo>
                        <a:pt x="96346" y="2162"/>
                      </a:lnTo>
                      <a:cubicBezTo>
                        <a:pt x="60158" y="25802"/>
                        <a:pt x="29985" y="45306"/>
                        <a:pt x="1363" y="63401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10" name="Freeform: Shape 209">
                  <a:extLst>
                    <a:ext uri="{FF2B5EF4-FFF2-40B4-BE49-F238E27FC236}">
                      <a16:creationId xmlns:a16="http://schemas.microsoft.com/office/drawing/2014/main" id="{651B7EDD-EAFE-3716-B449-11610E36F8F5}"/>
                    </a:ext>
                  </a:extLst>
                </p:cNvPr>
                <p:cNvSpPr/>
                <p:nvPr/>
              </p:nvSpPr>
              <p:spPr>
                <a:xfrm>
                  <a:off x="9089156" y="1704662"/>
                  <a:ext cx="124310" cy="82716"/>
                </a:xfrm>
                <a:custGeom>
                  <a:avLst/>
                  <a:gdLst>
                    <a:gd name="connsiteX0" fmla="*/ 1410 w 124310"/>
                    <a:gd name="connsiteY0" fmla="*/ 82717 h 82716"/>
                    <a:gd name="connsiteX1" fmla="*/ 0 w 124310"/>
                    <a:gd name="connsiteY1" fmla="*/ 80555 h 82716"/>
                    <a:gd name="connsiteX2" fmla="*/ 122900 w 124310"/>
                    <a:gd name="connsiteY2" fmla="*/ 0 h 82716"/>
                    <a:gd name="connsiteX3" fmla="*/ 124310 w 124310"/>
                    <a:gd name="connsiteY3" fmla="*/ 2162 h 82716"/>
                    <a:gd name="connsiteX4" fmla="*/ 1410 w 124310"/>
                    <a:gd name="connsiteY4" fmla="*/ 82717 h 82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310" h="82716">
                      <a:moveTo>
                        <a:pt x="1410" y="82717"/>
                      </a:moveTo>
                      <a:lnTo>
                        <a:pt x="0" y="80555"/>
                      </a:lnTo>
                      <a:cubicBezTo>
                        <a:pt x="44930" y="50570"/>
                        <a:pt x="89297" y="21760"/>
                        <a:pt x="122900" y="0"/>
                      </a:cubicBezTo>
                      <a:lnTo>
                        <a:pt x="124310" y="2162"/>
                      </a:lnTo>
                      <a:cubicBezTo>
                        <a:pt x="90660" y="23922"/>
                        <a:pt x="46293" y="52732"/>
                        <a:pt x="1410" y="82717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11" name="Freeform: Shape 210">
                  <a:extLst>
                    <a:ext uri="{FF2B5EF4-FFF2-40B4-BE49-F238E27FC236}">
                      <a16:creationId xmlns:a16="http://schemas.microsoft.com/office/drawing/2014/main" id="{629368CA-3647-7452-1015-562BE8760B96}"/>
                    </a:ext>
                  </a:extLst>
                </p:cNvPr>
                <p:cNvSpPr/>
                <p:nvPr/>
              </p:nvSpPr>
              <p:spPr>
                <a:xfrm>
                  <a:off x="9079333" y="1707200"/>
                  <a:ext cx="155470" cy="102879"/>
                </a:xfrm>
                <a:custGeom>
                  <a:avLst/>
                  <a:gdLst>
                    <a:gd name="connsiteX0" fmla="*/ 1457 w 155470"/>
                    <a:gd name="connsiteY0" fmla="*/ 102879 h 102879"/>
                    <a:gd name="connsiteX1" fmla="*/ 0 w 155470"/>
                    <a:gd name="connsiteY1" fmla="*/ 100717 h 102879"/>
                    <a:gd name="connsiteX2" fmla="*/ 154060 w 155470"/>
                    <a:gd name="connsiteY2" fmla="*/ 0 h 102879"/>
                    <a:gd name="connsiteX3" fmla="*/ 155470 w 155470"/>
                    <a:gd name="connsiteY3" fmla="*/ 2162 h 102879"/>
                    <a:gd name="connsiteX4" fmla="*/ 1457 w 155470"/>
                    <a:gd name="connsiteY4" fmla="*/ 102879 h 102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470" h="102879">
                      <a:moveTo>
                        <a:pt x="1457" y="102879"/>
                      </a:moveTo>
                      <a:lnTo>
                        <a:pt x="0" y="100717"/>
                      </a:lnTo>
                      <a:cubicBezTo>
                        <a:pt x="53296" y="64858"/>
                        <a:pt x="107485" y="29938"/>
                        <a:pt x="154060" y="0"/>
                      </a:cubicBezTo>
                      <a:lnTo>
                        <a:pt x="155470" y="2162"/>
                      </a:lnTo>
                      <a:cubicBezTo>
                        <a:pt x="108895" y="32147"/>
                        <a:pt x="54706" y="67066"/>
                        <a:pt x="1457" y="102879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12" name="Freeform: Shape 211">
                  <a:extLst>
                    <a:ext uri="{FF2B5EF4-FFF2-40B4-BE49-F238E27FC236}">
                      <a16:creationId xmlns:a16="http://schemas.microsoft.com/office/drawing/2014/main" id="{8CE070CF-DFCB-8394-47D2-23B3ECD3BC8A}"/>
                    </a:ext>
                  </a:extLst>
                </p:cNvPr>
                <p:cNvSpPr/>
                <p:nvPr/>
              </p:nvSpPr>
              <p:spPr>
                <a:xfrm>
                  <a:off x="9068007" y="1707857"/>
                  <a:ext cx="192363" cy="125955"/>
                </a:xfrm>
                <a:custGeom>
                  <a:avLst/>
                  <a:gdLst>
                    <a:gd name="connsiteX0" fmla="*/ 1457 w 192363"/>
                    <a:gd name="connsiteY0" fmla="*/ 125955 h 125955"/>
                    <a:gd name="connsiteX1" fmla="*/ 0 w 192363"/>
                    <a:gd name="connsiteY1" fmla="*/ 123793 h 125955"/>
                    <a:gd name="connsiteX2" fmla="*/ 175773 w 192363"/>
                    <a:gd name="connsiteY2" fmla="*/ 9682 h 125955"/>
                    <a:gd name="connsiteX3" fmla="*/ 191001 w 192363"/>
                    <a:gd name="connsiteY3" fmla="*/ 0 h 125955"/>
                    <a:gd name="connsiteX4" fmla="*/ 192364 w 192363"/>
                    <a:gd name="connsiteY4" fmla="*/ 2162 h 125955"/>
                    <a:gd name="connsiteX5" fmla="*/ 177136 w 192363"/>
                    <a:gd name="connsiteY5" fmla="*/ 11844 h 125955"/>
                    <a:gd name="connsiteX6" fmla="*/ 1457 w 192363"/>
                    <a:gd name="connsiteY6" fmla="*/ 125955 h 1259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92363" h="125955">
                      <a:moveTo>
                        <a:pt x="1457" y="125955"/>
                      </a:moveTo>
                      <a:lnTo>
                        <a:pt x="0" y="123793"/>
                      </a:lnTo>
                      <a:cubicBezTo>
                        <a:pt x="57855" y="84644"/>
                        <a:pt x="117825" y="46528"/>
                        <a:pt x="175773" y="9682"/>
                      </a:cubicBezTo>
                      <a:lnTo>
                        <a:pt x="191001" y="0"/>
                      </a:lnTo>
                      <a:lnTo>
                        <a:pt x="192364" y="2162"/>
                      </a:lnTo>
                      <a:lnTo>
                        <a:pt x="177136" y="11844"/>
                      </a:lnTo>
                      <a:cubicBezTo>
                        <a:pt x="119235" y="48737"/>
                        <a:pt x="59312" y="86853"/>
                        <a:pt x="1457" y="125955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id="{387044D7-F5FE-D624-B67A-94EB844B9E9A}"/>
                    </a:ext>
                  </a:extLst>
                </p:cNvPr>
                <p:cNvSpPr/>
                <p:nvPr/>
              </p:nvSpPr>
              <p:spPr>
                <a:xfrm>
                  <a:off x="9056539" y="1710489"/>
                  <a:ext cx="228928" cy="147151"/>
                </a:xfrm>
                <a:custGeom>
                  <a:avLst/>
                  <a:gdLst>
                    <a:gd name="connsiteX0" fmla="*/ 1504 w 228928"/>
                    <a:gd name="connsiteY0" fmla="*/ 147152 h 147151"/>
                    <a:gd name="connsiteX1" fmla="*/ 0 w 228928"/>
                    <a:gd name="connsiteY1" fmla="*/ 145037 h 147151"/>
                    <a:gd name="connsiteX2" fmla="*/ 157491 w 228928"/>
                    <a:gd name="connsiteY2" fmla="*/ 43567 h 147151"/>
                    <a:gd name="connsiteX3" fmla="*/ 227566 w 228928"/>
                    <a:gd name="connsiteY3" fmla="*/ 0 h 147151"/>
                    <a:gd name="connsiteX4" fmla="*/ 228928 w 228928"/>
                    <a:gd name="connsiteY4" fmla="*/ 2162 h 147151"/>
                    <a:gd name="connsiteX5" fmla="*/ 158807 w 228928"/>
                    <a:gd name="connsiteY5" fmla="*/ 45776 h 147151"/>
                    <a:gd name="connsiteX6" fmla="*/ 1504 w 228928"/>
                    <a:gd name="connsiteY6" fmla="*/ 147152 h 1471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8928" h="147151">
                      <a:moveTo>
                        <a:pt x="1504" y="147152"/>
                      </a:moveTo>
                      <a:lnTo>
                        <a:pt x="0" y="145037"/>
                      </a:lnTo>
                      <a:cubicBezTo>
                        <a:pt x="51134" y="109083"/>
                        <a:pt x="105182" y="75761"/>
                        <a:pt x="157491" y="43567"/>
                      </a:cubicBezTo>
                      <a:cubicBezTo>
                        <a:pt x="180520" y="29374"/>
                        <a:pt x="204348" y="14663"/>
                        <a:pt x="227566" y="0"/>
                      </a:cubicBezTo>
                      <a:lnTo>
                        <a:pt x="228928" y="2162"/>
                      </a:lnTo>
                      <a:cubicBezTo>
                        <a:pt x="205664" y="16872"/>
                        <a:pt x="181836" y="31583"/>
                        <a:pt x="158807" y="45776"/>
                      </a:cubicBezTo>
                      <a:cubicBezTo>
                        <a:pt x="106592" y="77970"/>
                        <a:pt x="52591" y="111245"/>
                        <a:pt x="1504" y="147152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id="{7D501B66-942E-7B23-2F41-2AF27B6A69AF}"/>
                    </a:ext>
                  </a:extLst>
                </p:cNvPr>
                <p:cNvSpPr/>
                <p:nvPr/>
              </p:nvSpPr>
              <p:spPr>
                <a:xfrm>
                  <a:off x="9046388" y="1726704"/>
                  <a:ext cx="230620" cy="153966"/>
                </a:xfrm>
                <a:custGeom>
                  <a:avLst/>
                  <a:gdLst>
                    <a:gd name="connsiteX0" fmla="*/ 1457 w 230620"/>
                    <a:gd name="connsiteY0" fmla="*/ 153966 h 153966"/>
                    <a:gd name="connsiteX1" fmla="*/ 0 w 230620"/>
                    <a:gd name="connsiteY1" fmla="*/ 151804 h 153966"/>
                    <a:gd name="connsiteX2" fmla="*/ 88686 w 230620"/>
                    <a:gd name="connsiteY2" fmla="*/ 93621 h 153966"/>
                    <a:gd name="connsiteX3" fmla="*/ 111903 w 230620"/>
                    <a:gd name="connsiteY3" fmla="*/ 78628 h 153966"/>
                    <a:gd name="connsiteX4" fmla="*/ 163084 w 230620"/>
                    <a:gd name="connsiteY4" fmla="*/ 44084 h 153966"/>
                    <a:gd name="connsiteX5" fmla="*/ 229257 w 230620"/>
                    <a:gd name="connsiteY5" fmla="*/ 0 h 153966"/>
                    <a:gd name="connsiteX6" fmla="*/ 230620 w 230620"/>
                    <a:gd name="connsiteY6" fmla="*/ 2209 h 153966"/>
                    <a:gd name="connsiteX7" fmla="*/ 164541 w 230620"/>
                    <a:gd name="connsiteY7" fmla="*/ 46246 h 153966"/>
                    <a:gd name="connsiteX8" fmla="*/ 113313 w 230620"/>
                    <a:gd name="connsiteY8" fmla="*/ 80837 h 153966"/>
                    <a:gd name="connsiteX9" fmla="*/ 90096 w 230620"/>
                    <a:gd name="connsiteY9" fmla="*/ 95829 h 153966"/>
                    <a:gd name="connsiteX10" fmla="*/ 1457 w 230620"/>
                    <a:gd name="connsiteY10" fmla="*/ 153966 h 153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30620" h="153966">
                      <a:moveTo>
                        <a:pt x="1457" y="153966"/>
                      </a:moveTo>
                      <a:lnTo>
                        <a:pt x="0" y="151804"/>
                      </a:lnTo>
                      <a:cubicBezTo>
                        <a:pt x="29280" y="132018"/>
                        <a:pt x="59500" y="112467"/>
                        <a:pt x="88686" y="93621"/>
                      </a:cubicBezTo>
                      <a:cubicBezTo>
                        <a:pt x="96440" y="88639"/>
                        <a:pt x="104148" y="83610"/>
                        <a:pt x="111903" y="78628"/>
                      </a:cubicBezTo>
                      <a:cubicBezTo>
                        <a:pt x="129151" y="67443"/>
                        <a:pt x="146400" y="55552"/>
                        <a:pt x="163084" y="44084"/>
                      </a:cubicBezTo>
                      <a:cubicBezTo>
                        <a:pt x="184562" y="29280"/>
                        <a:pt x="206792" y="13958"/>
                        <a:pt x="229257" y="0"/>
                      </a:cubicBezTo>
                      <a:lnTo>
                        <a:pt x="230620" y="2209"/>
                      </a:lnTo>
                      <a:cubicBezTo>
                        <a:pt x="208202" y="16167"/>
                        <a:pt x="186019" y="31442"/>
                        <a:pt x="164541" y="46246"/>
                      </a:cubicBezTo>
                      <a:cubicBezTo>
                        <a:pt x="147857" y="57761"/>
                        <a:pt x="130561" y="69651"/>
                        <a:pt x="113313" y="80837"/>
                      </a:cubicBezTo>
                      <a:cubicBezTo>
                        <a:pt x="105558" y="85866"/>
                        <a:pt x="97850" y="90848"/>
                        <a:pt x="90096" y="95829"/>
                      </a:cubicBezTo>
                      <a:cubicBezTo>
                        <a:pt x="60910" y="114629"/>
                        <a:pt x="30737" y="134133"/>
                        <a:pt x="1457" y="153966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id="{B9234065-2E59-99A8-3896-B1AF970E62DD}"/>
                    </a:ext>
                  </a:extLst>
                </p:cNvPr>
                <p:cNvSpPr/>
                <p:nvPr/>
              </p:nvSpPr>
              <p:spPr>
                <a:xfrm>
                  <a:off x="9036142" y="1757629"/>
                  <a:ext cx="224416" cy="146117"/>
                </a:xfrm>
                <a:custGeom>
                  <a:avLst/>
                  <a:gdLst>
                    <a:gd name="connsiteX0" fmla="*/ 1363 w 224416"/>
                    <a:gd name="connsiteY0" fmla="*/ 146118 h 146117"/>
                    <a:gd name="connsiteX1" fmla="*/ 0 w 224416"/>
                    <a:gd name="connsiteY1" fmla="*/ 143956 h 146117"/>
                    <a:gd name="connsiteX2" fmla="*/ 223007 w 224416"/>
                    <a:gd name="connsiteY2" fmla="*/ 0 h 146117"/>
                    <a:gd name="connsiteX3" fmla="*/ 224417 w 224416"/>
                    <a:gd name="connsiteY3" fmla="*/ 2162 h 146117"/>
                    <a:gd name="connsiteX4" fmla="*/ 1363 w 224416"/>
                    <a:gd name="connsiteY4" fmla="*/ 146118 h 1461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416" h="146117">
                      <a:moveTo>
                        <a:pt x="1363" y="146118"/>
                      </a:moveTo>
                      <a:lnTo>
                        <a:pt x="0" y="143956"/>
                      </a:lnTo>
                      <a:cubicBezTo>
                        <a:pt x="82341" y="91929"/>
                        <a:pt x="162426" y="39667"/>
                        <a:pt x="223007" y="0"/>
                      </a:cubicBezTo>
                      <a:lnTo>
                        <a:pt x="224417" y="2162"/>
                      </a:lnTo>
                      <a:cubicBezTo>
                        <a:pt x="163789" y="41828"/>
                        <a:pt x="83704" y="94091"/>
                        <a:pt x="1363" y="146118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id="{D0E86E51-AE99-7D4C-BD2D-593D6B9B000D}"/>
                    </a:ext>
                  </a:extLst>
                </p:cNvPr>
                <p:cNvSpPr/>
                <p:nvPr/>
              </p:nvSpPr>
              <p:spPr>
                <a:xfrm>
                  <a:off x="9028434" y="1775817"/>
                  <a:ext cx="224886" cy="149266"/>
                </a:xfrm>
                <a:custGeom>
                  <a:avLst/>
                  <a:gdLst>
                    <a:gd name="connsiteX0" fmla="*/ 1457 w 224886"/>
                    <a:gd name="connsiteY0" fmla="*/ 149267 h 149266"/>
                    <a:gd name="connsiteX1" fmla="*/ 0 w 224886"/>
                    <a:gd name="connsiteY1" fmla="*/ 147105 h 149266"/>
                    <a:gd name="connsiteX2" fmla="*/ 223477 w 224886"/>
                    <a:gd name="connsiteY2" fmla="*/ 0 h 149266"/>
                    <a:gd name="connsiteX3" fmla="*/ 224887 w 224886"/>
                    <a:gd name="connsiteY3" fmla="*/ 2162 h 149266"/>
                    <a:gd name="connsiteX4" fmla="*/ 1457 w 224886"/>
                    <a:gd name="connsiteY4" fmla="*/ 149267 h 1492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886" h="149266">
                      <a:moveTo>
                        <a:pt x="1457" y="149267"/>
                      </a:moveTo>
                      <a:lnTo>
                        <a:pt x="0" y="147105"/>
                      </a:lnTo>
                      <a:cubicBezTo>
                        <a:pt x="69510" y="100670"/>
                        <a:pt x="142593" y="52544"/>
                        <a:pt x="223477" y="0"/>
                      </a:cubicBezTo>
                      <a:lnTo>
                        <a:pt x="224887" y="2162"/>
                      </a:lnTo>
                      <a:cubicBezTo>
                        <a:pt x="144050" y="54706"/>
                        <a:pt x="70967" y="102785"/>
                        <a:pt x="1457" y="149267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327F5CA3-224C-1BEA-8C01-73D9C41B5EC3}"/>
                    </a:ext>
                  </a:extLst>
                </p:cNvPr>
                <p:cNvSpPr/>
                <p:nvPr/>
              </p:nvSpPr>
              <p:spPr>
                <a:xfrm>
                  <a:off x="9019505" y="1801948"/>
                  <a:ext cx="220891" cy="145365"/>
                </a:xfrm>
                <a:custGeom>
                  <a:avLst/>
                  <a:gdLst>
                    <a:gd name="connsiteX0" fmla="*/ 1363 w 220891"/>
                    <a:gd name="connsiteY0" fmla="*/ 145366 h 145365"/>
                    <a:gd name="connsiteX1" fmla="*/ 0 w 220891"/>
                    <a:gd name="connsiteY1" fmla="*/ 143204 h 145365"/>
                    <a:gd name="connsiteX2" fmla="*/ 139679 w 220891"/>
                    <a:gd name="connsiteY2" fmla="*/ 52403 h 145365"/>
                    <a:gd name="connsiteX3" fmla="*/ 219482 w 220891"/>
                    <a:gd name="connsiteY3" fmla="*/ 0 h 145365"/>
                    <a:gd name="connsiteX4" fmla="*/ 220892 w 220891"/>
                    <a:gd name="connsiteY4" fmla="*/ 2162 h 145365"/>
                    <a:gd name="connsiteX5" fmla="*/ 141136 w 220891"/>
                    <a:gd name="connsiteY5" fmla="*/ 54565 h 145365"/>
                    <a:gd name="connsiteX6" fmla="*/ 1363 w 220891"/>
                    <a:gd name="connsiteY6" fmla="*/ 145366 h 1453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891" h="145365">
                      <a:moveTo>
                        <a:pt x="1363" y="145366"/>
                      </a:moveTo>
                      <a:lnTo>
                        <a:pt x="0" y="143204"/>
                      </a:lnTo>
                      <a:cubicBezTo>
                        <a:pt x="46904" y="113642"/>
                        <a:pt x="94044" y="82529"/>
                        <a:pt x="139679" y="52403"/>
                      </a:cubicBezTo>
                      <a:cubicBezTo>
                        <a:pt x="165810" y="35155"/>
                        <a:pt x="192787" y="17342"/>
                        <a:pt x="219482" y="0"/>
                      </a:cubicBezTo>
                      <a:lnTo>
                        <a:pt x="220892" y="2162"/>
                      </a:lnTo>
                      <a:cubicBezTo>
                        <a:pt x="194244" y="19504"/>
                        <a:pt x="167220" y="37317"/>
                        <a:pt x="141136" y="54565"/>
                      </a:cubicBezTo>
                      <a:cubicBezTo>
                        <a:pt x="95454" y="84691"/>
                        <a:pt x="48267" y="115804"/>
                        <a:pt x="1363" y="145366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id="{5F6DF180-FAEF-B557-EB6C-B46FACB6F4E7}"/>
                    </a:ext>
                  </a:extLst>
                </p:cNvPr>
                <p:cNvSpPr/>
                <p:nvPr/>
              </p:nvSpPr>
              <p:spPr>
                <a:xfrm>
                  <a:off x="9015886" y="1825776"/>
                  <a:ext cx="208437" cy="140195"/>
                </a:xfrm>
                <a:custGeom>
                  <a:avLst/>
                  <a:gdLst>
                    <a:gd name="connsiteX0" fmla="*/ 1457 w 208437"/>
                    <a:gd name="connsiteY0" fmla="*/ 140196 h 140195"/>
                    <a:gd name="connsiteX1" fmla="*/ 0 w 208437"/>
                    <a:gd name="connsiteY1" fmla="*/ 138081 h 140195"/>
                    <a:gd name="connsiteX2" fmla="*/ 207027 w 208437"/>
                    <a:gd name="connsiteY2" fmla="*/ 0 h 140195"/>
                    <a:gd name="connsiteX3" fmla="*/ 208437 w 208437"/>
                    <a:gd name="connsiteY3" fmla="*/ 2162 h 140195"/>
                    <a:gd name="connsiteX4" fmla="*/ 1457 w 208437"/>
                    <a:gd name="connsiteY4" fmla="*/ 140196 h 140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8437" h="140195">
                      <a:moveTo>
                        <a:pt x="1457" y="140196"/>
                      </a:moveTo>
                      <a:lnTo>
                        <a:pt x="0" y="138081"/>
                      </a:lnTo>
                      <a:cubicBezTo>
                        <a:pt x="64059" y="94137"/>
                        <a:pt x="131783" y="48972"/>
                        <a:pt x="207027" y="0"/>
                      </a:cubicBezTo>
                      <a:lnTo>
                        <a:pt x="208437" y="2162"/>
                      </a:lnTo>
                      <a:cubicBezTo>
                        <a:pt x="133193" y="51087"/>
                        <a:pt x="65516" y="96252"/>
                        <a:pt x="1457" y="140196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19" name="Freeform: Shape 218">
                  <a:extLst>
                    <a:ext uri="{FF2B5EF4-FFF2-40B4-BE49-F238E27FC236}">
                      <a16:creationId xmlns:a16="http://schemas.microsoft.com/office/drawing/2014/main" id="{8E2DF3ED-731C-2677-4BED-47C813B088D8}"/>
                    </a:ext>
                  </a:extLst>
                </p:cNvPr>
                <p:cNvSpPr/>
                <p:nvPr/>
              </p:nvSpPr>
              <p:spPr>
                <a:xfrm>
                  <a:off x="9015134" y="1859756"/>
                  <a:ext cx="187476" cy="123135"/>
                </a:xfrm>
                <a:custGeom>
                  <a:avLst/>
                  <a:gdLst>
                    <a:gd name="connsiteX0" fmla="*/ 1410 w 187476"/>
                    <a:gd name="connsiteY0" fmla="*/ 123135 h 123135"/>
                    <a:gd name="connsiteX1" fmla="*/ 0 w 187476"/>
                    <a:gd name="connsiteY1" fmla="*/ 120974 h 123135"/>
                    <a:gd name="connsiteX2" fmla="*/ 165810 w 187476"/>
                    <a:gd name="connsiteY2" fmla="*/ 13160 h 123135"/>
                    <a:gd name="connsiteX3" fmla="*/ 186066 w 187476"/>
                    <a:gd name="connsiteY3" fmla="*/ 0 h 123135"/>
                    <a:gd name="connsiteX4" fmla="*/ 187476 w 187476"/>
                    <a:gd name="connsiteY4" fmla="*/ 2162 h 123135"/>
                    <a:gd name="connsiteX5" fmla="*/ 167267 w 187476"/>
                    <a:gd name="connsiteY5" fmla="*/ 15321 h 123135"/>
                    <a:gd name="connsiteX6" fmla="*/ 1410 w 187476"/>
                    <a:gd name="connsiteY6" fmla="*/ 123135 h 1231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7476" h="123135">
                      <a:moveTo>
                        <a:pt x="1410" y="123135"/>
                      </a:moveTo>
                      <a:lnTo>
                        <a:pt x="0" y="120974"/>
                      </a:lnTo>
                      <a:cubicBezTo>
                        <a:pt x="55270" y="85020"/>
                        <a:pt x="110540" y="49113"/>
                        <a:pt x="165810" y="13160"/>
                      </a:cubicBezTo>
                      <a:lnTo>
                        <a:pt x="186066" y="0"/>
                      </a:lnTo>
                      <a:lnTo>
                        <a:pt x="187476" y="2162"/>
                      </a:lnTo>
                      <a:lnTo>
                        <a:pt x="167267" y="15321"/>
                      </a:lnTo>
                      <a:cubicBezTo>
                        <a:pt x="111950" y="51228"/>
                        <a:pt x="56680" y="87135"/>
                        <a:pt x="1410" y="123135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20" name="Freeform: Shape 219">
                  <a:extLst>
                    <a:ext uri="{FF2B5EF4-FFF2-40B4-BE49-F238E27FC236}">
                      <a16:creationId xmlns:a16="http://schemas.microsoft.com/office/drawing/2014/main" id="{9B94D51E-887F-7D51-59D2-FECB3EB48212}"/>
                    </a:ext>
                  </a:extLst>
                </p:cNvPr>
                <p:cNvSpPr/>
                <p:nvPr/>
              </p:nvSpPr>
              <p:spPr>
                <a:xfrm>
                  <a:off x="9036424" y="1888331"/>
                  <a:ext cx="147762" cy="97051"/>
                </a:xfrm>
                <a:custGeom>
                  <a:avLst/>
                  <a:gdLst>
                    <a:gd name="connsiteX0" fmla="*/ 1410 w 147762"/>
                    <a:gd name="connsiteY0" fmla="*/ 97051 h 97051"/>
                    <a:gd name="connsiteX1" fmla="*/ 0 w 147762"/>
                    <a:gd name="connsiteY1" fmla="*/ 94889 h 97051"/>
                    <a:gd name="connsiteX2" fmla="*/ 146400 w 147762"/>
                    <a:gd name="connsiteY2" fmla="*/ 0 h 97051"/>
                    <a:gd name="connsiteX3" fmla="*/ 147763 w 147762"/>
                    <a:gd name="connsiteY3" fmla="*/ 2162 h 97051"/>
                    <a:gd name="connsiteX4" fmla="*/ 1410 w 147762"/>
                    <a:gd name="connsiteY4" fmla="*/ 97051 h 970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762" h="97051">
                      <a:moveTo>
                        <a:pt x="1410" y="97051"/>
                      </a:moveTo>
                      <a:lnTo>
                        <a:pt x="0" y="94889"/>
                      </a:lnTo>
                      <a:cubicBezTo>
                        <a:pt x="50993" y="60863"/>
                        <a:pt x="102644" y="27823"/>
                        <a:pt x="146400" y="0"/>
                      </a:cubicBezTo>
                      <a:lnTo>
                        <a:pt x="147763" y="2162"/>
                      </a:lnTo>
                      <a:cubicBezTo>
                        <a:pt x="104007" y="30032"/>
                        <a:pt x="52356" y="63072"/>
                        <a:pt x="1410" y="97051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21" name="Freeform: Shape 220">
                  <a:extLst>
                    <a:ext uri="{FF2B5EF4-FFF2-40B4-BE49-F238E27FC236}">
                      <a16:creationId xmlns:a16="http://schemas.microsoft.com/office/drawing/2014/main" id="{A596D7C6-A40C-A9DB-9DCB-4F622A732C68}"/>
                    </a:ext>
                  </a:extLst>
                </p:cNvPr>
                <p:cNvSpPr/>
                <p:nvPr/>
              </p:nvSpPr>
              <p:spPr>
                <a:xfrm>
                  <a:off x="9056304" y="1915543"/>
                  <a:ext cx="110915" cy="73270"/>
                </a:xfrm>
                <a:custGeom>
                  <a:avLst/>
                  <a:gdLst>
                    <a:gd name="connsiteX0" fmla="*/ 1410 w 110915"/>
                    <a:gd name="connsiteY0" fmla="*/ 73270 h 73270"/>
                    <a:gd name="connsiteX1" fmla="*/ 0 w 110915"/>
                    <a:gd name="connsiteY1" fmla="*/ 71108 h 73270"/>
                    <a:gd name="connsiteX2" fmla="*/ 109506 w 110915"/>
                    <a:gd name="connsiteY2" fmla="*/ 0 h 73270"/>
                    <a:gd name="connsiteX3" fmla="*/ 110916 w 110915"/>
                    <a:gd name="connsiteY3" fmla="*/ 2162 h 73270"/>
                    <a:gd name="connsiteX4" fmla="*/ 1410 w 110915"/>
                    <a:gd name="connsiteY4" fmla="*/ 73270 h 732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0915" h="73270">
                      <a:moveTo>
                        <a:pt x="1410" y="73270"/>
                      </a:moveTo>
                      <a:lnTo>
                        <a:pt x="0" y="71108"/>
                      </a:lnTo>
                      <a:cubicBezTo>
                        <a:pt x="31442" y="50570"/>
                        <a:pt x="65234" y="28622"/>
                        <a:pt x="109506" y="0"/>
                      </a:cubicBezTo>
                      <a:lnTo>
                        <a:pt x="110916" y="2162"/>
                      </a:lnTo>
                      <a:cubicBezTo>
                        <a:pt x="66597" y="30831"/>
                        <a:pt x="32852" y="52732"/>
                        <a:pt x="1410" y="73270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22" name="Freeform: Shape 221">
                  <a:extLst>
                    <a:ext uri="{FF2B5EF4-FFF2-40B4-BE49-F238E27FC236}">
                      <a16:creationId xmlns:a16="http://schemas.microsoft.com/office/drawing/2014/main" id="{BBA833B1-60BF-6567-4540-DB03D28E2EC9}"/>
                    </a:ext>
                  </a:extLst>
                </p:cNvPr>
                <p:cNvSpPr/>
                <p:nvPr/>
              </p:nvSpPr>
              <p:spPr>
                <a:xfrm>
                  <a:off x="9077501" y="1941251"/>
                  <a:ext cx="73270" cy="50100"/>
                </a:xfrm>
                <a:custGeom>
                  <a:avLst/>
                  <a:gdLst>
                    <a:gd name="connsiteX0" fmla="*/ 1457 w 73270"/>
                    <a:gd name="connsiteY0" fmla="*/ 50100 h 50100"/>
                    <a:gd name="connsiteX1" fmla="*/ 0 w 73270"/>
                    <a:gd name="connsiteY1" fmla="*/ 47985 h 50100"/>
                    <a:gd name="connsiteX2" fmla="*/ 71860 w 73270"/>
                    <a:gd name="connsiteY2" fmla="*/ 0 h 50100"/>
                    <a:gd name="connsiteX3" fmla="*/ 73270 w 73270"/>
                    <a:gd name="connsiteY3" fmla="*/ 2162 h 50100"/>
                    <a:gd name="connsiteX4" fmla="*/ 1457 w 73270"/>
                    <a:gd name="connsiteY4" fmla="*/ 50100 h 50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270" h="50100">
                      <a:moveTo>
                        <a:pt x="1457" y="50100"/>
                      </a:moveTo>
                      <a:lnTo>
                        <a:pt x="0" y="47985"/>
                      </a:lnTo>
                      <a:cubicBezTo>
                        <a:pt x="22653" y="32570"/>
                        <a:pt x="46152" y="16872"/>
                        <a:pt x="71860" y="0"/>
                      </a:cubicBezTo>
                      <a:lnTo>
                        <a:pt x="73270" y="2162"/>
                      </a:lnTo>
                      <a:cubicBezTo>
                        <a:pt x="47562" y="18987"/>
                        <a:pt x="24063" y="34685"/>
                        <a:pt x="1457" y="50100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223" name="Freeform: Shape 222">
                  <a:extLst>
                    <a:ext uri="{FF2B5EF4-FFF2-40B4-BE49-F238E27FC236}">
                      <a16:creationId xmlns:a16="http://schemas.microsoft.com/office/drawing/2014/main" id="{1127DA19-F507-7D16-A9D8-20AF4445F474}"/>
                    </a:ext>
                  </a:extLst>
                </p:cNvPr>
                <p:cNvSpPr/>
                <p:nvPr/>
              </p:nvSpPr>
              <p:spPr>
                <a:xfrm>
                  <a:off x="9100154" y="1976453"/>
                  <a:ext cx="25332" cy="16637"/>
                </a:xfrm>
                <a:custGeom>
                  <a:avLst/>
                  <a:gdLst>
                    <a:gd name="connsiteX0" fmla="*/ 1316 w 25332"/>
                    <a:gd name="connsiteY0" fmla="*/ 16637 h 16637"/>
                    <a:gd name="connsiteX1" fmla="*/ 0 w 25332"/>
                    <a:gd name="connsiteY1" fmla="*/ 14428 h 16637"/>
                    <a:gd name="connsiteX2" fmla="*/ 23969 w 25332"/>
                    <a:gd name="connsiteY2" fmla="*/ 0 h 16637"/>
                    <a:gd name="connsiteX3" fmla="*/ 25332 w 25332"/>
                    <a:gd name="connsiteY3" fmla="*/ 2209 h 16637"/>
                    <a:gd name="connsiteX4" fmla="*/ 1316 w 25332"/>
                    <a:gd name="connsiteY4" fmla="*/ 16637 h 166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332" h="16637">
                      <a:moveTo>
                        <a:pt x="1316" y="16637"/>
                      </a:moveTo>
                      <a:lnTo>
                        <a:pt x="0" y="14428"/>
                      </a:lnTo>
                      <a:cubicBezTo>
                        <a:pt x="8037" y="9682"/>
                        <a:pt x="16026" y="4841"/>
                        <a:pt x="23969" y="0"/>
                      </a:cubicBezTo>
                      <a:lnTo>
                        <a:pt x="25332" y="2209"/>
                      </a:lnTo>
                      <a:cubicBezTo>
                        <a:pt x="17342" y="7050"/>
                        <a:pt x="9353" y="11844"/>
                        <a:pt x="1316" y="16637"/>
                      </a:cubicBez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grpSp>
            <p:nvGrpSpPr>
              <p:cNvPr id="74" name="Graphic 111">
                <a:extLst>
                  <a:ext uri="{FF2B5EF4-FFF2-40B4-BE49-F238E27FC236}">
                    <a16:creationId xmlns:a16="http://schemas.microsoft.com/office/drawing/2014/main" id="{B8AE5EF3-12D5-9A5C-F188-E81B344E2576}"/>
                  </a:ext>
                </a:extLst>
              </p:cNvPr>
              <p:cNvGrpSpPr/>
              <p:nvPr/>
            </p:nvGrpSpPr>
            <p:grpSpPr>
              <a:xfrm>
                <a:off x="9081730" y="1904686"/>
                <a:ext cx="488052" cy="416169"/>
                <a:chOff x="9081730" y="1904686"/>
                <a:chExt cx="488052" cy="416169"/>
              </a:xfrm>
              <a:grpFill/>
            </p:grpSpPr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EF77B1C3-C033-1B3D-0130-57CA892F5E7B}"/>
                    </a:ext>
                  </a:extLst>
                </p:cNvPr>
                <p:cNvSpPr/>
                <p:nvPr/>
              </p:nvSpPr>
              <p:spPr>
                <a:xfrm rot="-2989129">
                  <a:off x="9087567" y="2299976"/>
                  <a:ext cx="2584" cy="16261"/>
                </a:xfrm>
                <a:custGeom>
                  <a:avLst/>
                  <a:gdLst>
                    <a:gd name="connsiteX0" fmla="*/ 0 w 2584"/>
                    <a:gd name="connsiteY0" fmla="*/ 0 h 16261"/>
                    <a:gd name="connsiteX1" fmla="*/ 2585 w 2584"/>
                    <a:gd name="connsiteY1" fmla="*/ 0 h 16261"/>
                    <a:gd name="connsiteX2" fmla="*/ 2585 w 2584"/>
                    <a:gd name="connsiteY2" fmla="*/ 16261 h 16261"/>
                    <a:gd name="connsiteX3" fmla="*/ 0 w 2584"/>
                    <a:gd name="connsiteY3" fmla="*/ 16261 h 162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6261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6261"/>
                      </a:lnTo>
                      <a:lnTo>
                        <a:pt x="0" y="1626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E96FCF95-DF9B-F61D-2149-0D35E799AEB1}"/>
                    </a:ext>
                  </a:extLst>
                </p:cNvPr>
                <p:cNvSpPr/>
                <p:nvPr/>
              </p:nvSpPr>
              <p:spPr>
                <a:xfrm rot="-2989129">
                  <a:off x="9099614" y="2289220"/>
                  <a:ext cx="2584" cy="22041"/>
                </a:xfrm>
                <a:custGeom>
                  <a:avLst/>
                  <a:gdLst>
                    <a:gd name="connsiteX0" fmla="*/ 0 w 2584"/>
                    <a:gd name="connsiteY0" fmla="*/ 0 h 22041"/>
                    <a:gd name="connsiteX1" fmla="*/ 2585 w 2584"/>
                    <a:gd name="connsiteY1" fmla="*/ 0 h 22041"/>
                    <a:gd name="connsiteX2" fmla="*/ 2585 w 2584"/>
                    <a:gd name="connsiteY2" fmla="*/ 22042 h 22041"/>
                    <a:gd name="connsiteX3" fmla="*/ 0 w 2584"/>
                    <a:gd name="connsiteY3" fmla="*/ 22042 h 220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22041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22042"/>
                      </a:lnTo>
                      <a:lnTo>
                        <a:pt x="0" y="22042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983F8D47-DDB4-B26A-98E5-8CF0C456C91C}"/>
                    </a:ext>
                  </a:extLst>
                </p:cNvPr>
                <p:cNvSpPr/>
                <p:nvPr/>
              </p:nvSpPr>
              <p:spPr>
                <a:xfrm rot="-2988382">
                  <a:off x="9112200" y="2280319"/>
                  <a:ext cx="2585" cy="25286"/>
                </a:xfrm>
                <a:custGeom>
                  <a:avLst/>
                  <a:gdLst>
                    <a:gd name="connsiteX0" fmla="*/ 0 w 2585"/>
                    <a:gd name="connsiteY0" fmla="*/ 0 h 25286"/>
                    <a:gd name="connsiteX1" fmla="*/ 2585 w 2585"/>
                    <a:gd name="connsiteY1" fmla="*/ 0 h 25286"/>
                    <a:gd name="connsiteX2" fmla="*/ 2585 w 2585"/>
                    <a:gd name="connsiteY2" fmla="*/ 25286 h 25286"/>
                    <a:gd name="connsiteX3" fmla="*/ 0 w 2585"/>
                    <a:gd name="connsiteY3" fmla="*/ 25286 h 25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5" h="25286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25286"/>
                      </a:lnTo>
                      <a:lnTo>
                        <a:pt x="0" y="25286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91577E0B-00D3-AED1-8986-F5988B7D3283}"/>
                    </a:ext>
                  </a:extLst>
                </p:cNvPr>
                <p:cNvSpPr/>
                <p:nvPr/>
              </p:nvSpPr>
              <p:spPr>
                <a:xfrm rot="-2989129">
                  <a:off x="9123957" y="2270434"/>
                  <a:ext cx="2584" cy="29044"/>
                </a:xfrm>
                <a:custGeom>
                  <a:avLst/>
                  <a:gdLst>
                    <a:gd name="connsiteX0" fmla="*/ 0 w 2584"/>
                    <a:gd name="connsiteY0" fmla="*/ 0 h 29044"/>
                    <a:gd name="connsiteX1" fmla="*/ 2585 w 2584"/>
                    <a:gd name="connsiteY1" fmla="*/ 0 h 29044"/>
                    <a:gd name="connsiteX2" fmla="*/ 2585 w 2584"/>
                    <a:gd name="connsiteY2" fmla="*/ 29045 h 29044"/>
                    <a:gd name="connsiteX3" fmla="*/ 0 w 2584"/>
                    <a:gd name="connsiteY3" fmla="*/ 29045 h 29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29044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29045"/>
                      </a:lnTo>
                      <a:lnTo>
                        <a:pt x="0" y="2904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4D5F309F-3D61-62F8-8BDD-0C9ACEEB7653}"/>
                    </a:ext>
                  </a:extLst>
                </p:cNvPr>
                <p:cNvSpPr/>
                <p:nvPr/>
              </p:nvSpPr>
              <p:spPr>
                <a:xfrm rot="-2988645">
                  <a:off x="9138993" y="2263543"/>
                  <a:ext cx="2584" cy="32287"/>
                </a:xfrm>
                <a:custGeom>
                  <a:avLst/>
                  <a:gdLst>
                    <a:gd name="connsiteX0" fmla="*/ 0 w 2584"/>
                    <a:gd name="connsiteY0" fmla="*/ 0 h 32287"/>
                    <a:gd name="connsiteX1" fmla="*/ 2585 w 2584"/>
                    <a:gd name="connsiteY1" fmla="*/ 0 h 32287"/>
                    <a:gd name="connsiteX2" fmla="*/ 2585 w 2584"/>
                    <a:gd name="connsiteY2" fmla="*/ 32287 h 32287"/>
                    <a:gd name="connsiteX3" fmla="*/ 0 w 2584"/>
                    <a:gd name="connsiteY3" fmla="*/ 32287 h 322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32287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32287"/>
                      </a:lnTo>
                      <a:lnTo>
                        <a:pt x="0" y="3228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65489EF7-24B7-3700-640D-AECE05CCB8F9}"/>
                    </a:ext>
                  </a:extLst>
                </p:cNvPr>
                <p:cNvSpPr/>
                <p:nvPr/>
              </p:nvSpPr>
              <p:spPr>
                <a:xfrm rot="-2988645">
                  <a:off x="9149637" y="2252759"/>
                  <a:ext cx="2584" cy="36140"/>
                </a:xfrm>
                <a:custGeom>
                  <a:avLst/>
                  <a:gdLst>
                    <a:gd name="connsiteX0" fmla="*/ 0 w 2584"/>
                    <a:gd name="connsiteY0" fmla="*/ 0 h 36140"/>
                    <a:gd name="connsiteX1" fmla="*/ 2585 w 2584"/>
                    <a:gd name="connsiteY1" fmla="*/ 0 h 36140"/>
                    <a:gd name="connsiteX2" fmla="*/ 2585 w 2584"/>
                    <a:gd name="connsiteY2" fmla="*/ 36141 h 36140"/>
                    <a:gd name="connsiteX3" fmla="*/ 0 w 2584"/>
                    <a:gd name="connsiteY3" fmla="*/ 36141 h 36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36140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36141"/>
                      </a:lnTo>
                      <a:lnTo>
                        <a:pt x="0" y="3614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72A27DC5-9885-A434-C99E-F60292F10AC8}"/>
                    </a:ext>
                  </a:extLst>
                </p:cNvPr>
                <p:cNvSpPr/>
                <p:nvPr/>
              </p:nvSpPr>
              <p:spPr>
                <a:xfrm rot="-2988645">
                  <a:off x="9161575" y="2241897"/>
                  <a:ext cx="2584" cy="42015"/>
                </a:xfrm>
                <a:custGeom>
                  <a:avLst/>
                  <a:gdLst>
                    <a:gd name="connsiteX0" fmla="*/ 0 w 2584"/>
                    <a:gd name="connsiteY0" fmla="*/ 0 h 42015"/>
                    <a:gd name="connsiteX1" fmla="*/ 2585 w 2584"/>
                    <a:gd name="connsiteY1" fmla="*/ 0 h 42015"/>
                    <a:gd name="connsiteX2" fmla="*/ 2585 w 2584"/>
                    <a:gd name="connsiteY2" fmla="*/ 42015 h 42015"/>
                    <a:gd name="connsiteX3" fmla="*/ 0 w 2584"/>
                    <a:gd name="connsiteY3" fmla="*/ 42015 h 4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42015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42015"/>
                      </a:lnTo>
                      <a:lnTo>
                        <a:pt x="0" y="4201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D5EE709A-8122-025B-E111-0CAC9746B5C2}"/>
                    </a:ext>
                  </a:extLst>
                </p:cNvPr>
                <p:cNvSpPr/>
                <p:nvPr/>
              </p:nvSpPr>
              <p:spPr>
                <a:xfrm rot="-2988382">
                  <a:off x="9172406" y="2229430"/>
                  <a:ext cx="2585" cy="49209"/>
                </a:xfrm>
                <a:custGeom>
                  <a:avLst/>
                  <a:gdLst>
                    <a:gd name="connsiteX0" fmla="*/ 0 w 2585"/>
                    <a:gd name="connsiteY0" fmla="*/ 0 h 49209"/>
                    <a:gd name="connsiteX1" fmla="*/ 2585 w 2585"/>
                    <a:gd name="connsiteY1" fmla="*/ 0 h 49209"/>
                    <a:gd name="connsiteX2" fmla="*/ 2585 w 2585"/>
                    <a:gd name="connsiteY2" fmla="*/ 49209 h 49209"/>
                    <a:gd name="connsiteX3" fmla="*/ 0 w 2585"/>
                    <a:gd name="connsiteY3" fmla="*/ 49209 h 492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5" h="49209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49209"/>
                      </a:lnTo>
                      <a:lnTo>
                        <a:pt x="0" y="49209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A400BA1E-1896-D1FB-208C-0F0E839E9FDE}"/>
                    </a:ext>
                  </a:extLst>
                </p:cNvPr>
                <p:cNvSpPr/>
                <p:nvPr/>
              </p:nvSpPr>
              <p:spPr>
                <a:xfrm rot="-2988645">
                  <a:off x="9183018" y="2215941"/>
                  <a:ext cx="2584" cy="58229"/>
                </a:xfrm>
                <a:custGeom>
                  <a:avLst/>
                  <a:gdLst>
                    <a:gd name="connsiteX0" fmla="*/ 0 w 2584"/>
                    <a:gd name="connsiteY0" fmla="*/ 0 h 58229"/>
                    <a:gd name="connsiteX1" fmla="*/ 2585 w 2584"/>
                    <a:gd name="connsiteY1" fmla="*/ 0 h 58229"/>
                    <a:gd name="connsiteX2" fmla="*/ 2585 w 2584"/>
                    <a:gd name="connsiteY2" fmla="*/ 58230 h 58229"/>
                    <a:gd name="connsiteX3" fmla="*/ 0 w 2584"/>
                    <a:gd name="connsiteY3" fmla="*/ 58230 h 582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58229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58230"/>
                      </a:lnTo>
                      <a:lnTo>
                        <a:pt x="0" y="5823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C63D8145-B6FC-5C71-803F-E2821B24095A}"/>
                    </a:ext>
                  </a:extLst>
                </p:cNvPr>
                <p:cNvSpPr/>
                <p:nvPr/>
              </p:nvSpPr>
              <p:spPr>
                <a:xfrm rot="-2988645">
                  <a:off x="9194362" y="2207619"/>
                  <a:ext cx="2584" cy="58229"/>
                </a:xfrm>
                <a:custGeom>
                  <a:avLst/>
                  <a:gdLst>
                    <a:gd name="connsiteX0" fmla="*/ 0 w 2584"/>
                    <a:gd name="connsiteY0" fmla="*/ 0 h 58229"/>
                    <a:gd name="connsiteX1" fmla="*/ 2585 w 2584"/>
                    <a:gd name="connsiteY1" fmla="*/ 0 h 58229"/>
                    <a:gd name="connsiteX2" fmla="*/ 2585 w 2584"/>
                    <a:gd name="connsiteY2" fmla="*/ 58230 h 58229"/>
                    <a:gd name="connsiteX3" fmla="*/ 0 w 2584"/>
                    <a:gd name="connsiteY3" fmla="*/ 58230 h 582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58229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58230"/>
                      </a:lnTo>
                      <a:lnTo>
                        <a:pt x="0" y="5823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20" name="Freeform: Shape 119">
                  <a:extLst>
                    <a:ext uri="{FF2B5EF4-FFF2-40B4-BE49-F238E27FC236}">
                      <a16:creationId xmlns:a16="http://schemas.microsoft.com/office/drawing/2014/main" id="{8353FEAC-6398-7DF7-F5CF-1EE99E74B0EA}"/>
                    </a:ext>
                  </a:extLst>
                </p:cNvPr>
                <p:cNvSpPr/>
                <p:nvPr/>
              </p:nvSpPr>
              <p:spPr>
                <a:xfrm rot="-2988645">
                  <a:off x="9207537" y="2198738"/>
                  <a:ext cx="2584" cy="62271"/>
                </a:xfrm>
                <a:custGeom>
                  <a:avLst/>
                  <a:gdLst>
                    <a:gd name="connsiteX0" fmla="*/ 0 w 2584"/>
                    <a:gd name="connsiteY0" fmla="*/ 0 h 62271"/>
                    <a:gd name="connsiteX1" fmla="*/ 2585 w 2584"/>
                    <a:gd name="connsiteY1" fmla="*/ 0 h 62271"/>
                    <a:gd name="connsiteX2" fmla="*/ 2585 w 2584"/>
                    <a:gd name="connsiteY2" fmla="*/ 62271 h 62271"/>
                    <a:gd name="connsiteX3" fmla="*/ 0 w 2584"/>
                    <a:gd name="connsiteY3" fmla="*/ 62271 h 622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62271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62271"/>
                      </a:lnTo>
                      <a:lnTo>
                        <a:pt x="0" y="6227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E3316CDD-532C-6D2E-2B8A-29154997C04D}"/>
                    </a:ext>
                  </a:extLst>
                </p:cNvPr>
                <p:cNvSpPr/>
                <p:nvPr/>
              </p:nvSpPr>
              <p:spPr>
                <a:xfrm rot="-2988645">
                  <a:off x="9220149" y="2189768"/>
                  <a:ext cx="2584" cy="65561"/>
                </a:xfrm>
                <a:custGeom>
                  <a:avLst/>
                  <a:gdLst>
                    <a:gd name="connsiteX0" fmla="*/ 0 w 2584"/>
                    <a:gd name="connsiteY0" fmla="*/ 0 h 65561"/>
                    <a:gd name="connsiteX1" fmla="*/ 2585 w 2584"/>
                    <a:gd name="connsiteY1" fmla="*/ 0 h 65561"/>
                    <a:gd name="connsiteX2" fmla="*/ 2585 w 2584"/>
                    <a:gd name="connsiteY2" fmla="*/ 65561 h 65561"/>
                    <a:gd name="connsiteX3" fmla="*/ 0 w 2584"/>
                    <a:gd name="connsiteY3" fmla="*/ 65561 h 65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65561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65561"/>
                      </a:lnTo>
                      <a:lnTo>
                        <a:pt x="0" y="6556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22" name="Freeform: Shape 121">
                  <a:extLst>
                    <a:ext uri="{FF2B5EF4-FFF2-40B4-BE49-F238E27FC236}">
                      <a16:creationId xmlns:a16="http://schemas.microsoft.com/office/drawing/2014/main" id="{0DD718F9-7454-3F0D-B70F-C132F38C6BDD}"/>
                    </a:ext>
                  </a:extLst>
                </p:cNvPr>
                <p:cNvSpPr/>
                <p:nvPr/>
              </p:nvSpPr>
              <p:spPr>
                <a:xfrm rot="-2988645">
                  <a:off x="9232067" y="2179060"/>
                  <a:ext cx="2584" cy="71294"/>
                </a:xfrm>
                <a:custGeom>
                  <a:avLst/>
                  <a:gdLst>
                    <a:gd name="connsiteX0" fmla="*/ 0 w 2584"/>
                    <a:gd name="connsiteY0" fmla="*/ 0 h 71294"/>
                    <a:gd name="connsiteX1" fmla="*/ 2585 w 2584"/>
                    <a:gd name="connsiteY1" fmla="*/ 0 h 71294"/>
                    <a:gd name="connsiteX2" fmla="*/ 2585 w 2584"/>
                    <a:gd name="connsiteY2" fmla="*/ 71295 h 71294"/>
                    <a:gd name="connsiteX3" fmla="*/ 0 w 2584"/>
                    <a:gd name="connsiteY3" fmla="*/ 71295 h 712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71294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71295"/>
                      </a:lnTo>
                      <a:lnTo>
                        <a:pt x="0" y="7129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23" name="Freeform: Shape 122">
                  <a:extLst>
                    <a:ext uri="{FF2B5EF4-FFF2-40B4-BE49-F238E27FC236}">
                      <a16:creationId xmlns:a16="http://schemas.microsoft.com/office/drawing/2014/main" id="{856BDA95-9A26-44D2-A111-B2B59BD11D5C}"/>
                    </a:ext>
                  </a:extLst>
                </p:cNvPr>
                <p:cNvSpPr/>
                <p:nvPr/>
              </p:nvSpPr>
              <p:spPr>
                <a:xfrm rot="-2988645">
                  <a:off x="9244038" y="2169093"/>
                  <a:ext cx="2584" cy="75477"/>
                </a:xfrm>
                <a:custGeom>
                  <a:avLst/>
                  <a:gdLst>
                    <a:gd name="connsiteX0" fmla="*/ 0 w 2584"/>
                    <a:gd name="connsiteY0" fmla="*/ 0 h 75477"/>
                    <a:gd name="connsiteX1" fmla="*/ 2585 w 2584"/>
                    <a:gd name="connsiteY1" fmla="*/ 0 h 75477"/>
                    <a:gd name="connsiteX2" fmla="*/ 2585 w 2584"/>
                    <a:gd name="connsiteY2" fmla="*/ 75477 h 75477"/>
                    <a:gd name="connsiteX3" fmla="*/ 0 w 2584"/>
                    <a:gd name="connsiteY3" fmla="*/ 75477 h 754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75477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75477"/>
                      </a:lnTo>
                      <a:lnTo>
                        <a:pt x="0" y="7547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24" name="Freeform: Shape 123">
                  <a:extLst>
                    <a:ext uri="{FF2B5EF4-FFF2-40B4-BE49-F238E27FC236}">
                      <a16:creationId xmlns:a16="http://schemas.microsoft.com/office/drawing/2014/main" id="{D72FBDB2-C926-8969-B15A-2A1174CBB819}"/>
                    </a:ext>
                  </a:extLst>
                </p:cNvPr>
                <p:cNvSpPr/>
                <p:nvPr/>
              </p:nvSpPr>
              <p:spPr>
                <a:xfrm rot="-2988382">
                  <a:off x="9257352" y="2161114"/>
                  <a:ext cx="2585" cy="77926"/>
                </a:xfrm>
                <a:custGeom>
                  <a:avLst/>
                  <a:gdLst>
                    <a:gd name="connsiteX0" fmla="*/ 0 w 2585"/>
                    <a:gd name="connsiteY0" fmla="*/ 0 h 77926"/>
                    <a:gd name="connsiteX1" fmla="*/ 2585 w 2585"/>
                    <a:gd name="connsiteY1" fmla="*/ 0 h 77926"/>
                    <a:gd name="connsiteX2" fmla="*/ 2585 w 2585"/>
                    <a:gd name="connsiteY2" fmla="*/ 77926 h 77926"/>
                    <a:gd name="connsiteX3" fmla="*/ 0 w 2585"/>
                    <a:gd name="connsiteY3" fmla="*/ 77926 h 77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5" h="77926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77926"/>
                      </a:lnTo>
                      <a:lnTo>
                        <a:pt x="0" y="77926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8CB2A64F-C80D-5148-0227-25F38F49E5AD}"/>
                    </a:ext>
                  </a:extLst>
                </p:cNvPr>
                <p:cNvSpPr/>
                <p:nvPr/>
              </p:nvSpPr>
              <p:spPr>
                <a:xfrm rot="-2988645">
                  <a:off x="9269169" y="2149436"/>
                  <a:ext cx="2584" cy="85440"/>
                </a:xfrm>
                <a:custGeom>
                  <a:avLst/>
                  <a:gdLst>
                    <a:gd name="connsiteX0" fmla="*/ 0 w 2584"/>
                    <a:gd name="connsiteY0" fmla="*/ 0 h 85440"/>
                    <a:gd name="connsiteX1" fmla="*/ 2585 w 2584"/>
                    <a:gd name="connsiteY1" fmla="*/ 0 h 85440"/>
                    <a:gd name="connsiteX2" fmla="*/ 2585 w 2584"/>
                    <a:gd name="connsiteY2" fmla="*/ 85441 h 85440"/>
                    <a:gd name="connsiteX3" fmla="*/ 0 w 2584"/>
                    <a:gd name="connsiteY3" fmla="*/ 85441 h 854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85440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85441"/>
                      </a:lnTo>
                      <a:lnTo>
                        <a:pt x="0" y="8544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ED871B1B-F24C-EA29-2348-4F87FFDE5626}"/>
                    </a:ext>
                  </a:extLst>
                </p:cNvPr>
                <p:cNvSpPr/>
                <p:nvPr/>
              </p:nvSpPr>
              <p:spPr>
                <a:xfrm rot="-2988645">
                  <a:off x="9281739" y="2140427"/>
                  <a:ext cx="2584" cy="88730"/>
                </a:xfrm>
                <a:custGeom>
                  <a:avLst/>
                  <a:gdLst>
                    <a:gd name="connsiteX0" fmla="*/ 0 w 2584"/>
                    <a:gd name="connsiteY0" fmla="*/ 0 h 88730"/>
                    <a:gd name="connsiteX1" fmla="*/ 2585 w 2584"/>
                    <a:gd name="connsiteY1" fmla="*/ 0 h 88730"/>
                    <a:gd name="connsiteX2" fmla="*/ 2585 w 2584"/>
                    <a:gd name="connsiteY2" fmla="*/ 88731 h 88730"/>
                    <a:gd name="connsiteX3" fmla="*/ 0 w 2584"/>
                    <a:gd name="connsiteY3" fmla="*/ 88731 h 887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88730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88731"/>
                      </a:lnTo>
                      <a:lnTo>
                        <a:pt x="0" y="8873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63E9341B-D73F-D76B-F210-03D96496C62C}"/>
                    </a:ext>
                  </a:extLst>
                </p:cNvPr>
                <p:cNvSpPr/>
                <p:nvPr/>
              </p:nvSpPr>
              <p:spPr>
                <a:xfrm rot="-2988645">
                  <a:off x="9293106" y="2130442"/>
                  <a:ext cx="2584" cy="92067"/>
                </a:xfrm>
                <a:custGeom>
                  <a:avLst/>
                  <a:gdLst>
                    <a:gd name="connsiteX0" fmla="*/ 0 w 2584"/>
                    <a:gd name="connsiteY0" fmla="*/ 0 h 92067"/>
                    <a:gd name="connsiteX1" fmla="*/ 2585 w 2584"/>
                    <a:gd name="connsiteY1" fmla="*/ 0 h 92067"/>
                    <a:gd name="connsiteX2" fmla="*/ 2585 w 2584"/>
                    <a:gd name="connsiteY2" fmla="*/ 92068 h 92067"/>
                    <a:gd name="connsiteX3" fmla="*/ 0 w 2584"/>
                    <a:gd name="connsiteY3" fmla="*/ 92068 h 92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92067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92068"/>
                      </a:lnTo>
                      <a:lnTo>
                        <a:pt x="0" y="9206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AC1824EE-E0FF-D4A4-9722-8FAD7A4A7F1B}"/>
                    </a:ext>
                  </a:extLst>
                </p:cNvPr>
                <p:cNvSpPr/>
                <p:nvPr/>
              </p:nvSpPr>
              <p:spPr>
                <a:xfrm rot="-2988645">
                  <a:off x="9305661" y="2120688"/>
                  <a:ext cx="2584" cy="96861"/>
                </a:xfrm>
                <a:custGeom>
                  <a:avLst/>
                  <a:gdLst>
                    <a:gd name="connsiteX0" fmla="*/ 0 w 2584"/>
                    <a:gd name="connsiteY0" fmla="*/ 0 h 96861"/>
                    <a:gd name="connsiteX1" fmla="*/ 2585 w 2584"/>
                    <a:gd name="connsiteY1" fmla="*/ 0 h 96861"/>
                    <a:gd name="connsiteX2" fmla="*/ 2585 w 2584"/>
                    <a:gd name="connsiteY2" fmla="*/ 96861 h 96861"/>
                    <a:gd name="connsiteX3" fmla="*/ 0 w 2584"/>
                    <a:gd name="connsiteY3" fmla="*/ 96861 h 968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96861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96861"/>
                      </a:lnTo>
                      <a:lnTo>
                        <a:pt x="0" y="9686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51580575-C6C6-F4CE-93C1-1167DA002637}"/>
                    </a:ext>
                  </a:extLst>
                </p:cNvPr>
                <p:cNvSpPr/>
                <p:nvPr/>
              </p:nvSpPr>
              <p:spPr>
                <a:xfrm rot="-2988645">
                  <a:off x="9318879" y="2113380"/>
                  <a:ext cx="2584" cy="97848"/>
                </a:xfrm>
                <a:custGeom>
                  <a:avLst/>
                  <a:gdLst>
                    <a:gd name="connsiteX0" fmla="*/ 0 w 2584"/>
                    <a:gd name="connsiteY0" fmla="*/ 0 h 97848"/>
                    <a:gd name="connsiteX1" fmla="*/ 2585 w 2584"/>
                    <a:gd name="connsiteY1" fmla="*/ 0 h 97848"/>
                    <a:gd name="connsiteX2" fmla="*/ 2585 w 2584"/>
                    <a:gd name="connsiteY2" fmla="*/ 97848 h 97848"/>
                    <a:gd name="connsiteX3" fmla="*/ 0 w 2584"/>
                    <a:gd name="connsiteY3" fmla="*/ 97848 h 97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97848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97848"/>
                      </a:lnTo>
                      <a:lnTo>
                        <a:pt x="0" y="9784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F924D020-5FAC-E1B8-20B0-DE8A87E4A122}"/>
                    </a:ext>
                  </a:extLst>
                </p:cNvPr>
                <p:cNvSpPr/>
                <p:nvPr/>
              </p:nvSpPr>
              <p:spPr>
                <a:xfrm rot="-2988645">
                  <a:off x="9331487" y="2102774"/>
                  <a:ext cx="2584" cy="104474"/>
                </a:xfrm>
                <a:custGeom>
                  <a:avLst/>
                  <a:gdLst>
                    <a:gd name="connsiteX0" fmla="*/ 0 w 2584"/>
                    <a:gd name="connsiteY0" fmla="*/ 0 h 104474"/>
                    <a:gd name="connsiteX1" fmla="*/ 2585 w 2584"/>
                    <a:gd name="connsiteY1" fmla="*/ 0 h 104474"/>
                    <a:gd name="connsiteX2" fmla="*/ 2585 w 2584"/>
                    <a:gd name="connsiteY2" fmla="*/ 104475 h 104474"/>
                    <a:gd name="connsiteX3" fmla="*/ 0 w 2584"/>
                    <a:gd name="connsiteY3" fmla="*/ 104475 h 1044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04474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04475"/>
                      </a:lnTo>
                      <a:lnTo>
                        <a:pt x="0" y="10447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31" name="Freeform: Shape 130">
                  <a:extLst>
                    <a:ext uri="{FF2B5EF4-FFF2-40B4-BE49-F238E27FC236}">
                      <a16:creationId xmlns:a16="http://schemas.microsoft.com/office/drawing/2014/main" id="{1DFEF4D5-7FDB-D7B3-4078-419463D90E77}"/>
                    </a:ext>
                  </a:extLst>
                </p:cNvPr>
                <p:cNvSpPr/>
                <p:nvPr/>
              </p:nvSpPr>
              <p:spPr>
                <a:xfrm rot="-2988645">
                  <a:off x="9344675" y="2094834"/>
                  <a:ext cx="2584" cy="106871"/>
                </a:xfrm>
                <a:custGeom>
                  <a:avLst/>
                  <a:gdLst>
                    <a:gd name="connsiteX0" fmla="*/ 0 w 2584"/>
                    <a:gd name="connsiteY0" fmla="*/ 0 h 106871"/>
                    <a:gd name="connsiteX1" fmla="*/ 2585 w 2584"/>
                    <a:gd name="connsiteY1" fmla="*/ 0 h 106871"/>
                    <a:gd name="connsiteX2" fmla="*/ 2585 w 2584"/>
                    <a:gd name="connsiteY2" fmla="*/ 106872 h 106871"/>
                    <a:gd name="connsiteX3" fmla="*/ 0 w 2584"/>
                    <a:gd name="connsiteY3" fmla="*/ 106872 h 1068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06871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06872"/>
                      </a:lnTo>
                      <a:lnTo>
                        <a:pt x="0" y="106872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32" name="Freeform: Shape 131">
                  <a:extLst>
                    <a:ext uri="{FF2B5EF4-FFF2-40B4-BE49-F238E27FC236}">
                      <a16:creationId xmlns:a16="http://schemas.microsoft.com/office/drawing/2014/main" id="{22359D1E-D2E0-918E-26B2-356CD4341743}"/>
                    </a:ext>
                  </a:extLst>
                </p:cNvPr>
                <p:cNvSpPr/>
                <p:nvPr/>
              </p:nvSpPr>
              <p:spPr>
                <a:xfrm rot="-2988645">
                  <a:off x="9356609" y="2084781"/>
                  <a:ext cx="2584" cy="111101"/>
                </a:xfrm>
                <a:custGeom>
                  <a:avLst/>
                  <a:gdLst>
                    <a:gd name="connsiteX0" fmla="*/ 0 w 2584"/>
                    <a:gd name="connsiteY0" fmla="*/ 0 h 111101"/>
                    <a:gd name="connsiteX1" fmla="*/ 2585 w 2584"/>
                    <a:gd name="connsiteY1" fmla="*/ 0 h 111101"/>
                    <a:gd name="connsiteX2" fmla="*/ 2585 w 2584"/>
                    <a:gd name="connsiteY2" fmla="*/ 111101 h 111101"/>
                    <a:gd name="connsiteX3" fmla="*/ 0 w 2584"/>
                    <a:gd name="connsiteY3" fmla="*/ 111101 h 111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11101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11101"/>
                      </a:lnTo>
                      <a:lnTo>
                        <a:pt x="0" y="11110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33" name="Freeform: Shape 132">
                  <a:extLst>
                    <a:ext uri="{FF2B5EF4-FFF2-40B4-BE49-F238E27FC236}">
                      <a16:creationId xmlns:a16="http://schemas.microsoft.com/office/drawing/2014/main" id="{2FC8997B-7598-D240-DC9B-0C85744A26C5}"/>
                    </a:ext>
                  </a:extLst>
                </p:cNvPr>
                <p:cNvSpPr/>
                <p:nvPr/>
              </p:nvSpPr>
              <p:spPr>
                <a:xfrm rot="-2988645">
                  <a:off x="9369818" y="2075081"/>
                  <a:ext cx="2584" cy="116788"/>
                </a:xfrm>
                <a:custGeom>
                  <a:avLst/>
                  <a:gdLst>
                    <a:gd name="connsiteX0" fmla="*/ 0 w 2584"/>
                    <a:gd name="connsiteY0" fmla="*/ 0 h 116788"/>
                    <a:gd name="connsiteX1" fmla="*/ 2585 w 2584"/>
                    <a:gd name="connsiteY1" fmla="*/ 0 h 116788"/>
                    <a:gd name="connsiteX2" fmla="*/ 2585 w 2584"/>
                    <a:gd name="connsiteY2" fmla="*/ 116788 h 116788"/>
                    <a:gd name="connsiteX3" fmla="*/ 0 w 2584"/>
                    <a:gd name="connsiteY3" fmla="*/ 116788 h 1167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16788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16788"/>
                      </a:lnTo>
                      <a:lnTo>
                        <a:pt x="0" y="11678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34" name="Freeform: Shape 133">
                  <a:extLst>
                    <a:ext uri="{FF2B5EF4-FFF2-40B4-BE49-F238E27FC236}">
                      <a16:creationId xmlns:a16="http://schemas.microsoft.com/office/drawing/2014/main" id="{298624A0-E9F1-753C-328A-9585856ED657}"/>
                    </a:ext>
                  </a:extLst>
                </p:cNvPr>
                <p:cNvSpPr/>
                <p:nvPr/>
              </p:nvSpPr>
              <p:spPr>
                <a:xfrm rot="-2988645">
                  <a:off x="9382399" y="2066136"/>
                  <a:ext cx="2584" cy="120171"/>
                </a:xfrm>
                <a:custGeom>
                  <a:avLst/>
                  <a:gdLst>
                    <a:gd name="connsiteX0" fmla="*/ 0 w 2584"/>
                    <a:gd name="connsiteY0" fmla="*/ 0 h 120171"/>
                    <a:gd name="connsiteX1" fmla="*/ 2585 w 2584"/>
                    <a:gd name="connsiteY1" fmla="*/ 0 h 120171"/>
                    <a:gd name="connsiteX2" fmla="*/ 2585 w 2584"/>
                    <a:gd name="connsiteY2" fmla="*/ 120172 h 120171"/>
                    <a:gd name="connsiteX3" fmla="*/ 0 w 2584"/>
                    <a:gd name="connsiteY3" fmla="*/ 120172 h 120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20171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20172"/>
                      </a:lnTo>
                      <a:lnTo>
                        <a:pt x="0" y="120172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3F46F062-EF33-5C7E-D34B-FAF04C507A19}"/>
                    </a:ext>
                  </a:extLst>
                </p:cNvPr>
                <p:cNvSpPr/>
                <p:nvPr/>
              </p:nvSpPr>
              <p:spPr>
                <a:xfrm rot="-2988645">
                  <a:off x="9394355" y="2056117"/>
                  <a:ext cx="2584" cy="124448"/>
                </a:xfrm>
                <a:custGeom>
                  <a:avLst/>
                  <a:gdLst>
                    <a:gd name="connsiteX0" fmla="*/ 0 w 2584"/>
                    <a:gd name="connsiteY0" fmla="*/ 0 h 124448"/>
                    <a:gd name="connsiteX1" fmla="*/ 2585 w 2584"/>
                    <a:gd name="connsiteY1" fmla="*/ 0 h 124448"/>
                    <a:gd name="connsiteX2" fmla="*/ 2585 w 2584"/>
                    <a:gd name="connsiteY2" fmla="*/ 124449 h 124448"/>
                    <a:gd name="connsiteX3" fmla="*/ 0 w 2584"/>
                    <a:gd name="connsiteY3" fmla="*/ 124449 h 1244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24448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24449"/>
                      </a:lnTo>
                      <a:lnTo>
                        <a:pt x="0" y="124449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26DE527C-91E6-429B-DA0E-38FCF380C817}"/>
                    </a:ext>
                  </a:extLst>
                </p:cNvPr>
                <p:cNvSpPr/>
                <p:nvPr/>
              </p:nvSpPr>
              <p:spPr>
                <a:xfrm rot="-2988645">
                  <a:off x="9405686" y="2044331"/>
                  <a:ext cx="2584" cy="131122"/>
                </a:xfrm>
                <a:custGeom>
                  <a:avLst/>
                  <a:gdLst>
                    <a:gd name="connsiteX0" fmla="*/ 0 w 2584"/>
                    <a:gd name="connsiteY0" fmla="*/ 0 h 131122"/>
                    <a:gd name="connsiteX1" fmla="*/ 2585 w 2584"/>
                    <a:gd name="connsiteY1" fmla="*/ 0 h 131122"/>
                    <a:gd name="connsiteX2" fmla="*/ 2585 w 2584"/>
                    <a:gd name="connsiteY2" fmla="*/ 131122 h 131122"/>
                    <a:gd name="connsiteX3" fmla="*/ 0 w 2584"/>
                    <a:gd name="connsiteY3" fmla="*/ 131122 h 1311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31122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31122"/>
                      </a:lnTo>
                      <a:lnTo>
                        <a:pt x="0" y="131122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DEB56D98-6474-6F71-47A4-8875F1C89C61}"/>
                    </a:ext>
                  </a:extLst>
                </p:cNvPr>
                <p:cNvSpPr/>
                <p:nvPr/>
              </p:nvSpPr>
              <p:spPr>
                <a:xfrm rot="-2988645">
                  <a:off x="9418859" y="2034787"/>
                  <a:ext cx="2584" cy="136714"/>
                </a:xfrm>
                <a:custGeom>
                  <a:avLst/>
                  <a:gdLst>
                    <a:gd name="connsiteX0" fmla="*/ 0 w 2584"/>
                    <a:gd name="connsiteY0" fmla="*/ 0 h 136714"/>
                    <a:gd name="connsiteX1" fmla="*/ 2585 w 2584"/>
                    <a:gd name="connsiteY1" fmla="*/ 0 h 136714"/>
                    <a:gd name="connsiteX2" fmla="*/ 2585 w 2584"/>
                    <a:gd name="connsiteY2" fmla="*/ 136715 h 136714"/>
                    <a:gd name="connsiteX3" fmla="*/ 0 w 2584"/>
                    <a:gd name="connsiteY3" fmla="*/ 136715 h 1367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36714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36715"/>
                      </a:lnTo>
                      <a:lnTo>
                        <a:pt x="0" y="13671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3BF4FB9E-2F43-A194-6185-652E5EBE3A52}"/>
                    </a:ext>
                  </a:extLst>
                </p:cNvPr>
                <p:cNvSpPr/>
                <p:nvPr/>
              </p:nvSpPr>
              <p:spPr>
                <a:xfrm rot="-2988382">
                  <a:off x="9429703" y="2023683"/>
                  <a:ext cx="2585" cy="141094"/>
                </a:xfrm>
                <a:custGeom>
                  <a:avLst/>
                  <a:gdLst>
                    <a:gd name="connsiteX0" fmla="*/ 0 w 2585"/>
                    <a:gd name="connsiteY0" fmla="*/ 0 h 141094"/>
                    <a:gd name="connsiteX1" fmla="*/ 2585 w 2585"/>
                    <a:gd name="connsiteY1" fmla="*/ 0 h 141094"/>
                    <a:gd name="connsiteX2" fmla="*/ 2585 w 2585"/>
                    <a:gd name="connsiteY2" fmla="*/ 141095 h 141094"/>
                    <a:gd name="connsiteX3" fmla="*/ 0 w 2585"/>
                    <a:gd name="connsiteY3" fmla="*/ 141095 h 1410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5" h="141094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41095"/>
                      </a:lnTo>
                      <a:lnTo>
                        <a:pt x="0" y="14109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9CD08755-D1F8-1C53-6B10-DD59C7C3A410}"/>
                    </a:ext>
                  </a:extLst>
                </p:cNvPr>
                <p:cNvSpPr/>
                <p:nvPr/>
              </p:nvSpPr>
              <p:spPr>
                <a:xfrm rot="-2988645">
                  <a:off x="9441552" y="2013031"/>
                  <a:ext cx="2584" cy="146631"/>
                </a:xfrm>
                <a:custGeom>
                  <a:avLst/>
                  <a:gdLst>
                    <a:gd name="connsiteX0" fmla="*/ 0 w 2584"/>
                    <a:gd name="connsiteY0" fmla="*/ 0 h 146631"/>
                    <a:gd name="connsiteX1" fmla="*/ 2585 w 2584"/>
                    <a:gd name="connsiteY1" fmla="*/ 0 h 146631"/>
                    <a:gd name="connsiteX2" fmla="*/ 2585 w 2584"/>
                    <a:gd name="connsiteY2" fmla="*/ 146631 h 146631"/>
                    <a:gd name="connsiteX3" fmla="*/ 0 w 2584"/>
                    <a:gd name="connsiteY3" fmla="*/ 146631 h 1466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46631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46631"/>
                      </a:lnTo>
                      <a:lnTo>
                        <a:pt x="0" y="146631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98BE34F6-B8BC-DDC7-104E-0B8594315C18}"/>
                    </a:ext>
                  </a:extLst>
                </p:cNvPr>
                <p:cNvSpPr/>
                <p:nvPr/>
              </p:nvSpPr>
              <p:spPr>
                <a:xfrm rot="-2988645">
                  <a:off x="9452833" y="2002984"/>
                  <a:ext cx="2584" cy="149968"/>
                </a:xfrm>
                <a:custGeom>
                  <a:avLst/>
                  <a:gdLst>
                    <a:gd name="connsiteX0" fmla="*/ 0 w 2584"/>
                    <a:gd name="connsiteY0" fmla="*/ 0 h 149968"/>
                    <a:gd name="connsiteX1" fmla="*/ 2585 w 2584"/>
                    <a:gd name="connsiteY1" fmla="*/ 0 h 149968"/>
                    <a:gd name="connsiteX2" fmla="*/ 2585 w 2584"/>
                    <a:gd name="connsiteY2" fmla="*/ 149968 h 149968"/>
                    <a:gd name="connsiteX3" fmla="*/ 0 w 2584"/>
                    <a:gd name="connsiteY3" fmla="*/ 149968 h 1499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49968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49968"/>
                      </a:lnTo>
                      <a:lnTo>
                        <a:pt x="0" y="14996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41" name="Freeform: Shape 140">
                  <a:extLst>
                    <a:ext uri="{FF2B5EF4-FFF2-40B4-BE49-F238E27FC236}">
                      <a16:creationId xmlns:a16="http://schemas.microsoft.com/office/drawing/2014/main" id="{B0AD8E6E-FC76-CF70-31A1-50AFFDE3B62A}"/>
                    </a:ext>
                  </a:extLst>
                </p:cNvPr>
                <p:cNvSpPr/>
                <p:nvPr/>
              </p:nvSpPr>
              <p:spPr>
                <a:xfrm rot="-2988645">
                  <a:off x="9464755" y="1992832"/>
                  <a:ext cx="2584" cy="154338"/>
                </a:xfrm>
                <a:custGeom>
                  <a:avLst/>
                  <a:gdLst>
                    <a:gd name="connsiteX0" fmla="*/ 0 w 2584"/>
                    <a:gd name="connsiteY0" fmla="*/ 0 h 154338"/>
                    <a:gd name="connsiteX1" fmla="*/ 2585 w 2584"/>
                    <a:gd name="connsiteY1" fmla="*/ 0 h 154338"/>
                    <a:gd name="connsiteX2" fmla="*/ 2585 w 2584"/>
                    <a:gd name="connsiteY2" fmla="*/ 154339 h 154338"/>
                    <a:gd name="connsiteX3" fmla="*/ 0 w 2584"/>
                    <a:gd name="connsiteY3" fmla="*/ 154339 h 1543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54338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54339"/>
                      </a:lnTo>
                      <a:lnTo>
                        <a:pt x="0" y="154339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D5585F0C-A7C7-26B1-D47F-F305E476339D}"/>
                    </a:ext>
                  </a:extLst>
                </p:cNvPr>
                <p:cNvSpPr/>
                <p:nvPr/>
              </p:nvSpPr>
              <p:spPr>
                <a:xfrm rot="-2988645">
                  <a:off x="9476707" y="1983898"/>
                  <a:ext cx="2584" cy="156594"/>
                </a:xfrm>
                <a:custGeom>
                  <a:avLst/>
                  <a:gdLst>
                    <a:gd name="connsiteX0" fmla="*/ 0 w 2584"/>
                    <a:gd name="connsiteY0" fmla="*/ 0 h 156594"/>
                    <a:gd name="connsiteX1" fmla="*/ 2585 w 2584"/>
                    <a:gd name="connsiteY1" fmla="*/ 0 h 156594"/>
                    <a:gd name="connsiteX2" fmla="*/ 2585 w 2584"/>
                    <a:gd name="connsiteY2" fmla="*/ 156595 h 156594"/>
                    <a:gd name="connsiteX3" fmla="*/ 0 w 2584"/>
                    <a:gd name="connsiteY3" fmla="*/ 156595 h 156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56594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56595"/>
                      </a:lnTo>
                      <a:lnTo>
                        <a:pt x="0" y="15659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43" name="Freeform: Shape 142">
                  <a:extLst>
                    <a:ext uri="{FF2B5EF4-FFF2-40B4-BE49-F238E27FC236}">
                      <a16:creationId xmlns:a16="http://schemas.microsoft.com/office/drawing/2014/main" id="{B72A1C06-9E00-A4F3-7D2A-CBF512C1C46D}"/>
                    </a:ext>
                  </a:extLst>
                </p:cNvPr>
                <p:cNvSpPr/>
                <p:nvPr/>
              </p:nvSpPr>
              <p:spPr>
                <a:xfrm>
                  <a:off x="9427449" y="2001221"/>
                  <a:ext cx="121302" cy="103067"/>
                </a:xfrm>
                <a:custGeom>
                  <a:avLst/>
                  <a:gdLst>
                    <a:gd name="connsiteX0" fmla="*/ 119658 w 121302"/>
                    <a:gd name="connsiteY0" fmla="*/ 103067 h 103067"/>
                    <a:gd name="connsiteX1" fmla="*/ 0 w 121302"/>
                    <a:gd name="connsiteY1" fmla="*/ 1974 h 103067"/>
                    <a:gd name="connsiteX2" fmla="*/ 1645 w 121302"/>
                    <a:gd name="connsiteY2" fmla="*/ 0 h 103067"/>
                    <a:gd name="connsiteX3" fmla="*/ 121302 w 121302"/>
                    <a:gd name="connsiteY3" fmla="*/ 101093 h 103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1302" h="103067">
                      <a:moveTo>
                        <a:pt x="119658" y="103067"/>
                      </a:moveTo>
                      <a:lnTo>
                        <a:pt x="0" y="1974"/>
                      </a:lnTo>
                      <a:lnTo>
                        <a:pt x="1645" y="0"/>
                      </a:lnTo>
                      <a:lnTo>
                        <a:pt x="121302" y="101093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44" name="Freeform: Shape 143">
                  <a:extLst>
                    <a:ext uri="{FF2B5EF4-FFF2-40B4-BE49-F238E27FC236}">
                      <a16:creationId xmlns:a16="http://schemas.microsoft.com/office/drawing/2014/main" id="{EFFED9A1-C052-7CC4-E4EA-020A9F6D1DD3}"/>
                    </a:ext>
                  </a:extLst>
                </p:cNvPr>
                <p:cNvSpPr/>
                <p:nvPr/>
              </p:nvSpPr>
              <p:spPr>
                <a:xfrm rot="-2988645">
                  <a:off x="9499930" y="1967039"/>
                  <a:ext cx="2584" cy="157675"/>
                </a:xfrm>
                <a:custGeom>
                  <a:avLst/>
                  <a:gdLst>
                    <a:gd name="connsiteX0" fmla="*/ 0 w 2584"/>
                    <a:gd name="connsiteY0" fmla="*/ 0 h 157675"/>
                    <a:gd name="connsiteX1" fmla="*/ 2585 w 2584"/>
                    <a:gd name="connsiteY1" fmla="*/ 0 h 157675"/>
                    <a:gd name="connsiteX2" fmla="*/ 2585 w 2584"/>
                    <a:gd name="connsiteY2" fmla="*/ 157676 h 157675"/>
                    <a:gd name="connsiteX3" fmla="*/ 0 w 2584"/>
                    <a:gd name="connsiteY3" fmla="*/ 157676 h 157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57675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57676"/>
                      </a:lnTo>
                      <a:lnTo>
                        <a:pt x="0" y="157676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45" name="Freeform: Shape 144">
                  <a:extLst>
                    <a:ext uri="{FF2B5EF4-FFF2-40B4-BE49-F238E27FC236}">
                      <a16:creationId xmlns:a16="http://schemas.microsoft.com/office/drawing/2014/main" id="{1E67DBF7-1F95-F8E0-47CD-F42772C49CC2}"/>
                    </a:ext>
                  </a:extLst>
                </p:cNvPr>
                <p:cNvSpPr/>
                <p:nvPr/>
              </p:nvSpPr>
              <p:spPr>
                <a:xfrm rot="-2988645">
                  <a:off x="9508652" y="1958073"/>
                  <a:ext cx="2584" cy="154479"/>
                </a:xfrm>
                <a:custGeom>
                  <a:avLst/>
                  <a:gdLst>
                    <a:gd name="connsiteX0" fmla="*/ 0 w 2584"/>
                    <a:gd name="connsiteY0" fmla="*/ 0 h 154479"/>
                    <a:gd name="connsiteX1" fmla="*/ 2585 w 2584"/>
                    <a:gd name="connsiteY1" fmla="*/ 0 h 154479"/>
                    <a:gd name="connsiteX2" fmla="*/ 2585 w 2584"/>
                    <a:gd name="connsiteY2" fmla="*/ 154480 h 154479"/>
                    <a:gd name="connsiteX3" fmla="*/ 0 w 2584"/>
                    <a:gd name="connsiteY3" fmla="*/ 154480 h 154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54479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54480"/>
                      </a:lnTo>
                      <a:lnTo>
                        <a:pt x="0" y="15448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46" name="Freeform: Shape 145">
                  <a:extLst>
                    <a:ext uri="{FF2B5EF4-FFF2-40B4-BE49-F238E27FC236}">
                      <a16:creationId xmlns:a16="http://schemas.microsoft.com/office/drawing/2014/main" id="{BF0670DD-37CB-D40B-BE6D-920DA002F2B8}"/>
                    </a:ext>
                  </a:extLst>
                </p:cNvPr>
                <p:cNvSpPr/>
                <p:nvPr/>
              </p:nvSpPr>
              <p:spPr>
                <a:xfrm>
                  <a:off x="9461476" y="1976077"/>
                  <a:ext cx="107109" cy="91082"/>
                </a:xfrm>
                <a:custGeom>
                  <a:avLst/>
                  <a:gdLst>
                    <a:gd name="connsiteX0" fmla="*/ 105464 w 107109"/>
                    <a:gd name="connsiteY0" fmla="*/ 91083 h 91082"/>
                    <a:gd name="connsiteX1" fmla="*/ 0 w 107109"/>
                    <a:gd name="connsiteY1" fmla="*/ 1974 h 91082"/>
                    <a:gd name="connsiteX2" fmla="*/ 1645 w 107109"/>
                    <a:gd name="connsiteY2" fmla="*/ 0 h 91082"/>
                    <a:gd name="connsiteX3" fmla="*/ 107109 w 107109"/>
                    <a:gd name="connsiteY3" fmla="*/ 89109 h 910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7109" h="91082">
                      <a:moveTo>
                        <a:pt x="105464" y="91083"/>
                      </a:moveTo>
                      <a:lnTo>
                        <a:pt x="0" y="1974"/>
                      </a:lnTo>
                      <a:lnTo>
                        <a:pt x="1645" y="0"/>
                      </a:lnTo>
                      <a:lnTo>
                        <a:pt x="107109" y="89109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47" name="Freeform: Shape 146">
                  <a:extLst>
                    <a:ext uri="{FF2B5EF4-FFF2-40B4-BE49-F238E27FC236}">
                      <a16:creationId xmlns:a16="http://schemas.microsoft.com/office/drawing/2014/main" id="{C013AFBD-F397-0638-6A7E-51438B9F35B0}"/>
                    </a:ext>
                  </a:extLst>
                </p:cNvPr>
                <p:cNvSpPr/>
                <p:nvPr/>
              </p:nvSpPr>
              <p:spPr>
                <a:xfrm>
                  <a:off x="9471487" y="1966583"/>
                  <a:ext cx="97098" cy="82622"/>
                </a:xfrm>
                <a:custGeom>
                  <a:avLst/>
                  <a:gdLst>
                    <a:gd name="connsiteX0" fmla="*/ 95453 w 97098"/>
                    <a:gd name="connsiteY0" fmla="*/ 82623 h 82622"/>
                    <a:gd name="connsiteX1" fmla="*/ 0 w 97098"/>
                    <a:gd name="connsiteY1" fmla="*/ 1974 h 82622"/>
                    <a:gd name="connsiteX2" fmla="*/ 1645 w 97098"/>
                    <a:gd name="connsiteY2" fmla="*/ 0 h 82622"/>
                    <a:gd name="connsiteX3" fmla="*/ 97098 w 97098"/>
                    <a:gd name="connsiteY3" fmla="*/ 80649 h 82622"/>
                    <a:gd name="connsiteX4" fmla="*/ 95453 w 97098"/>
                    <a:gd name="connsiteY4" fmla="*/ 82623 h 82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7098" h="82622">
                      <a:moveTo>
                        <a:pt x="95453" y="82623"/>
                      </a:moveTo>
                      <a:cubicBezTo>
                        <a:pt x="63636" y="55740"/>
                        <a:pt x="31818" y="28857"/>
                        <a:pt x="0" y="1974"/>
                      </a:cubicBezTo>
                      <a:lnTo>
                        <a:pt x="1645" y="0"/>
                      </a:lnTo>
                      <a:cubicBezTo>
                        <a:pt x="33463" y="26883"/>
                        <a:pt x="65280" y="53766"/>
                        <a:pt x="97098" y="80649"/>
                      </a:cubicBezTo>
                      <a:lnTo>
                        <a:pt x="95453" y="82623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48" name="Freeform: Shape 147">
                  <a:extLst>
                    <a:ext uri="{FF2B5EF4-FFF2-40B4-BE49-F238E27FC236}">
                      <a16:creationId xmlns:a16="http://schemas.microsoft.com/office/drawing/2014/main" id="{1C912E55-5FC3-69B0-DA0C-AD39DEC68085}"/>
                    </a:ext>
                  </a:extLst>
                </p:cNvPr>
                <p:cNvSpPr/>
                <p:nvPr/>
              </p:nvSpPr>
              <p:spPr>
                <a:xfrm>
                  <a:off x="9480041" y="1955867"/>
                  <a:ext cx="88450" cy="75291"/>
                </a:xfrm>
                <a:custGeom>
                  <a:avLst/>
                  <a:gdLst>
                    <a:gd name="connsiteX0" fmla="*/ 86759 w 88450"/>
                    <a:gd name="connsiteY0" fmla="*/ 75291 h 75291"/>
                    <a:gd name="connsiteX1" fmla="*/ 0 w 88450"/>
                    <a:gd name="connsiteY1" fmla="*/ 1974 h 75291"/>
                    <a:gd name="connsiteX2" fmla="*/ 1692 w 88450"/>
                    <a:gd name="connsiteY2" fmla="*/ 0 h 75291"/>
                    <a:gd name="connsiteX3" fmla="*/ 88451 w 88450"/>
                    <a:gd name="connsiteY3" fmla="*/ 73317 h 752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8450" h="75291">
                      <a:moveTo>
                        <a:pt x="86759" y="75291"/>
                      </a:moveTo>
                      <a:lnTo>
                        <a:pt x="0" y="1974"/>
                      </a:lnTo>
                      <a:lnTo>
                        <a:pt x="1692" y="0"/>
                      </a:lnTo>
                      <a:lnTo>
                        <a:pt x="88451" y="7331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49" name="Freeform: Shape 148">
                  <a:extLst>
                    <a:ext uri="{FF2B5EF4-FFF2-40B4-BE49-F238E27FC236}">
                      <a16:creationId xmlns:a16="http://schemas.microsoft.com/office/drawing/2014/main" id="{4CC80BB1-A1C7-EB75-F2E1-914D2E1D86EC}"/>
                    </a:ext>
                  </a:extLst>
                </p:cNvPr>
                <p:cNvSpPr/>
                <p:nvPr/>
              </p:nvSpPr>
              <p:spPr>
                <a:xfrm rot="-2988645">
                  <a:off x="9528044" y="1929610"/>
                  <a:ext cx="2584" cy="100574"/>
                </a:xfrm>
                <a:custGeom>
                  <a:avLst/>
                  <a:gdLst>
                    <a:gd name="connsiteX0" fmla="*/ 0 w 2584"/>
                    <a:gd name="connsiteY0" fmla="*/ 0 h 100574"/>
                    <a:gd name="connsiteX1" fmla="*/ 2585 w 2584"/>
                    <a:gd name="connsiteY1" fmla="*/ 0 h 100574"/>
                    <a:gd name="connsiteX2" fmla="*/ 2585 w 2584"/>
                    <a:gd name="connsiteY2" fmla="*/ 100574 h 100574"/>
                    <a:gd name="connsiteX3" fmla="*/ 0 w 2584"/>
                    <a:gd name="connsiteY3" fmla="*/ 100574 h 100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00574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00574"/>
                      </a:lnTo>
                      <a:lnTo>
                        <a:pt x="0" y="10057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50" name="Freeform: Shape 149">
                  <a:extLst>
                    <a:ext uri="{FF2B5EF4-FFF2-40B4-BE49-F238E27FC236}">
                      <a16:creationId xmlns:a16="http://schemas.microsoft.com/office/drawing/2014/main" id="{98B59938-B81B-09A7-44E2-E4C0F1ACB6D1}"/>
                    </a:ext>
                  </a:extLst>
                </p:cNvPr>
                <p:cNvSpPr/>
                <p:nvPr/>
              </p:nvSpPr>
              <p:spPr>
                <a:xfrm rot="-2988645">
                  <a:off x="9534797" y="1926700"/>
                  <a:ext cx="2584" cy="81822"/>
                </a:xfrm>
                <a:custGeom>
                  <a:avLst/>
                  <a:gdLst>
                    <a:gd name="connsiteX0" fmla="*/ 0 w 2584"/>
                    <a:gd name="connsiteY0" fmla="*/ 0 h 81822"/>
                    <a:gd name="connsiteX1" fmla="*/ 2585 w 2584"/>
                    <a:gd name="connsiteY1" fmla="*/ 0 h 81822"/>
                    <a:gd name="connsiteX2" fmla="*/ 2585 w 2584"/>
                    <a:gd name="connsiteY2" fmla="*/ 81822 h 81822"/>
                    <a:gd name="connsiteX3" fmla="*/ 0 w 2584"/>
                    <a:gd name="connsiteY3" fmla="*/ 81822 h 818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81822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81822"/>
                      </a:lnTo>
                      <a:lnTo>
                        <a:pt x="0" y="81822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51" name="Freeform: Shape 150">
                  <a:extLst>
                    <a:ext uri="{FF2B5EF4-FFF2-40B4-BE49-F238E27FC236}">
                      <a16:creationId xmlns:a16="http://schemas.microsoft.com/office/drawing/2014/main" id="{96AD5C88-514E-1F81-BA30-DABA591C7EDF}"/>
                    </a:ext>
                  </a:extLst>
                </p:cNvPr>
                <p:cNvSpPr/>
                <p:nvPr/>
              </p:nvSpPr>
              <p:spPr>
                <a:xfrm>
                  <a:off x="9516605" y="1932885"/>
                  <a:ext cx="51651" cy="44178"/>
                </a:xfrm>
                <a:custGeom>
                  <a:avLst/>
                  <a:gdLst>
                    <a:gd name="connsiteX0" fmla="*/ 49959 w 51651"/>
                    <a:gd name="connsiteY0" fmla="*/ 44178 h 44178"/>
                    <a:gd name="connsiteX1" fmla="*/ 0 w 51651"/>
                    <a:gd name="connsiteY1" fmla="*/ 1927 h 44178"/>
                    <a:gd name="connsiteX2" fmla="*/ 1645 w 51651"/>
                    <a:gd name="connsiteY2" fmla="*/ 0 h 44178"/>
                    <a:gd name="connsiteX3" fmla="*/ 51651 w 51651"/>
                    <a:gd name="connsiteY3" fmla="*/ 42204 h 441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651" h="44178">
                      <a:moveTo>
                        <a:pt x="49959" y="44178"/>
                      </a:moveTo>
                      <a:lnTo>
                        <a:pt x="0" y="1927"/>
                      </a:lnTo>
                      <a:lnTo>
                        <a:pt x="1645" y="0"/>
                      </a:lnTo>
                      <a:lnTo>
                        <a:pt x="51651" y="4220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52" name="Freeform: Shape 151">
                  <a:extLst>
                    <a:ext uri="{FF2B5EF4-FFF2-40B4-BE49-F238E27FC236}">
                      <a16:creationId xmlns:a16="http://schemas.microsoft.com/office/drawing/2014/main" id="{19354053-03B7-B845-567A-6D97E5E7C5DE}"/>
                    </a:ext>
                  </a:extLst>
                </p:cNvPr>
                <p:cNvSpPr/>
                <p:nvPr/>
              </p:nvSpPr>
              <p:spPr>
                <a:xfrm rot="-2988382">
                  <a:off x="9546278" y="1916787"/>
                  <a:ext cx="2585" cy="49068"/>
                </a:xfrm>
                <a:custGeom>
                  <a:avLst/>
                  <a:gdLst>
                    <a:gd name="connsiteX0" fmla="*/ 0 w 2585"/>
                    <a:gd name="connsiteY0" fmla="*/ 0 h 49068"/>
                    <a:gd name="connsiteX1" fmla="*/ 2585 w 2585"/>
                    <a:gd name="connsiteY1" fmla="*/ 0 h 49068"/>
                    <a:gd name="connsiteX2" fmla="*/ 2585 w 2585"/>
                    <a:gd name="connsiteY2" fmla="*/ 49068 h 49068"/>
                    <a:gd name="connsiteX3" fmla="*/ 0 w 2585"/>
                    <a:gd name="connsiteY3" fmla="*/ 49068 h 490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5" h="49068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49068"/>
                      </a:lnTo>
                      <a:lnTo>
                        <a:pt x="0" y="49068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53" name="Freeform: Shape 152">
                  <a:extLst>
                    <a:ext uri="{FF2B5EF4-FFF2-40B4-BE49-F238E27FC236}">
                      <a16:creationId xmlns:a16="http://schemas.microsoft.com/office/drawing/2014/main" id="{3BF36C61-EB22-55D8-B035-0DC9E62EAA52}"/>
                    </a:ext>
                  </a:extLst>
                </p:cNvPr>
                <p:cNvSpPr/>
                <p:nvPr/>
              </p:nvSpPr>
              <p:spPr>
                <a:xfrm rot="-2988382">
                  <a:off x="9552555" y="1912313"/>
                  <a:ext cx="2585" cy="32665"/>
                </a:xfrm>
                <a:custGeom>
                  <a:avLst/>
                  <a:gdLst>
                    <a:gd name="connsiteX0" fmla="*/ 0 w 2585"/>
                    <a:gd name="connsiteY0" fmla="*/ 0 h 32665"/>
                    <a:gd name="connsiteX1" fmla="*/ 2585 w 2585"/>
                    <a:gd name="connsiteY1" fmla="*/ 0 h 32665"/>
                    <a:gd name="connsiteX2" fmla="*/ 2585 w 2585"/>
                    <a:gd name="connsiteY2" fmla="*/ 32665 h 32665"/>
                    <a:gd name="connsiteX3" fmla="*/ 0 w 2585"/>
                    <a:gd name="connsiteY3" fmla="*/ 32665 h 326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5" h="32665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32665"/>
                      </a:lnTo>
                      <a:lnTo>
                        <a:pt x="0" y="3266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54" name="Freeform: Shape 153">
                  <a:extLst>
                    <a:ext uri="{FF2B5EF4-FFF2-40B4-BE49-F238E27FC236}">
                      <a16:creationId xmlns:a16="http://schemas.microsoft.com/office/drawing/2014/main" id="{77C9416D-B7A9-41B1-2C23-97877857D902}"/>
                    </a:ext>
                  </a:extLst>
                </p:cNvPr>
                <p:cNvSpPr/>
                <p:nvPr/>
              </p:nvSpPr>
              <p:spPr>
                <a:xfrm rot="-2989129">
                  <a:off x="9558262" y="1907674"/>
                  <a:ext cx="2584" cy="15979"/>
                </a:xfrm>
                <a:custGeom>
                  <a:avLst/>
                  <a:gdLst>
                    <a:gd name="connsiteX0" fmla="*/ 0 w 2584"/>
                    <a:gd name="connsiteY0" fmla="*/ 0 h 15979"/>
                    <a:gd name="connsiteX1" fmla="*/ 2585 w 2584"/>
                    <a:gd name="connsiteY1" fmla="*/ 0 h 15979"/>
                    <a:gd name="connsiteX2" fmla="*/ 2585 w 2584"/>
                    <a:gd name="connsiteY2" fmla="*/ 15979 h 15979"/>
                    <a:gd name="connsiteX3" fmla="*/ 0 w 2584"/>
                    <a:gd name="connsiteY3" fmla="*/ 15979 h 15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84" h="15979">
                      <a:moveTo>
                        <a:pt x="0" y="0"/>
                      </a:moveTo>
                      <a:lnTo>
                        <a:pt x="2585" y="0"/>
                      </a:lnTo>
                      <a:lnTo>
                        <a:pt x="2585" y="15979"/>
                      </a:lnTo>
                      <a:lnTo>
                        <a:pt x="0" y="15979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55" name="Freeform: Shape 154">
                  <a:extLst>
                    <a:ext uri="{FF2B5EF4-FFF2-40B4-BE49-F238E27FC236}">
                      <a16:creationId xmlns:a16="http://schemas.microsoft.com/office/drawing/2014/main" id="{EF38C778-A717-4C04-897F-1578F35808C5}"/>
                    </a:ext>
                  </a:extLst>
                </p:cNvPr>
                <p:cNvSpPr/>
                <p:nvPr/>
              </p:nvSpPr>
              <p:spPr>
                <a:xfrm>
                  <a:off x="9081730" y="2292657"/>
                  <a:ext cx="8694" cy="28198"/>
                </a:xfrm>
                <a:custGeom>
                  <a:avLst/>
                  <a:gdLst>
                    <a:gd name="connsiteX0" fmla="*/ 2491 w 8694"/>
                    <a:gd name="connsiteY0" fmla="*/ 28199 h 28198"/>
                    <a:gd name="connsiteX1" fmla="*/ 0 w 8694"/>
                    <a:gd name="connsiteY1" fmla="*/ 27682 h 28198"/>
                    <a:gd name="connsiteX2" fmla="*/ 6157 w 8694"/>
                    <a:gd name="connsiteY2" fmla="*/ 0 h 28198"/>
                    <a:gd name="connsiteX3" fmla="*/ 8695 w 8694"/>
                    <a:gd name="connsiteY3" fmla="*/ 564 h 28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694" h="28198">
                      <a:moveTo>
                        <a:pt x="2491" y="28199"/>
                      </a:moveTo>
                      <a:lnTo>
                        <a:pt x="0" y="27682"/>
                      </a:lnTo>
                      <a:lnTo>
                        <a:pt x="6157" y="0"/>
                      </a:lnTo>
                      <a:lnTo>
                        <a:pt x="8695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56" name="Freeform: Shape 155">
                  <a:extLst>
                    <a:ext uri="{FF2B5EF4-FFF2-40B4-BE49-F238E27FC236}">
                      <a16:creationId xmlns:a16="http://schemas.microsoft.com/office/drawing/2014/main" id="{86661F6C-57AD-968D-1565-41C3B382BDBE}"/>
                    </a:ext>
                  </a:extLst>
                </p:cNvPr>
                <p:cNvSpPr/>
                <p:nvPr/>
              </p:nvSpPr>
              <p:spPr>
                <a:xfrm>
                  <a:off x="9097522" y="2283680"/>
                  <a:ext cx="8976" cy="29420"/>
                </a:xfrm>
                <a:custGeom>
                  <a:avLst/>
                  <a:gdLst>
                    <a:gd name="connsiteX0" fmla="*/ 2491 w 8976"/>
                    <a:gd name="connsiteY0" fmla="*/ 29421 h 29420"/>
                    <a:gd name="connsiteX1" fmla="*/ 0 w 8976"/>
                    <a:gd name="connsiteY1" fmla="*/ 28904 h 29420"/>
                    <a:gd name="connsiteX2" fmla="*/ 6439 w 8976"/>
                    <a:gd name="connsiteY2" fmla="*/ 0 h 29420"/>
                    <a:gd name="connsiteX3" fmla="*/ 8977 w 8976"/>
                    <a:gd name="connsiteY3" fmla="*/ 564 h 294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76" h="29420">
                      <a:moveTo>
                        <a:pt x="2491" y="29421"/>
                      </a:moveTo>
                      <a:lnTo>
                        <a:pt x="0" y="28904"/>
                      </a:lnTo>
                      <a:lnTo>
                        <a:pt x="6439" y="0"/>
                      </a:lnTo>
                      <a:lnTo>
                        <a:pt x="8977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57" name="Freeform: Shape 156">
                  <a:extLst>
                    <a:ext uri="{FF2B5EF4-FFF2-40B4-BE49-F238E27FC236}">
                      <a16:creationId xmlns:a16="http://schemas.microsoft.com/office/drawing/2014/main" id="{C0B99241-7719-21B4-8707-6FEE3B5F1167}"/>
                    </a:ext>
                  </a:extLst>
                </p:cNvPr>
                <p:cNvSpPr/>
                <p:nvPr/>
              </p:nvSpPr>
              <p:spPr>
                <a:xfrm>
                  <a:off x="9113407" y="2273199"/>
                  <a:ext cx="9493" cy="31770"/>
                </a:xfrm>
                <a:custGeom>
                  <a:avLst/>
                  <a:gdLst>
                    <a:gd name="connsiteX0" fmla="*/ 2491 w 9493"/>
                    <a:gd name="connsiteY0" fmla="*/ 31771 h 31770"/>
                    <a:gd name="connsiteX1" fmla="*/ 0 w 9493"/>
                    <a:gd name="connsiteY1" fmla="*/ 31207 h 31770"/>
                    <a:gd name="connsiteX2" fmla="*/ 6956 w 9493"/>
                    <a:gd name="connsiteY2" fmla="*/ 0 h 31770"/>
                    <a:gd name="connsiteX3" fmla="*/ 9494 w 9493"/>
                    <a:gd name="connsiteY3" fmla="*/ 564 h 317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493" h="31770">
                      <a:moveTo>
                        <a:pt x="2491" y="31771"/>
                      </a:moveTo>
                      <a:lnTo>
                        <a:pt x="0" y="31207"/>
                      </a:lnTo>
                      <a:lnTo>
                        <a:pt x="6956" y="0"/>
                      </a:lnTo>
                      <a:lnTo>
                        <a:pt x="9494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58" name="Freeform: Shape 157">
                  <a:extLst>
                    <a:ext uri="{FF2B5EF4-FFF2-40B4-BE49-F238E27FC236}">
                      <a16:creationId xmlns:a16="http://schemas.microsoft.com/office/drawing/2014/main" id="{59FEDBD9-7171-4D2C-6997-5D381D426A28}"/>
                    </a:ext>
                  </a:extLst>
                </p:cNvPr>
                <p:cNvSpPr/>
                <p:nvPr/>
              </p:nvSpPr>
              <p:spPr>
                <a:xfrm>
                  <a:off x="9128588" y="2258630"/>
                  <a:ext cx="11655" cy="41264"/>
                </a:xfrm>
                <a:custGeom>
                  <a:avLst/>
                  <a:gdLst>
                    <a:gd name="connsiteX0" fmla="*/ 2538 w 11655"/>
                    <a:gd name="connsiteY0" fmla="*/ 41265 h 41264"/>
                    <a:gd name="connsiteX1" fmla="*/ 0 w 11655"/>
                    <a:gd name="connsiteY1" fmla="*/ 40701 h 41264"/>
                    <a:gd name="connsiteX2" fmla="*/ 9118 w 11655"/>
                    <a:gd name="connsiteY2" fmla="*/ 0 h 41264"/>
                    <a:gd name="connsiteX3" fmla="*/ 11656 w 11655"/>
                    <a:gd name="connsiteY3" fmla="*/ 564 h 41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655" h="41264">
                      <a:moveTo>
                        <a:pt x="2538" y="41265"/>
                      </a:moveTo>
                      <a:lnTo>
                        <a:pt x="0" y="40701"/>
                      </a:lnTo>
                      <a:lnTo>
                        <a:pt x="9118" y="0"/>
                      </a:lnTo>
                      <a:lnTo>
                        <a:pt x="11656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59" name="Freeform: Shape 158">
                  <a:extLst>
                    <a:ext uri="{FF2B5EF4-FFF2-40B4-BE49-F238E27FC236}">
                      <a16:creationId xmlns:a16="http://schemas.microsoft.com/office/drawing/2014/main" id="{FCD2BE1A-EF74-0FDA-F986-08E5C2D223D7}"/>
                    </a:ext>
                  </a:extLst>
                </p:cNvPr>
                <p:cNvSpPr/>
                <p:nvPr/>
              </p:nvSpPr>
              <p:spPr>
                <a:xfrm>
                  <a:off x="9144191" y="2229585"/>
                  <a:ext cx="16590" cy="63353"/>
                </a:xfrm>
                <a:custGeom>
                  <a:avLst/>
                  <a:gdLst>
                    <a:gd name="connsiteX0" fmla="*/ 2538 w 16590"/>
                    <a:gd name="connsiteY0" fmla="*/ 63354 h 63353"/>
                    <a:gd name="connsiteX1" fmla="*/ 0 w 16590"/>
                    <a:gd name="connsiteY1" fmla="*/ 62790 h 63353"/>
                    <a:gd name="connsiteX2" fmla="*/ 14099 w 16590"/>
                    <a:gd name="connsiteY2" fmla="*/ 0 h 63353"/>
                    <a:gd name="connsiteX3" fmla="*/ 16590 w 16590"/>
                    <a:gd name="connsiteY3" fmla="*/ 564 h 63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590" h="63353">
                      <a:moveTo>
                        <a:pt x="2538" y="63354"/>
                      </a:moveTo>
                      <a:lnTo>
                        <a:pt x="0" y="62790"/>
                      </a:lnTo>
                      <a:lnTo>
                        <a:pt x="14099" y="0"/>
                      </a:lnTo>
                      <a:lnTo>
                        <a:pt x="16590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60" name="Freeform: Shape 159">
                  <a:extLst>
                    <a:ext uri="{FF2B5EF4-FFF2-40B4-BE49-F238E27FC236}">
                      <a16:creationId xmlns:a16="http://schemas.microsoft.com/office/drawing/2014/main" id="{A44D26AD-4D4B-D632-4800-31434FCA4570}"/>
                    </a:ext>
                  </a:extLst>
                </p:cNvPr>
                <p:cNvSpPr/>
                <p:nvPr/>
              </p:nvSpPr>
              <p:spPr>
                <a:xfrm>
                  <a:off x="9159841" y="2215909"/>
                  <a:ext cx="18047" cy="69980"/>
                </a:xfrm>
                <a:custGeom>
                  <a:avLst/>
                  <a:gdLst>
                    <a:gd name="connsiteX0" fmla="*/ 2538 w 18047"/>
                    <a:gd name="connsiteY0" fmla="*/ 69980 h 69980"/>
                    <a:gd name="connsiteX1" fmla="*/ 0 w 18047"/>
                    <a:gd name="connsiteY1" fmla="*/ 69416 h 69980"/>
                    <a:gd name="connsiteX2" fmla="*/ 15556 w 18047"/>
                    <a:gd name="connsiteY2" fmla="*/ 0 h 69980"/>
                    <a:gd name="connsiteX3" fmla="*/ 18047 w 18047"/>
                    <a:gd name="connsiteY3" fmla="*/ 564 h 69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047" h="69980">
                      <a:moveTo>
                        <a:pt x="2538" y="69980"/>
                      </a:moveTo>
                      <a:lnTo>
                        <a:pt x="0" y="69416"/>
                      </a:lnTo>
                      <a:lnTo>
                        <a:pt x="15556" y="0"/>
                      </a:lnTo>
                      <a:lnTo>
                        <a:pt x="18047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61" name="Freeform: Shape 160">
                  <a:extLst>
                    <a:ext uri="{FF2B5EF4-FFF2-40B4-BE49-F238E27FC236}">
                      <a16:creationId xmlns:a16="http://schemas.microsoft.com/office/drawing/2014/main" id="{F0D0E30E-E490-5FBE-3149-8A8EA0218230}"/>
                    </a:ext>
                  </a:extLst>
                </p:cNvPr>
                <p:cNvSpPr/>
                <p:nvPr/>
              </p:nvSpPr>
              <p:spPr>
                <a:xfrm>
                  <a:off x="9175445" y="2202232"/>
                  <a:ext cx="19598" cy="76795"/>
                </a:xfrm>
                <a:custGeom>
                  <a:avLst/>
                  <a:gdLst>
                    <a:gd name="connsiteX0" fmla="*/ 2491 w 19598"/>
                    <a:gd name="connsiteY0" fmla="*/ 76795 h 76795"/>
                    <a:gd name="connsiteX1" fmla="*/ 0 w 19598"/>
                    <a:gd name="connsiteY1" fmla="*/ 76231 h 76795"/>
                    <a:gd name="connsiteX2" fmla="*/ 17060 w 19598"/>
                    <a:gd name="connsiteY2" fmla="*/ 0 h 76795"/>
                    <a:gd name="connsiteX3" fmla="*/ 19598 w 19598"/>
                    <a:gd name="connsiteY3" fmla="*/ 564 h 767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598" h="76795">
                      <a:moveTo>
                        <a:pt x="2491" y="76795"/>
                      </a:moveTo>
                      <a:lnTo>
                        <a:pt x="0" y="76231"/>
                      </a:lnTo>
                      <a:lnTo>
                        <a:pt x="17060" y="0"/>
                      </a:lnTo>
                      <a:lnTo>
                        <a:pt x="19598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62" name="Freeform: Shape 161">
                  <a:extLst>
                    <a:ext uri="{FF2B5EF4-FFF2-40B4-BE49-F238E27FC236}">
                      <a16:creationId xmlns:a16="http://schemas.microsoft.com/office/drawing/2014/main" id="{B508F722-4F5A-4D05-9A16-69AF8A75F444}"/>
                    </a:ext>
                  </a:extLst>
                </p:cNvPr>
                <p:cNvSpPr/>
                <p:nvPr/>
              </p:nvSpPr>
              <p:spPr>
                <a:xfrm>
                  <a:off x="9191377" y="2187804"/>
                  <a:ext cx="20914" cy="82810"/>
                </a:xfrm>
                <a:custGeom>
                  <a:avLst/>
                  <a:gdLst>
                    <a:gd name="connsiteX0" fmla="*/ 2538 w 20914"/>
                    <a:gd name="connsiteY0" fmla="*/ 82811 h 82810"/>
                    <a:gd name="connsiteX1" fmla="*/ 0 w 20914"/>
                    <a:gd name="connsiteY1" fmla="*/ 82247 h 82810"/>
                    <a:gd name="connsiteX2" fmla="*/ 18423 w 20914"/>
                    <a:gd name="connsiteY2" fmla="*/ 0 h 82810"/>
                    <a:gd name="connsiteX3" fmla="*/ 20914 w 20914"/>
                    <a:gd name="connsiteY3" fmla="*/ 564 h 82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914" h="82810">
                      <a:moveTo>
                        <a:pt x="2538" y="82811"/>
                      </a:moveTo>
                      <a:lnTo>
                        <a:pt x="0" y="82247"/>
                      </a:lnTo>
                      <a:lnTo>
                        <a:pt x="18423" y="0"/>
                      </a:lnTo>
                      <a:lnTo>
                        <a:pt x="20914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63" name="Freeform: Shape 162">
                  <a:extLst>
                    <a:ext uri="{FF2B5EF4-FFF2-40B4-BE49-F238E27FC236}">
                      <a16:creationId xmlns:a16="http://schemas.microsoft.com/office/drawing/2014/main" id="{6765ACD2-8190-A6EC-A25F-D41A0A8E3936}"/>
                    </a:ext>
                  </a:extLst>
                </p:cNvPr>
                <p:cNvSpPr/>
                <p:nvPr/>
              </p:nvSpPr>
              <p:spPr>
                <a:xfrm>
                  <a:off x="9207404" y="2172200"/>
                  <a:ext cx="22465" cy="89625"/>
                </a:xfrm>
                <a:custGeom>
                  <a:avLst/>
                  <a:gdLst>
                    <a:gd name="connsiteX0" fmla="*/ 2538 w 22465"/>
                    <a:gd name="connsiteY0" fmla="*/ 89626 h 89625"/>
                    <a:gd name="connsiteX1" fmla="*/ 0 w 22465"/>
                    <a:gd name="connsiteY1" fmla="*/ 89062 h 89625"/>
                    <a:gd name="connsiteX2" fmla="*/ 19927 w 22465"/>
                    <a:gd name="connsiteY2" fmla="*/ 0 h 89625"/>
                    <a:gd name="connsiteX3" fmla="*/ 22465 w 22465"/>
                    <a:gd name="connsiteY3" fmla="*/ 564 h 89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2465" h="89625">
                      <a:moveTo>
                        <a:pt x="2538" y="89626"/>
                      </a:moveTo>
                      <a:lnTo>
                        <a:pt x="0" y="89062"/>
                      </a:lnTo>
                      <a:lnTo>
                        <a:pt x="19927" y="0"/>
                      </a:lnTo>
                      <a:lnTo>
                        <a:pt x="22465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64" name="Freeform: Shape 163">
                  <a:extLst>
                    <a:ext uri="{FF2B5EF4-FFF2-40B4-BE49-F238E27FC236}">
                      <a16:creationId xmlns:a16="http://schemas.microsoft.com/office/drawing/2014/main" id="{5AE5549E-07A3-EE6D-5385-C7366139D8CB}"/>
                    </a:ext>
                  </a:extLst>
                </p:cNvPr>
                <p:cNvSpPr/>
                <p:nvPr/>
              </p:nvSpPr>
              <p:spPr>
                <a:xfrm>
                  <a:off x="9223383" y="2157584"/>
                  <a:ext cx="23828" cy="95688"/>
                </a:xfrm>
                <a:custGeom>
                  <a:avLst/>
                  <a:gdLst>
                    <a:gd name="connsiteX0" fmla="*/ 2491 w 23828"/>
                    <a:gd name="connsiteY0" fmla="*/ 95688 h 95688"/>
                    <a:gd name="connsiteX1" fmla="*/ 0 w 23828"/>
                    <a:gd name="connsiteY1" fmla="*/ 95124 h 95688"/>
                    <a:gd name="connsiteX2" fmla="*/ 21290 w 23828"/>
                    <a:gd name="connsiteY2" fmla="*/ 0 h 95688"/>
                    <a:gd name="connsiteX3" fmla="*/ 23828 w 23828"/>
                    <a:gd name="connsiteY3" fmla="*/ 564 h 95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828" h="95688">
                      <a:moveTo>
                        <a:pt x="2491" y="95688"/>
                      </a:moveTo>
                      <a:lnTo>
                        <a:pt x="0" y="95124"/>
                      </a:lnTo>
                      <a:lnTo>
                        <a:pt x="21290" y="0"/>
                      </a:lnTo>
                      <a:lnTo>
                        <a:pt x="23828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65" name="Freeform: Shape 164">
                  <a:extLst>
                    <a:ext uri="{FF2B5EF4-FFF2-40B4-BE49-F238E27FC236}">
                      <a16:creationId xmlns:a16="http://schemas.microsoft.com/office/drawing/2014/main" id="{61B11AE3-F459-01F5-C73B-F327DFC4017B}"/>
                    </a:ext>
                  </a:extLst>
                </p:cNvPr>
                <p:cNvSpPr/>
                <p:nvPr/>
              </p:nvSpPr>
              <p:spPr>
                <a:xfrm>
                  <a:off x="9239080" y="2143390"/>
                  <a:ext cx="25379" cy="102644"/>
                </a:xfrm>
                <a:custGeom>
                  <a:avLst/>
                  <a:gdLst>
                    <a:gd name="connsiteX0" fmla="*/ 2491 w 25379"/>
                    <a:gd name="connsiteY0" fmla="*/ 102644 h 102644"/>
                    <a:gd name="connsiteX1" fmla="*/ 0 w 25379"/>
                    <a:gd name="connsiteY1" fmla="*/ 102080 h 102644"/>
                    <a:gd name="connsiteX2" fmla="*/ 22841 w 25379"/>
                    <a:gd name="connsiteY2" fmla="*/ 0 h 102644"/>
                    <a:gd name="connsiteX3" fmla="*/ 25379 w 25379"/>
                    <a:gd name="connsiteY3" fmla="*/ 564 h 102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379" h="102644">
                      <a:moveTo>
                        <a:pt x="2491" y="102644"/>
                      </a:moveTo>
                      <a:lnTo>
                        <a:pt x="0" y="102080"/>
                      </a:lnTo>
                      <a:lnTo>
                        <a:pt x="22841" y="0"/>
                      </a:lnTo>
                      <a:lnTo>
                        <a:pt x="25379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id="{9D6B9A16-036F-5207-9A4A-9ADC19D63F14}"/>
                    </a:ext>
                  </a:extLst>
                </p:cNvPr>
                <p:cNvSpPr/>
                <p:nvPr/>
              </p:nvSpPr>
              <p:spPr>
                <a:xfrm>
                  <a:off x="9254355" y="2131782"/>
                  <a:ext cx="26742" cy="108706"/>
                </a:xfrm>
                <a:custGeom>
                  <a:avLst/>
                  <a:gdLst>
                    <a:gd name="connsiteX0" fmla="*/ 2538 w 26742"/>
                    <a:gd name="connsiteY0" fmla="*/ 108707 h 108706"/>
                    <a:gd name="connsiteX1" fmla="*/ 0 w 26742"/>
                    <a:gd name="connsiteY1" fmla="*/ 108143 h 108706"/>
                    <a:gd name="connsiteX2" fmla="*/ 24204 w 26742"/>
                    <a:gd name="connsiteY2" fmla="*/ 0 h 108706"/>
                    <a:gd name="connsiteX3" fmla="*/ 26742 w 26742"/>
                    <a:gd name="connsiteY3" fmla="*/ 564 h 1087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6742" h="108706">
                      <a:moveTo>
                        <a:pt x="2538" y="108707"/>
                      </a:moveTo>
                      <a:lnTo>
                        <a:pt x="0" y="108143"/>
                      </a:lnTo>
                      <a:lnTo>
                        <a:pt x="24204" y="0"/>
                      </a:lnTo>
                      <a:lnTo>
                        <a:pt x="26742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3BBE3E70-5390-B3E1-E0FD-684BE556304E}"/>
                    </a:ext>
                  </a:extLst>
                </p:cNvPr>
                <p:cNvSpPr/>
                <p:nvPr/>
              </p:nvSpPr>
              <p:spPr>
                <a:xfrm>
                  <a:off x="9270052" y="2117494"/>
                  <a:ext cx="28293" cy="115615"/>
                </a:xfrm>
                <a:custGeom>
                  <a:avLst/>
                  <a:gdLst>
                    <a:gd name="connsiteX0" fmla="*/ 2538 w 28293"/>
                    <a:gd name="connsiteY0" fmla="*/ 115616 h 115615"/>
                    <a:gd name="connsiteX1" fmla="*/ 0 w 28293"/>
                    <a:gd name="connsiteY1" fmla="*/ 115052 h 115615"/>
                    <a:gd name="connsiteX2" fmla="*/ 25802 w 28293"/>
                    <a:gd name="connsiteY2" fmla="*/ 0 h 115615"/>
                    <a:gd name="connsiteX3" fmla="*/ 28293 w 28293"/>
                    <a:gd name="connsiteY3" fmla="*/ 564 h 115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293" h="115615">
                      <a:moveTo>
                        <a:pt x="2538" y="115616"/>
                      </a:moveTo>
                      <a:lnTo>
                        <a:pt x="0" y="115052"/>
                      </a:lnTo>
                      <a:lnTo>
                        <a:pt x="25802" y="0"/>
                      </a:lnTo>
                      <a:lnTo>
                        <a:pt x="28293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641E259F-4C4D-F2C4-C431-59F138F99612}"/>
                    </a:ext>
                  </a:extLst>
                </p:cNvPr>
                <p:cNvSpPr/>
                <p:nvPr/>
              </p:nvSpPr>
              <p:spPr>
                <a:xfrm>
                  <a:off x="9285468" y="2104664"/>
                  <a:ext cx="29796" cy="122477"/>
                </a:xfrm>
                <a:custGeom>
                  <a:avLst/>
                  <a:gdLst>
                    <a:gd name="connsiteX0" fmla="*/ 2538 w 29796"/>
                    <a:gd name="connsiteY0" fmla="*/ 122477 h 122477"/>
                    <a:gd name="connsiteX1" fmla="*/ 0 w 29796"/>
                    <a:gd name="connsiteY1" fmla="*/ 121913 h 122477"/>
                    <a:gd name="connsiteX2" fmla="*/ 27306 w 29796"/>
                    <a:gd name="connsiteY2" fmla="*/ 0 h 122477"/>
                    <a:gd name="connsiteX3" fmla="*/ 29797 w 29796"/>
                    <a:gd name="connsiteY3" fmla="*/ 564 h 1224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796" h="122477">
                      <a:moveTo>
                        <a:pt x="2538" y="122477"/>
                      </a:moveTo>
                      <a:lnTo>
                        <a:pt x="0" y="121913"/>
                      </a:lnTo>
                      <a:lnTo>
                        <a:pt x="27306" y="0"/>
                      </a:lnTo>
                      <a:lnTo>
                        <a:pt x="29797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63E1D6FE-4E84-82C1-891F-9F93D6316080}"/>
                    </a:ext>
                  </a:extLst>
                </p:cNvPr>
                <p:cNvSpPr/>
                <p:nvPr/>
              </p:nvSpPr>
              <p:spPr>
                <a:xfrm>
                  <a:off x="9301447" y="2090940"/>
                  <a:ext cx="30971" cy="127553"/>
                </a:xfrm>
                <a:custGeom>
                  <a:avLst/>
                  <a:gdLst>
                    <a:gd name="connsiteX0" fmla="*/ 2538 w 30971"/>
                    <a:gd name="connsiteY0" fmla="*/ 127553 h 127553"/>
                    <a:gd name="connsiteX1" fmla="*/ 0 w 30971"/>
                    <a:gd name="connsiteY1" fmla="*/ 126989 h 127553"/>
                    <a:gd name="connsiteX2" fmla="*/ 28434 w 30971"/>
                    <a:gd name="connsiteY2" fmla="*/ 0 h 127553"/>
                    <a:gd name="connsiteX3" fmla="*/ 30972 w 30971"/>
                    <a:gd name="connsiteY3" fmla="*/ 564 h 1275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971" h="127553">
                      <a:moveTo>
                        <a:pt x="2538" y="127553"/>
                      </a:moveTo>
                      <a:lnTo>
                        <a:pt x="0" y="126989"/>
                      </a:lnTo>
                      <a:lnTo>
                        <a:pt x="28434" y="0"/>
                      </a:lnTo>
                      <a:lnTo>
                        <a:pt x="30972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518AB5E3-53A6-3B24-0FFB-66341A2BCE7B}"/>
                    </a:ext>
                  </a:extLst>
                </p:cNvPr>
                <p:cNvSpPr/>
                <p:nvPr/>
              </p:nvSpPr>
              <p:spPr>
                <a:xfrm>
                  <a:off x="9316487" y="2076559"/>
                  <a:ext cx="33227" cy="137516"/>
                </a:xfrm>
                <a:custGeom>
                  <a:avLst/>
                  <a:gdLst>
                    <a:gd name="connsiteX0" fmla="*/ 2538 w 33227"/>
                    <a:gd name="connsiteY0" fmla="*/ 137517 h 137516"/>
                    <a:gd name="connsiteX1" fmla="*/ 0 w 33227"/>
                    <a:gd name="connsiteY1" fmla="*/ 137000 h 137516"/>
                    <a:gd name="connsiteX2" fmla="*/ 30690 w 33227"/>
                    <a:gd name="connsiteY2" fmla="*/ 0 h 137516"/>
                    <a:gd name="connsiteX3" fmla="*/ 33228 w 33227"/>
                    <a:gd name="connsiteY3" fmla="*/ 564 h 137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227" h="137516">
                      <a:moveTo>
                        <a:pt x="2538" y="137517"/>
                      </a:moveTo>
                      <a:lnTo>
                        <a:pt x="0" y="137000"/>
                      </a:lnTo>
                      <a:lnTo>
                        <a:pt x="30690" y="0"/>
                      </a:lnTo>
                      <a:lnTo>
                        <a:pt x="33228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71" name="Freeform: Shape 170">
                  <a:extLst>
                    <a:ext uri="{FF2B5EF4-FFF2-40B4-BE49-F238E27FC236}">
                      <a16:creationId xmlns:a16="http://schemas.microsoft.com/office/drawing/2014/main" id="{48442166-BF71-3A2B-366B-F2412D9EBB4F}"/>
                    </a:ext>
                  </a:extLst>
                </p:cNvPr>
                <p:cNvSpPr/>
                <p:nvPr/>
              </p:nvSpPr>
              <p:spPr>
                <a:xfrm>
                  <a:off x="9332278" y="2058934"/>
                  <a:ext cx="35436" cy="147527"/>
                </a:xfrm>
                <a:custGeom>
                  <a:avLst/>
                  <a:gdLst>
                    <a:gd name="connsiteX0" fmla="*/ 2491 w 35436"/>
                    <a:gd name="connsiteY0" fmla="*/ 147528 h 147527"/>
                    <a:gd name="connsiteX1" fmla="*/ 0 w 35436"/>
                    <a:gd name="connsiteY1" fmla="*/ 146964 h 147527"/>
                    <a:gd name="connsiteX2" fmla="*/ 32899 w 35436"/>
                    <a:gd name="connsiteY2" fmla="*/ 0 h 147527"/>
                    <a:gd name="connsiteX3" fmla="*/ 35437 w 35436"/>
                    <a:gd name="connsiteY3" fmla="*/ 564 h 1475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5436" h="147527">
                      <a:moveTo>
                        <a:pt x="2491" y="147528"/>
                      </a:moveTo>
                      <a:lnTo>
                        <a:pt x="0" y="146964"/>
                      </a:lnTo>
                      <a:lnTo>
                        <a:pt x="32899" y="0"/>
                      </a:lnTo>
                      <a:lnTo>
                        <a:pt x="35437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72" name="Freeform: Shape 171">
                  <a:extLst>
                    <a:ext uri="{FF2B5EF4-FFF2-40B4-BE49-F238E27FC236}">
                      <a16:creationId xmlns:a16="http://schemas.microsoft.com/office/drawing/2014/main" id="{F973843E-6E8D-594A-457C-2881DAC8BDB2}"/>
                    </a:ext>
                  </a:extLst>
                </p:cNvPr>
                <p:cNvSpPr/>
                <p:nvPr/>
              </p:nvSpPr>
              <p:spPr>
                <a:xfrm>
                  <a:off x="9347646" y="2040934"/>
                  <a:ext cx="38162" cy="159653"/>
                </a:xfrm>
                <a:custGeom>
                  <a:avLst/>
                  <a:gdLst>
                    <a:gd name="connsiteX0" fmla="*/ 2538 w 38162"/>
                    <a:gd name="connsiteY0" fmla="*/ 159653 h 159653"/>
                    <a:gd name="connsiteX1" fmla="*/ 0 w 38162"/>
                    <a:gd name="connsiteY1" fmla="*/ 159089 h 159653"/>
                    <a:gd name="connsiteX2" fmla="*/ 35625 w 38162"/>
                    <a:gd name="connsiteY2" fmla="*/ 0 h 159653"/>
                    <a:gd name="connsiteX3" fmla="*/ 38163 w 38162"/>
                    <a:gd name="connsiteY3" fmla="*/ 517 h 159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8162" h="159653">
                      <a:moveTo>
                        <a:pt x="2538" y="159653"/>
                      </a:moveTo>
                      <a:lnTo>
                        <a:pt x="0" y="159089"/>
                      </a:lnTo>
                      <a:lnTo>
                        <a:pt x="35625" y="0"/>
                      </a:lnTo>
                      <a:lnTo>
                        <a:pt x="38163" y="51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73" name="Freeform: Shape 172">
                  <a:extLst>
                    <a:ext uri="{FF2B5EF4-FFF2-40B4-BE49-F238E27FC236}">
                      <a16:creationId xmlns:a16="http://schemas.microsoft.com/office/drawing/2014/main" id="{D2D4AF85-4CA0-41E4-9A99-02D7744B2A15}"/>
                    </a:ext>
                  </a:extLst>
                </p:cNvPr>
                <p:cNvSpPr/>
                <p:nvPr/>
              </p:nvSpPr>
              <p:spPr>
                <a:xfrm>
                  <a:off x="9363814" y="2021665"/>
                  <a:ext cx="40371" cy="169522"/>
                </a:xfrm>
                <a:custGeom>
                  <a:avLst/>
                  <a:gdLst>
                    <a:gd name="connsiteX0" fmla="*/ 2538 w 40371"/>
                    <a:gd name="connsiteY0" fmla="*/ 169523 h 169522"/>
                    <a:gd name="connsiteX1" fmla="*/ 0 w 40371"/>
                    <a:gd name="connsiteY1" fmla="*/ 168959 h 169522"/>
                    <a:gd name="connsiteX2" fmla="*/ 37834 w 40371"/>
                    <a:gd name="connsiteY2" fmla="*/ 0 h 169522"/>
                    <a:gd name="connsiteX3" fmla="*/ 40371 w 40371"/>
                    <a:gd name="connsiteY3" fmla="*/ 564 h 1695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0371" h="169522">
                      <a:moveTo>
                        <a:pt x="2538" y="169523"/>
                      </a:moveTo>
                      <a:lnTo>
                        <a:pt x="0" y="168959"/>
                      </a:lnTo>
                      <a:lnTo>
                        <a:pt x="37834" y="0"/>
                      </a:lnTo>
                      <a:lnTo>
                        <a:pt x="40371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74" name="Freeform: Shape 173">
                  <a:extLst>
                    <a:ext uri="{FF2B5EF4-FFF2-40B4-BE49-F238E27FC236}">
                      <a16:creationId xmlns:a16="http://schemas.microsoft.com/office/drawing/2014/main" id="{0FA405A5-A10C-060E-D796-32470799A265}"/>
                    </a:ext>
                  </a:extLst>
                </p:cNvPr>
                <p:cNvSpPr/>
                <p:nvPr/>
              </p:nvSpPr>
              <p:spPr>
                <a:xfrm>
                  <a:off x="9379182" y="2006954"/>
                  <a:ext cx="42345" cy="178264"/>
                </a:xfrm>
                <a:custGeom>
                  <a:avLst/>
                  <a:gdLst>
                    <a:gd name="connsiteX0" fmla="*/ 2538 w 42345"/>
                    <a:gd name="connsiteY0" fmla="*/ 178264 h 178264"/>
                    <a:gd name="connsiteX1" fmla="*/ 0 w 42345"/>
                    <a:gd name="connsiteY1" fmla="*/ 177700 h 178264"/>
                    <a:gd name="connsiteX2" fmla="*/ 39808 w 42345"/>
                    <a:gd name="connsiteY2" fmla="*/ 0 h 178264"/>
                    <a:gd name="connsiteX3" fmla="*/ 42345 w 42345"/>
                    <a:gd name="connsiteY3" fmla="*/ 564 h 178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345" h="178264">
                      <a:moveTo>
                        <a:pt x="2538" y="178264"/>
                      </a:moveTo>
                      <a:lnTo>
                        <a:pt x="0" y="177700"/>
                      </a:lnTo>
                      <a:lnTo>
                        <a:pt x="39808" y="0"/>
                      </a:lnTo>
                      <a:lnTo>
                        <a:pt x="42345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75" name="Freeform: Shape 174">
                  <a:extLst>
                    <a:ext uri="{FF2B5EF4-FFF2-40B4-BE49-F238E27FC236}">
                      <a16:creationId xmlns:a16="http://schemas.microsoft.com/office/drawing/2014/main" id="{63AD3136-DA52-B7BC-8C3C-6A0E070E6770}"/>
                    </a:ext>
                  </a:extLst>
                </p:cNvPr>
                <p:cNvSpPr/>
                <p:nvPr/>
              </p:nvSpPr>
              <p:spPr>
                <a:xfrm>
                  <a:off x="9394692" y="1997320"/>
                  <a:ext cx="43050" cy="181648"/>
                </a:xfrm>
                <a:custGeom>
                  <a:avLst/>
                  <a:gdLst>
                    <a:gd name="connsiteX0" fmla="*/ 2491 w 43050"/>
                    <a:gd name="connsiteY0" fmla="*/ 181648 h 181648"/>
                    <a:gd name="connsiteX1" fmla="*/ 0 w 43050"/>
                    <a:gd name="connsiteY1" fmla="*/ 181084 h 181648"/>
                    <a:gd name="connsiteX2" fmla="*/ 40512 w 43050"/>
                    <a:gd name="connsiteY2" fmla="*/ 0 h 181648"/>
                    <a:gd name="connsiteX3" fmla="*/ 43050 w 43050"/>
                    <a:gd name="connsiteY3" fmla="*/ 564 h 181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3050" h="181648">
                      <a:moveTo>
                        <a:pt x="2491" y="181648"/>
                      </a:moveTo>
                      <a:lnTo>
                        <a:pt x="0" y="181084"/>
                      </a:lnTo>
                      <a:lnTo>
                        <a:pt x="40512" y="0"/>
                      </a:lnTo>
                      <a:lnTo>
                        <a:pt x="43050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76" name="Freeform: Shape 175">
                  <a:extLst>
                    <a:ext uri="{FF2B5EF4-FFF2-40B4-BE49-F238E27FC236}">
                      <a16:creationId xmlns:a16="http://schemas.microsoft.com/office/drawing/2014/main" id="{60D623E3-C01C-4DAA-DAE0-13ED6BC47FD6}"/>
                    </a:ext>
                  </a:extLst>
                </p:cNvPr>
                <p:cNvSpPr/>
                <p:nvPr/>
              </p:nvSpPr>
              <p:spPr>
                <a:xfrm>
                  <a:off x="9410154" y="1984536"/>
                  <a:ext cx="44507" cy="188133"/>
                </a:xfrm>
                <a:custGeom>
                  <a:avLst/>
                  <a:gdLst>
                    <a:gd name="connsiteX0" fmla="*/ 2491 w 44507"/>
                    <a:gd name="connsiteY0" fmla="*/ 188134 h 188133"/>
                    <a:gd name="connsiteX1" fmla="*/ 0 w 44507"/>
                    <a:gd name="connsiteY1" fmla="*/ 187570 h 188133"/>
                    <a:gd name="connsiteX2" fmla="*/ 41970 w 44507"/>
                    <a:gd name="connsiteY2" fmla="*/ 0 h 188133"/>
                    <a:gd name="connsiteX3" fmla="*/ 44507 w 44507"/>
                    <a:gd name="connsiteY3" fmla="*/ 564 h 1881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507" h="188133">
                      <a:moveTo>
                        <a:pt x="2491" y="188134"/>
                      </a:moveTo>
                      <a:lnTo>
                        <a:pt x="0" y="187570"/>
                      </a:lnTo>
                      <a:lnTo>
                        <a:pt x="41970" y="0"/>
                      </a:lnTo>
                      <a:lnTo>
                        <a:pt x="44507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77" name="Freeform: Shape 176">
                  <a:extLst>
                    <a:ext uri="{FF2B5EF4-FFF2-40B4-BE49-F238E27FC236}">
                      <a16:creationId xmlns:a16="http://schemas.microsoft.com/office/drawing/2014/main" id="{CDCD2630-5B30-A769-78D5-69E18EC83976}"/>
                    </a:ext>
                  </a:extLst>
                </p:cNvPr>
                <p:cNvSpPr/>
                <p:nvPr/>
              </p:nvSpPr>
              <p:spPr>
                <a:xfrm>
                  <a:off x="9425664" y="1967241"/>
                  <a:ext cx="46904" cy="198849"/>
                </a:xfrm>
                <a:custGeom>
                  <a:avLst/>
                  <a:gdLst>
                    <a:gd name="connsiteX0" fmla="*/ 2491 w 46904"/>
                    <a:gd name="connsiteY0" fmla="*/ 198850 h 198849"/>
                    <a:gd name="connsiteX1" fmla="*/ 0 w 46904"/>
                    <a:gd name="connsiteY1" fmla="*/ 198286 h 198849"/>
                    <a:gd name="connsiteX2" fmla="*/ 44413 w 46904"/>
                    <a:gd name="connsiteY2" fmla="*/ 0 h 198849"/>
                    <a:gd name="connsiteX3" fmla="*/ 46904 w 46904"/>
                    <a:gd name="connsiteY3" fmla="*/ 564 h 1988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6904" h="198849">
                      <a:moveTo>
                        <a:pt x="2491" y="198850"/>
                      </a:moveTo>
                      <a:lnTo>
                        <a:pt x="0" y="198286"/>
                      </a:lnTo>
                      <a:lnTo>
                        <a:pt x="44413" y="0"/>
                      </a:lnTo>
                      <a:lnTo>
                        <a:pt x="46904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78" name="Freeform: Shape 177">
                  <a:extLst>
                    <a:ext uri="{FF2B5EF4-FFF2-40B4-BE49-F238E27FC236}">
                      <a16:creationId xmlns:a16="http://schemas.microsoft.com/office/drawing/2014/main" id="{140081D7-7992-0045-7FF2-AFD40A3328A2}"/>
                    </a:ext>
                  </a:extLst>
                </p:cNvPr>
                <p:cNvSpPr/>
                <p:nvPr/>
              </p:nvSpPr>
              <p:spPr>
                <a:xfrm>
                  <a:off x="9441079" y="1949570"/>
                  <a:ext cx="49489" cy="210458"/>
                </a:xfrm>
                <a:custGeom>
                  <a:avLst/>
                  <a:gdLst>
                    <a:gd name="connsiteX0" fmla="*/ 2538 w 49489"/>
                    <a:gd name="connsiteY0" fmla="*/ 210458 h 210458"/>
                    <a:gd name="connsiteX1" fmla="*/ 0 w 49489"/>
                    <a:gd name="connsiteY1" fmla="*/ 209894 h 210458"/>
                    <a:gd name="connsiteX2" fmla="*/ 46998 w 49489"/>
                    <a:gd name="connsiteY2" fmla="*/ 0 h 210458"/>
                    <a:gd name="connsiteX3" fmla="*/ 49489 w 49489"/>
                    <a:gd name="connsiteY3" fmla="*/ 564 h 210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489" h="210458">
                      <a:moveTo>
                        <a:pt x="2538" y="210458"/>
                      </a:moveTo>
                      <a:lnTo>
                        <a:pt x="0" y="209894"/>
                      </a:lnTo>
                      <a:lnTo>
                        <a:pt x="46998" y="0"/>
                      </a:lnTo>
                      <a:lnTo>
                        <a:pt x="49489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79" name="Freeform: Shape 178">
                  <a:extLst>
                    <a:ext uri="{FF2B5EF4-FFF2-40B4-BE49-F238E27FC236}">
                      <a16:creationId xmlns:a16="http://schemas.microsoft.com/office/drawing/2014/main" id="{BE8A3FE5-5FDD-E697-5EAD-F884B74E14DA}"/>
                    </a:ext>
                  </a:extLst>
                </p:cNvPr>
                <p:cNvSpPr/>
                <p:nvPr/>
              </p:nvSpPr>
              <p:spPr>
                <a:xfrm>
                  <a:off x="9456588" y="1936974"/>
                  <a:ext cx="50899" cy="216661"/>
                </a:xfrm>
                <a:custGeom>
                  <a:avLst/>
                  <a:gdLst>
                    <a:gd name="connsiteX0" fmla="*/ 2491 w 50899"/>
                    <a:gd name="connsiteY0" fmla="*/ 216662 h 216661"/>
                    <a:gd name="connsiteX1" fmla="*/ 0 w 50899"/>
                    <a:gd name="connsiteY1" fmla="*/ 216098 h 216661"/>
                    <a:gd name="connsiteX2" fmla="*/ 48361 w 50899"/>
                    <a:gd name="connsiteY2" fmla="*/ 0 h 216661"/>
                    <a:gd name="connsiteX3" fmla="*/ 50899 w 50899"/>
                    <a:gd name="connsiteY3" fmla="*/ 517 h 216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0899" h="216661">
                      <a:moveTo>
                        <a:pt x="2491" y="216662"/>
                      </a:moveTo>
                      <a:lnTo>
                        <a:pt x="0" y="216098"/>
                      </a:lnTo>
                      <a:lnTo>
                        <a:pt x="48361" y="0"/>
                      </a:lnTo>
                      <a:lnTo>
                        <a:pt x="50899" y="51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80" name="Freeform: Shape 179">
                  <a:extLst>
                    <a:ext uri="{FF2B5EF4-FFF2-40B4-BE49-F238E27FC236}">
                      <a16:creationId xmlns:a16="http://schemas.microsoft.com/office/drawing/2014/main" id="{B09EF54D-A0C3-5275-7566-AB7E5892A734}"/>
                    </a:ext>
                  </a:extLst>
                </p:cNvPr>
                <p:cNvSpPr/>
                <p:nvPr/>
              </p:nvSpPr>
              <p:spPr>
                <a:xfrm>
                  <a:off x="9472098" y="1929360"/>
                  <a:ext cx="51133" cy="217695"/>
                </a:xfrm>
                <a:custGeom>
                  <a:avLst/>
                  <a:gdLst>
                    <a:gd name="connsiteX0" fmla="*/ 2538 w 51133"/>
                    <a:gd name="connsiteY0" fmla="*/ 217696 h 217695"/>
                    <a:gd name="connsiteX1" fmla="*/ 0 w 51133"/>
                    <a:gd name="connsiteY1" fmla="*/ 217132 h 217695"/>
                    <a:gd name="connsiteX2" fmla="*/ 48643 w 51133"/>
                    <a:gd name="connsiteY2" fmla="*/ 0 h 217695"/>
                    <a:gd name="connsiteX3" fmla="*/ 51134 w 51133"/>
                    <a:gd name="connsiteY3" fmla="*/ 564 h 2176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133" h="217695">
                      <a:moveTo>
                        <a:pt x="2538" y="217696"/>
                      </a:moveTo>
                      <a:lnTo>
                        <a:pt x="0" y="217132"/>
                      </a:lnTo>
                      <a:lnTo>
                        <a:pt x="48643" y="0"/>
                      </a:lnTo>
                      <a:lnTo>
                        <a:pt x="51134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81" name="Freeform: Shape 180">
                  <a:extLst>
                    <a:ext uri="{FF2B5EF4-FFF2-40B4-BE49-F238E27FC236}">
                      <a16:creationId xmlns:a16="http://schemas.microsoft.com/office/drawing/2014/main" id="{2441AACE-2E66-09B4-E3F5-030123EA10D6}"/>
                    </a:ext>
                  </a:extLst>
                </p:cNvPr>
                <p:cNvSpPr/>
                <p:nvPr/>
              </p:nvSpPr>
              <p:spPr>
                <a:xfrm>
                  <a:off x="9487654" y="1918645"/>
                  <a:ext cx="52026" cy="221784"/>
                </a:xfrm>
                <a:custGeom>
                  <a:avLst/>
                  <a:gdLst>
                    <a:gd name="connsiteX0" fmla="*/ 2491 w 52026"/>
                    <a:gd name="connsiteY0" fmla="*/ 221785 h 221784"/>
                    <a:gd name="connsiteX1" fmla="*/ 0 w 52026"/>
                    <a:gd name="connsiteY1" fmla="*/ 221221 h 221784"/>
                    <a:gd name="connsiteX2" fmla="*/ 49536 w 52026"/>
                    <a:gd name="connsiteY2" fmla="*/ 0 h 221784"/>
                    <a:gd name="connsiteX3" fmla="*/ 52027 w 52026"/>
                    <a:gd name="connsiteY3" fmla="*/ 564 h 221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2026" h="221784">
                      <a:moveTo>
                        <a:pt x="2491" y="221785"/>
                      </a:moveTo>
                      <a:lnTo>
                        <a:pt x="0" y="221221"/>
                      </a:lnTo>
                      <a:lnTo>
                        <a:pt x="49536" y="0"/>
                      </a:lnTo>
                      <a:lnTo>
                        <a:pt x="52027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82" name="Freeform: Shape 181">
                  <a:extLst>
                    <a:ext uri="{FF2B5EF4-FFF2-40B4-BE49-F238E27FC236}">
                      <a16:creationId xmlns:a16="http://schemas.microsoft.com/office/drawing/2014/main" id="{9C7505EE-DF1A-D203-62AE-F48E6B5C12CC}"/>
                    </a:ext>
                  </a:extLst>
                </p:cNvPr>
                <p:cNvSpPr/>
                <p:nvPr/>
              </p:nvSpPr>
              <p:spPr>
                <a:xfrm>
                  <a:off x="9504198" y="1904686"/>
                  <a:ext cx="52684" cy="224557"/>
                </a:xfrm>
                <a:custGeom>
                  <a:avLst/>
                  <a:gdLst>
                    <a:gd name="connsiteX0" fmla="*/ 2538 w 52684"/>
                    <a:gd name="connsiteY0" fmla="*/ 224558 h 224557"/>
                    <a:gd name="connsiteX1" fmla="*/ 0 w 52684"/>
                    <a:gd name="connsiteY1" fmla="*/ 223994 h 224557"/>
                    <a:gd name="connsiteX2" fmla="*/ 50147 w 52684"/>
                    <a:gd name="connsiteY2" fmla="*/ 0 h 224557"/>
                    <a:gd name="connsiteX3" fmla="*/ 52685 w 52684"/>
                    <a:gd name="connsiteY3" fmla="*/ 564 h 224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2684" h="224557">
                      <a:moveTo>
                        <a:pt x="2538" y="224558"/>
                      </a:moveTo>
                      <a:lnTo>
                        <a:pt x="0" y="223994"/>
                      </a:lnTo>
                      <a:lnTo>
                        <a:pt x="50147" y="0"/>
                      </a:lnTo>
                      <a:lnTo>
                        <a:pt x="52685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83" name="Freeform: Shape 182">
                  <a:extLst>
                    <a:ext uri="{FF2B5EF4-FFF2-40B4-BE49-F238E27FC236}">
                      <a16:creationId xmlns:a16="http://schemas.microsoft.com/office/drawing/2014/main" id="{F65D87B4-8733-EEA6-22B4-F5B3FF6A2156}"/>
                    </a:ext>
                  </a:extLst>
                </p:cNvPr>
                <p:cNvSpPr/>
                <p:nvPr/>
              </p:nvSpPr>
              <p:spPr>
                <a:xfrm>
                  <a:off x="9519660" y="1922358"/>
                  <a:ext cx="47327" cy="200682"/>
                </a:xfrm>
                <a:custGeom>
                  <a:avLst/>
                  <a:gdLst>
                    <a:gd name="connsiteX0" fmla="*/ 2491 w 47327"/>
                    <a:gd name="connsiteY0" fmla="*/ 200683 h 200682"/>
                    <a:gd name="connsiteX1" fmla="*/ 0 w 47327"/>
                    <a:gd name="connsiteY1" fmla="*/ 200119 h 200682"/>
                    <a:gd name="connsiteX2" fmla="*/ 44789 w 47327"/>
                    <a:gd name="connsiteY2" fmla="*/ 0 h 200682"/>
                    <a:gd name="connsiteX3" fmla="*/ 47327 w 47327"/>
                    <a:gd name="connsiteY3" fmla="*/ 517 h 2006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327" h="200682">
                      <a:moveTo>
                        <a:pt x="2491" y="200683"/>
                      </a:moveTo>
                      <a:lnTo>
                        <a:pt x="0" y="200119"/>
                      </a:lnTo>
                      <a:lnTo>
                        <a:pt x="44789" y="0"/>
                      </a:lnTo>
                      <a:lnTo>
                        <a:pt x="47327" y="517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84" name="Freeform: Shape 183">
                  <a:extLst>
                    <a:ext uri="{FF2B5EF4-FFF2-40B4-BE49-F238E27FC236}">
                      <a16:creationId xmlns:a16="http://schemas.microsoft.com/office/drawing/2014/main" id="{6637805D-A2B6-E24D-7C95-1AFBDC037AFC}"/>
                    </a:ext>
                  </a:extLst>
                </p:cNvPr>
                <p:cNvSpPr/>
                <p:nvPr/>
              </p:nvSpPr>
              <p:spPr>
                <a:xfrm>
                  <a:off x="9535874" y="1976312"/>
                  <a:ext cx="33086" cy="137093"/>
                </a:xfrm>
                <a:custGeom>
                  <a:avLst/>
                  <a:gdLst>
                    <a:gd name="connsiteX0" fmla="*/ 2538 w 33086"/>
                    <a:gd name="connsiteY0" fmla="*/ 137094 h 137093"/>
                    <a:gd name="connsiteX1" fmla="*/ 0 w 33086"/>
                    <a:gd name="connsiteY1" fmla="*/ 136530 h 137093"/>
                    <a:gd name="connsiteX2" fmla="*/ 30596 w 33086"/>
                    <a:gd name="connsiteY2" fmla="*/ 0 h 137093"/>
                    <a:gd name="connsiteX3" fmla="*/ 33087 w 33086"/>
                    <a:gd name="connsiteY3" fmla="*/ 564 h 1370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086" h="137093">
                      <a:moveTo>
                        <a:pt x="2538" y="137094"/>
                      </a:moveTo>
                      <a:lnTo>
                        <a:pt x="0" y="136530"/>
                      </a:lnTo>
                      <a:lnTo>
                        <a:pt x="30596" y="0"/>
                      </a:lnTo>
                      <a:lnTo>
                        <a:pt x="33087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185" name="Freeform: Shape 184">
                  <a:extLst>
                    <a:ext uri="{FF2B5EF4-FFF2-40B4-BE49-F238E27FC236}">
                      <a16:creationId xmlns:a16="http://schemas.microsoft.com/office/drawing/2014/main" id="{6CC89300-5379-B480-233D-D6CCBCB1553D}"/>
                    </a:ext>
                  </a:extLst>
                </p:cNvPr>
                <p:cNvSpPr/>
                <p:nvPr/>
              </p:nvSpPr>
              <p:spPr>
                <a:xfrm>
                  <a:off x="9552841" y="2039242"/>
                  <a:ext cx="16073" cy="61097"/>
                </a:xfrm>
                <a:custGeom>
                  <a:avLst/>
                  <a:gdLst>
                    <a:gd name="connsiteX0" fmla="*/ 2538 w 16073"/>
                    <a:gd name="connsiteY0" fmla="*/ 61098 h 61097"/>
                    <a:gd name="connsiteX1" fmla="*/ 0 w 16073"/>
                    <a:gd name="connsiteY1" fmla="*/ 60534 h 61097"/>
                    <a:gd name="connsiteX2" fmla="*/ 13582 w 16073"/>
                    <a:gd name="connsiteY2" fmla="*/ 0 h 61097"/>
                    <a:gd name="connsiteX3" fmla="*/ 16073 w 16073"/>
                    <a:gd name="connsiteY3" fmla="*/ 564 h 61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073" h="61097">
                      <a:moveTo>
                        <a:pt x="2538" y="61098"/>
                      </a:moveTo>
                      <a:lnTo>
                        <a:pt x="0" y="60534"/>
                      </a:lnTo>
                      <a:lnTo>
                        <a:pt x="13582" y="0"/>
                      </a:lnTo>
                      <a:lnTo>
                        <a:pt x="16073" y="56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FFAF76DA-CF3D-1A14-F928-206B7F52C77E}"/>
                  </a:ext>
                </a:extLst>
              </p:cNvPr>
              <p:cNvSpPr/>
              <p:nvPr/>
            </p:nvSpPr>
            <p:spPr>
              <a:xfrm>
                <a:off x="8910751" y="1824413"/>
                <a:ext cx="598052" cy="463214"/>
              </a:xfrm>
              <a:custGeom>
                <a:avLst/>
                <a:gdLst>
                  <a:gd name="connsiteX0" fmla="*/ 425522 w 598052"/>
                  <a:gd name="connsiteY0" fmla="*/ 0 h 463214"/>
                  <a:gd name="connsiteX1" fmla="*/ 190907 w 598052"/>
                  <a:gd name="connsiteY1" fmla="*/ 231137 h 463214"/>
                  <a:gd name="connsiteX2" fmla="*/ 150206 w 598052"/>
                  <a:gd name="connsiteY2" fmla="*/ 204912 h 463214"/>
                  <a:gd name="connsiteX3" fmla="*/ 0 w 598052"/>
                  <a:gd name="connsiteY3" fmla="*/ 420728 h 463214"/>
                  <a:gd name="connsiteX4" fmla="*/ 16543 w 598052"/>
                  <a:gd name="connsiteY4" fmla="*/ 428436 h 463214"/>
                  <a:gd name="connsiteX5" fmla="*/ 91036 w 598052"/>
                  <a:gd name="connsiteY5" fmla="*/ 463215 h 463214"/>
                  <a:gd name="connsiteX6" fmla="*/ 578595 w 598052"/>
                  <a:gd name="connsiteY6" fmla="*/ 28481 h 463214"/>
                  <a:gd name="connsiteX7" fmla="*/ 598053 w 598052"/>
                  <a:gd name="connsiteY7" fmla="*/ 11139 h 463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98052" h="463214">
                    <a:moveTo>
                      <a:pt x="425522" y="0"/>
                    </a:moveTo>
                    <a:lnTo>
                      <a:pt x="190907" y="231137"/>
                    </a:lnTo>
                    <a:lnTo>
                      <a:pt x="150206" y="204912"/>
                    </a:lnTo>
                    <a:lnTo>
                      <a:pt x="0" y="420728"/>
                    </a:lnTo>
                    <a:lnTo>
                      <a:pt x="16543" y="428436"/>
                    </a:lnTo>
                    <a:lnTo>
                      <a:pt x="91036" y="463215"/>
                    </a:lnTo>
                    <a:lnTo>
                      <a:pt x="578595" y="28481"/>
                    </a:lnTo>
                    <a:lnTo>
                      <a:pt x="598053" y="11139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grpSp>
            <p:nvGrpSpPr>
              <p:cNvPr id="76" name="Graphic 111">
                <a:extLst>
                  <a:ext uri="{FF2B5EF4-FFF2-40B4-BE49-F238E27FC236}">
                    <a16:creationId xmlns:a16="http://schemas.microsoft.com/office/drawing/2014/main" id="{BE8DF079-D537-9A55-7B9E-78934A385DC2}"/>
                  </a:ext>
                </a:extLst>
              </p:cNvPr>
              <p:cNvGrpSpPr/>
              <p:nvPr/>
            </p:nvGrpSpPr>
            <p:grpSpPr>
              <a:xfrm>
                <a:off x="8729196" y="2261168"/>
                <a:ext cx="272589" cy="197392"/>
                <a:chOff x="8729196" y="2261168"/>
                <a:chExt cx="272589" cy="197392"/>
              </a:xfrm>
              <a:grpFill/>
            </p:grpSpPr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1BFC8609-F13A-E5EA-14A5-2AE07AC1AFFD}"/>
                    </a:ext>
                  </a:extLst>
                </p:cNvPr>
                <p:cNvSpPr/>
                <p:nvPr/>
              </p:nvSpPr>
              <p:spPr>
                <a:xfrm>
                  <a:off x="8729196" y="2261168"/>
                  <a:ext cx="272589" cy="197392"/>
                </a:xfrm>
                <a:custGeom>
                  <a:avLst/>
                  <a:gdLst>
                    <a:gd name="connsiteX0" fmla="*/ 0 w 272589"/>
                    <a:gd name="connsiteY0" fmla="*/ 45071 h 197392"/>
                    <a:gd name="connsiteX1" fmla="*/ 0 w 272589"/>
                    <a:gd name="connsiteY1" fmla="*/ 126895 h 197392"/>
                    <a:gd name="connsiteX2" fmla="*/ 128493 w 272589"/>
                    <a:gd name="connsiteY2" fmla="*/ 197393 h 197392"/>
                    <a:gd name="connsiteX3" fmla="*/ 272590 w 272589"/>
                    <a:gd name="connsiteY3" fmla="*/ 153919 h 197392"/>
                    <a:gd name="connsiteX4" fmla="*/ 272590 w 272589"/>
                    <a:gd name="connsiteY4" fmla="*/ 68147 h 197392"/>
                    <a:gd name="connsiteX5" fmla="*/ 127318 w 272589"/>
                    <a:gd name="connsiteY5" fmla="*/ 0 h 1973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72589" h="197392">
                      <a:moveTo>
                        <a:pt x="0" y="45071"/>
                      </a:moveTo>
                      <a:lnTo>
                        <a:pt x="0" y="126895"/>
                      </a:lnTo>
                      <a:lnTo>
                        <a:pt x="128493" y="197393"/>
                      </a:lnTo>
                      <a:lnTo>
                        <a:pt x="272590" y="153919"/>
                      </a:lnTo>
                      <a:lnTo>
                        <a:pt x="272590" y="68147"/>
                      </a:lnTo>
                      <a:lnTo>
                        <a:pt x="127318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1696F645-D457-F5A9-7AF1-E63DD79B6C51}"/>
                    </a:ext>
                  </a:extLst>
                </p:cNvPr>
                <p:cNvSpPr/>
                <p:nvPr/>
              </p:nvSpPr>
              <p:spPr>
                <a:xfrm>
                  <a:off x="8729196" y="2261168"/>
                  <a:ext cx="272589" cy="197392"/>
                </a:xfrm>
                <a:custGeom>
                  <a:avLst/>
                  <a:gdLst>
                    <a:gd name="connsiteX0" fmla="*/ 0 w 272589"/>
                    <a:gd name="connsiteY0" fmla="*/ 45071 h 197392"/>
                    <a:gd name="connsiteX1" fmla="*/ 0 w 272589"/>
                    <a:gd name="connsiteY1" fmla="*/ 126895 h 197392"/>
                    <a:gd name="connsiteX2" fmla="*/ 128493 w 272589"/>
                    <a:gd name="connsiteY2" fmla="*/ 197393 h 197392"/>
                    <a:gd name="connsiteX3" fmla="*/ 272590 w 272589"/>
                    <a:gd name="connsiteY3" fmla="*/ 153919 h 197392"/>
                    <a:gd name="connsiteX4" fmla="*/ 272590 w 272589"/>
                    <a:gd name="connsiteY4" fmla="*/ 68147 h 197392"/>
                    <a:gd name="connsiteX5" fmla="*/ 127318 w 272589"/>
                    <a:gd name="connsiteY5" fmla="*/ 0 h 1973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72589" h="197392">
                      <a:moveTo>
                        <a:pt x="0" y="45071"/>
                      </a:moveTo>
                      <a:lnTo>
                        <a:pt x="0" y="126895"/>
                      </a:lnTo>
                      <a:lnTo>
                        <a:pt x="128493" y="197393"/>
                      </a:lnTo>
                      <a:lnTo>
                        <a:pt x="272590" y="153919"/>
                      </a:lnTo>
                      <a:lnTo>
                        <a:pt x="272590" y="68147"/>
                      </a:lnTo>
                      <a:lnTo>
                        <a:pt x="127318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9AE1831D-262C-A743-DD40-AC69B195A380}"/>
                    </a:ext>
                  </a:extLst>
                </p:cNvPr>
                <p:cNvSpPr/>
                <p:nvPr/>
              </p:nvSpPr>
              <p:spPr>
                <a:xfrm>
                  <a:off x="8729196" y="2302620"/>
                  <a:ext cx="272589" cy="155940"/>
                </a:xfrm>
                <a:custGeom>
                  <a:avLst/>
                  <a:gdLst>
                    <a:gd name="connsiteX0" fmla="*/ 215628 w 272589"/>
                    <a:gd name="connsiteY0" fmla="*/ 0 h 155940"/>
                    <a:gd name="connsiteX1" fmla="*/ 270381 w 272589"/>
                    <a:gd name="connsiteY1" fmla="*/ 28387 h 155940"/>
                    <a:gd name="connsiteX2" fmla="*/ 270381 w 272589"/>
                    <a:gd name="connsiteY2" fmla="*/ 108519 h 155940"/>
                    <a:gd name="connsiteX3" fmla="*/ 126237 w 272589"/>
                    <a:gd name="connsiteY3" fmla="*/ 151992 h 155940"/>
                    <a:gd name="connsiteX4" fmla="*/ 1410 w 272589"/>
                    <a:gd name="connsiteY4" fmla="*/ 83516 h 155940"/>
                    <a:gd name="connsiteX5" fmla="*/ 0 w 272589"/>
                    <a:gd name="connsiteY5" fmla="*/ 53296 h 155940"/>
                    <a:gd name="connsiteX6" fmla="*/ 0 w 272589"/>
                    <a:gd name="connsiteY6" fmla="*/ 85443 h 155940"/>
                    <a:gd name="connsiteX7" fmla="*/ 128493 w 272589"/>
                    <a:gd name="connsiteY7" fmla="*/ 155940 h 155940"/>
                    <a:gd name="connsiteX8" fmla="*/ 272590 w 272589"/>
                    <a:gd name="connsiteY8" fmla="*/ 112467 h 155940"/>
                    <a:gd name="connsiteX9" fmla="*/ 272590 w 272589"/>
                    <a:gd name="connsiteY9" fmla="*/ 26695 h 1559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2589" h="155940">
                      <a:moveTo>
                        <a:pt x="215628" y="0"/>
                      </a:moveTo>
                      <a:lnTo>
                        <a:pt x="270381" y="28387"/>
                      </a:lnTo>
                      <a:lnTo>
                        <a:pt x="270381" y="108519"/>
                      </a:lnTo>
                      <a:lnTo>
                        <a:pt x="126237" y="151992"/>
                      </a:lnTo>
                      <a:lnTo>
                        <a:pt x="1410" y="83516"/>
                      </a:lnTo>
                      <a:lnTo>
                        <a:pt x="0" y="53296"/>
                      </a:lnTo>
                      <a:lnTo>
                        <a:pt x="0" y="85443"/>
                      </a:lnTo>
                      <a:lnTo>
                        <a:pt x="128493" y="155940"/>
                      </a:lnTo>
                      <a:lnTo>
                        <a:pt x="272590" y="112467"/>
                      </a:lnTo>
                      <a:lnTo>
                        <a:pt x="272590" y="2669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890D219D-6D7C-7C4A-8267-95F69253308C}"/>
                    </a:ext>
                  </a:extLst>
                </p:cNvPr>
                <p:cNvSpPr/>
                <p:nvPr/>
              </p:nvSpPr>
              <p:spPr>
                <a:xfrm>
                  <a:off x="8729196" y="2261168"/>
                  <a:ext cx="272589" cy="68147"/>
                </a:xfrm>
                <a:custGeom>
                  <a:avLst/>
                  <a:gdLst>
                    <a:gd name="connsiteX0" fmla="*/ 272590 w 272589"/>
                    <a:gd name="connsiteY0" fmla="*/ 68147 h 68147"/>
                    <a:gd name="connsiteX1" fmla="*/ 127318 w 272589"/>
                    <a:gd name="connsiteY1" fmla="*/ 0 h 68147"/>
                    <a:gd name="connsiteX2" fmla="*/ 0 w 272589"/>
                    <a:gd name="connsiteY2" fmla="*/ 45071 h 68147"/>
                    <a:gd name="connsiteX3" fmla="*/ 127318 w 272589"/>
                    <a:gd name="connsiteY3" fmla="*/ 5405 h 68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2589" h="68147">
                      <a:moveTo>
                        <a:pt x="272590" y="68147"/>
                      </a:moveTo>
                      <a:lnTo>
                        <a:pt x="127318" y="0"/>
                      </a:lnTo>
                      <a:lnTo>
                        <a:pt x="0" y="45071"/>
                      </a:lnTo>
                      <a:lnTo>
                        <a:pt x="127318" y="5405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grpSp>
              <p:nvGrpSpPr>
                <p:cNvPr id="86" name="Graphic 111">
                  <a:extLst>
                    <a:ext uri="{FF2B5EF4-FFF2-40B4-BE49-F238E27FC236}">
                      <a16:creationId xmlns:a16="http://schemas.microsoft.com/office/drawing/2014/main" id="{0B860481-E9A2-56BE-2CE7-57DE94E67295}"/>
                    </a:ext>
                  </a:extLst>
                </p:cNvPr>
                <p:cNvGrpSpPr/>
                <p:nvPr/>
              </p:nvGrpSpPr>
              <p:grpSpPr>
                <a:xfrm>
                  <a:off x="8747996" y="2291576"/>
                  <a:ext cx="227377" cy="150347"/>
                  <a:chOff x="8747996" y="2291576"/>
                  <a:chExt cx="227377" cy="150347"/>
                </a:xfrm>
                <a:grpFill/>
              </p:grpSpPr>
              <p:sp>
                <p:nvSpPr>
                  <p:cNvPr id="104" name="Freeform: Shape 103">
                    <a:extLst>
                      <a:ext uri="{FF2B5EF4-FFF2-40B4-BE49-F238E27FC236}">
                        <a16:creationId xmlns:a16="http://schemas.microsoft.com/office/drawing/2014/main" id="{5AD5594B-A83E-BD69-9546-1F4A8A979E32}"/>
                      </a:ext>
                    </a:extLst>
                  </p:cNvPr>
                  <p:cNvSpPr/>
                  <p:nvPr/>
                </p:nvSpPr>
                <p:spPr>
                  <a:xfrm>
                    <a:off x="8747996" y="2300881"/>
                    <a:ext cx="49771" cy="80131"/>
                  </a:xfrm>
                  <a:custGeom>
                    <a:avLst/>
                    <a:gdLst>
                      <a:gd name="connsiteX0" fmla="*/ 49771 w 49771"/>
                      <a:gd name="connsiteY0" fmla="*/ 0 h 80131"/>
                      <a:gd name="connsiteX1" fmla="*/ 0 w 49771"/>
                      <a:gd name="connsiteY1" fmla="*/ 18470 h 80131"/>
                      <a:gd name="connsiteX2" fmla="*/ 0 w 49771"/>
                      <a:gd name="connsiteY2" fmla="*/ 80132 h 80131"/>
                      <a:gd name="connsiteX3" fmla="*/ 49771 w 49771"/>
                      <a:gd name="connsiteY3" fmla="*/ 53108 h 801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9771" h="80131">
                        <a:moveTo>
                          <a:pt x="49771" y="0"/>
                        </a:moveTo>
                        <a:lnTo>
                          <a:pt x="0" y="18470"/>
                        </a:lnTo>
                        <a:lnTo>
                          <a:pt x="0" y="80132"/>
                        </a:lnTo>
                        <a:lnTo>
                          <a:pt x="49771" y="53108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105" name="Freeform: Shape 104">
                    <a:extLst>
                      <a:ext uri="{FF2B5EF4-FFF2-40B4-BE49-F238E27FC236}">
                        <a16:creationId xmlns:a16="http://schemas.microsoft.com/office/drawing/2014/main" id="{DACA7955-4408-A860-E6DF-E32086104F47}"/>
                      </a:ext>
                    </a:extLst>
                  </p:cNvPr>
                  <p:cNvSpPr/>
                  <p:nvPr/>
                </p:nvSpPr>
                <p:spPr>
                  <a:xfrm>
                    <a:off x="8747996" y="2353989"/>
                    <a:ext cx="136905" cy="81682"/>
                  </a:xfrm>
                  <a:custGeom>
                    <a:avLst/>
                    <a:gdLst>
                      <a:gd name="connsiteX0" fmla="*/ 49771 w 136905"/>
                      <a:gd name="connsiteY0" fmla="*/ 0 h 81682"/>
                      <a:gd name="connsiteX1" fmla="*/ 0 w 136905"/>
                      <a:gd name="connsiteY1" fmla="*/ 27024 h 81682"/>
                      <a:gd name="connsiteX2" fmla="*/ 108519 w 136905"/>
                      <a:gd name="connsiteY2" fmla="*/ 81683 h 81682"/>
                      <a:gd name="connsiteX3" fmla="*/ 136906 w 136905"/>
                      <a:gd name="connsiteY3" fmla="*/ 45635 h 816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6905" h="81682">
                        <a:moveTo>
                          <a:pt x="49771" y="0"/>
                        </a:moveTo>
                        <a:lnTo>
                          <a:pt x="0" y="27024"/>
                        </a:lnTo>
                        <a:lnTo>
                          <a:pt x="108519" y="81683"/>
                        </a:lnTo>
                        <a:lnTo>
                          <a:pt x="136906" y="45635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106" name="Freeform: Shape 105">
                    <a:extLst>
                      <a:ext uri="{FF2B5EF4-FFF2-40B4-BE49-F238E27FC236}">
                        <a16:creationId xmlns:a16="http://schemas.microsoft.com/office/drawing/2014/main" id="{707561A0-86FC-B1FE-19C9-882B45255794}"/>
                      </a:ext>
                    </a:extLst>
                  </p:cNvPr>
                  <p:cNvSpPr/>
                  <p:nvPr/>
                </p:nvSpPr>
                <p:spPr>
                  <a:xfrm>
                    <a:off x="8856515" y="2370251"/>
                    <a:ext cx="118858" cy="65421"/>
                  </a:xfrm>
                  <a:custGeom>
                    <a:avLst/>
                    <a:gdLst>
                      <a:gd name="connsiteX0" fmla="*/ 28387 w 118858"/>
                      <a:gd name="connsiteY0" fmla="*/ 29374 h 65421"/>
                      <a:gd name="connsiteX1" fmla="*/ 0 w 118858"/>
                      <a:gd name="connsiteY1" fmla="*/ 65421 h 65421"/>
                      <a:gd name="connsiteX2" fmla="*/ 118859 w 118858"/>
                      <a:gd name="connsiteY2" fmla="*/ 27541 h 65421"/>
                      <a:gd name="connsiteX3" fmla="*/ 118859 w 118858"/>
                      <a:gd name="connsiteY3" fmla="*/ 0 h 654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8858" h="65421">
                        <a:moveTo>
                          <a:pt x="28387" y="29374"/>
                        </a:moveTo>
                        <a:lnTo>
                          <a:pt x="0" y="65421"/>
                        </a:lnTo>
                        <a:lnTo>
                          <a:pt x="118859" y="27541"/>
                        </a:lnTo>
                        <a:lnTo>
                          <a:pt x="118859" y="0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48D880C9-4C26-3D0D-C335-CBF7E1B26F18}"/>
                      </a:ext>
                    </a:extLst>
                  </p:cNvPr>
                  <p:cNvSpPr/>
                  <p:nvPr/>
                </p:nvSpPr>
                <p:spPr>
                  <a:xfrm>
                    <a:off x="8747996" y="2381013"/>
                    <a:ext cx="227377" cy="60909"/>
                  </a:xfrm>
                  <a:custGeom>
                    <a:avLst/>
                    <a:gdLst>
                      <a:gd name="connsiteX0" fmla="*/ 0 w 227377"/>
                      <a:gd name="connsiteY0" fmla="*/ 0 h 60909"/>
                      <a:gd name="connsiteX1" fmla="*/ 108519 w 227377"/>
                      <a:gd name="connsiteY1" fmla="*/ 60910 h 60909"/>
                      <a:gd name="connsiteX2" fmla="*/ 227377 w 227377"/>
                      <a:gd name="connsiteY2" fmla="*/ 16778 h 60909"/>
                      <a:gd name="connsiteX3" fmla="*/ 108519 w 227377"/>
                      <a:gd name="connsiteY3" fmla="*/ 54659 h 609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7377" h="60909">
                        <a:moveTo>
                          <a:pt x="0" y="0"/>
                        </a:moveTo>
                        <a:lnTo>
                          <a:pt x="108519" y="60910"/>
                        </a:lnTo>
                        <a:lnTo>
                          <a:pt x="227377" y="16778"/>
                        </a:lnTo>
                        <a:lnTo>
                          <a:pt x="108519" y="54659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19A7D947-03CC-6804-A7F5-8809080FFF4F}"/>
                      </a:ext>
                    </a:extLst>
                  </p:cNvPr>
                  <p:cNvSpPr/>
                  <p:nvPr/>
                </p:nvSpPr>
                <p:spPr>
                  <a:xfrm>
                    <a:off x="8797767" y="2291576"/>
                    <a:ext cx="177606" cy="108049"/>
                  </a:xfrm>
                  <a:custGeom>
                    <a:avLst/>
                    <a:gdLst>
                      <a:gd name="connsiteX0" fmla="*/ 149407 w 177606"/>
                      <a:gd name="connsiteY0" fmla="*/ 33651 h 108049"/>
                      <a:gd name="connsiteX1" fmla="*/ 149407 w 177606"/>
                      <a:gd name="connsiteY1" fmla="*/ 59594 h 108049"/>
                      <a:gd name="connsiteX2" fmla="*/ 85960 w 177606"/>
                      <a:gd name="connsiteY2" fmla="*/ 82529 h 108049"/>
                      <a:gd name="connsiteX3" fmla="*/ 24862 w 177606"/>
                      <a:gd name="connsiteY3" fmla="*/ 49066 h 108049"/>
                      <a:gd name="connsiteX4" fmla="*/ 24862 w 177606"/>
                      <a:gd name="connsiteY4" fmla="*/ 0 h 108049"/>
                      <a:gd name="connsiteX5" fmla="*/ 3995 w 177606"/>
                      <a:gd name="connsiteY5" fmla="*/ 7755 h 108049"/>
                      <a:gd name="connsiteX6" fmla="*/ 0 w 177606"/>
                      <a:gd name="connsiteY6" fmla="*/ 9306 h 108049"/>
                      <a:gd name="connsiteX7" fmla="*/ 0 w 177606"/>
                      <a:gd name="connsiteY7" fmla="*/ 62414 h 108049"/>
                      <a:gd name="connsiteX8" fmla="*/ 87135 w 177606"/>
                      <a:gd name="connsiteY8" fmla="*/ 108049 h 108049"/>
                      <a:gd name="connsiteX9" fmla="*/ 177606 w 177606"/>
                      <a:gd name="connsiteY9" fmla="*/ 78675 h 108049"/>
                      <a:gd name="connsiteX10" fmla="*/ 177606 w 177606"/>
                      <a:gd name="connsiteY10" fmla="*/ 47139 h 1080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7606" h="108049">
                        <a:moveTo>
                          <a:pt x="149407" y="33651"/>
                        </a:moveTo>
                        <a:lnTo>
                          <a:pt x="149407" y="59594"/>
                        </a:lnTo>
                        <a:lnTo>
                          <a:pt x="85960" y="82529"/>
                        </a:lnTo>
                        <a:lnTo>
                          <a:pt x="24862" y="49066"/>
                        </a:lnTo>
                        <a:lnTo>
                          <a:pt x="24862" y="0"/>
                        </a:lnTo>
                        <a:lnTo>
                          <a:pt x="3995" y="7755"/>
                        </a:lnTo>
                        <a:lnTo>
                          <a:pt x="0" y="9306"/>
                        </a:lnTo>
                        <a:lnTo>
                          <a:pt x="0" y="62414"/>
                        </a:lnTo>
                        <a:lnTo>
                          <a:pt x="87135" y="108049"/>
                        </a:lnTo>
                        <a:lnTo>
                          <a:pt x="177606" y="78675"/>
                        </a:lnTo>
                        <a:lnTo>
                          <a:pt x="177606" y="47139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109" name="Freeform: Shape 108">
                    <a:extLst>
                      <a:ext uri="{FF2B5EF4-FFF2-40B4-BE49-F238E27FC236}">
                        <a16:creationId xmlns:a16="http://schemas.microsoft.com/office/drawing/2014/main" id="{AA8A0F7D-6F1E-4346-BDE2-68C3E8ABDDC1}"/>
                      </a:ext>
                    </a:extLst>
                  </p:cNvPr>
                  <p:cNvSpPr/>
                  <p:nvPr/>
                </p:nvSpPr>
                <p:spPr>
                  <a:xfrm>
                    <a:off x="8797767" y="2291576"/>
                    <a:ext cx="177606" cy="108049"/>
                  </a:xfrm>
                  <a:custGeom>
                    <a:avLst/>
                    <a:gdLst>
                      <a:gd name="connsiteX0" fmla="*/ 149407 w 177606"/>
                      <a:gd name="connsiteY0" fmla="*/ 33651 h 108049"/>
                      <a:gd name="connsiteX1" fmla="*/ 149407 w 177606"/>
                      <a:gd name="connsiteY1" fmla="*/ 59594 h 108049"/>
                      <a:gd name="connsiteX2" fmla="*/ 85960 w 177606"/>
                      <a:gd name="connsiteY2" fmla="*/ 82529 h 108049"/>
                      <a:gd name="connsiteX3" fmla="*/ 24862 w 177606"/>
                      <a:gd name="connsiteY3" fmla="*/ 49066 h 108049"/>
                      <a:gd name="connsiteX4" fmla="*/ 24862 w 177606"/>
                      <a:gd name="connsiteY4" fmla="*/ 0 h 108049"/>
                      <a:gd name="connsiteX5" fmla="*/ 3995 w 177606"/>
                      <a:gd name="connsiteY5" fmla="*/ 7755 h 108049"/>
                      <a:gd name="connsiteX6" fmla="*/ 0 w 177606"/>
                      <a:gd name="connsiteY6" fmla="*/ 9306 h 108049"/>
                      <a:gd name="connsiteX7" fmla="*/ 0 w 177606"/>
                      <a:gd name="connsiteY7" fmla="*/ 62414 h 108049"/>
                      <a:gd name="connsiteX8" fmla="*/ 87135 w 177606"/>
                      <a:gd name="connsiteY8" fmla="*/ 108049 h 108049"/>
                      <a:gd name="connsiteX9" fmla="*/ 177606 w 177606"/>
                      <a:gd name="connsiteY9" fmla="*/ 78675 h 108049"/>
                      <a:gd name="connsiteX10" fmla="*/ 177606 w 177606"/>
                      <a:gd name="connsiteY10" fmla="*/ 47139 h 1080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7606" h="108049">
                        <a:moveTo>
                          <a:pt x="149407" y="33651"/>
                        </a:moveTo>
                        <a:lnTo>
                          <a:pt x="149407" y="59594"/>
                        </a:lnTo>
                        <a:lnTo>
                          <a:pt x="85960" y="82529"/>
                        </a:lnTo>
                        <a:lnTo>
                          <a:pt x="24862" y="49066"/>
                        </a:lnTo>
                        <a:lnTo>
                          <a:pt x="24862" y="0"/>
                        </a:lnTo>
                        <a:lnTo>
                          <a:pt x="3995" y="7755"/>
                        </a:lnTo>
                        <a:lnTo>
                          <a:pt x="0" y="9306"/>
                        </a:lnTo>
                        <a:lnTo>
                          <a:pt x="0" y="62414"/>
                        </a:lnTo>
                        <a:lnTo>
                          <a:pt x="87135" y="108049"/>
                        </a:lnTo>
                        <a:lnTo>
                          <a:pt x="177606" y="78675"/>
                        </a:lnTo>
                        <a:lnTo>
                          <a:pt x="177606" y="47139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</p:grp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360E402B-9BBB-9B09-108B-F74421D76E6C}"/>
                    </a:ext>
                  </a:extLst>
                </p:cNvPr>
                <p:cNvSpPr/>
                <p:nvPr/>
              </p:nvSpPr>
              <p:spPr>
                <a:xfrm>
                  <a:off x="8822629" y="2280202"/>
                  <a:ext cx="124545" cy="93902"/>
                </a:xfrm>
                <a:custGeom>
                  <a:avLst/>
                  <a:gdLst>
                    <a:gd name="connsiteX0" fmla="*/ 121678 w 124545"/>
                    <a:gd name="connsiteY0" fmla="*/ 43661 h 93902"/>
                    <a:gd name="connsiteX1" fmla="*/ 30549 w 124545"/>
                    <a:gd name="connsiteY1" fmla="*/ 0 h 93902"/>
                    <a:gd name="connsiteX2" fmla="*/ 6157 w 124545"/>
                    <a:gd name="connsiteY2" fmla="*/ 9071 h 93902"/>
                    <a:gd name="connsiteX3" fmla="*/ 0 w 124545"/>
                    <a:gd name="connsiteY3" fmla="*/ 11374 h 93902"/>
                    <a:gd name="connsiteX4" fmla="*/ 0 w 124545"/>
                    <a:gd name="connsiteY4" fmla="*/ 60440 h 93902"/>
                    <a:gd name="connsiteX5" fmla="*/ 61098 w 124545"/>
                    <a:gd name="connsiteY5" fmla="*/ 93902 h 93902"/>
                    <a:gd name="connsiteX6" fmla="*/ 124545 w 124545"/>
                    <a:gd name="connsiteY6" fmla="*/ 70967 h 93902"/>
                    <a:gd name="connsiteX7" fmla="*/ 124545 w 124545"/>
                    <a:gd name="connsiteY7" fmla="*/ 45024 h 939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4545" h="93902">
                      <a:moveTo>
                        <a:pt x="121678" y="43661"/>
                      </a:moveTo>
                      <a:lnTo>
                        <a:pt x="30549" y="0"/>
                      </a:lnTo>
                      <a:lnTo>
                        <a:pt x="6157" y="9071"/>
                      </a:lnTo>
                      <a:lnTo>
                        <a:pt x="0" y="11374"/>
                      </a:lnTo>
                      <a:lnTo>
                        <a:pt x="0" y="60440"/>
                      </a:lnTo>
                      <a:lnTo>
                        <a:pt x="61098" y="93902"/>
                      </a:lnTo>
                      <a:lnTo>
                        <a:pt x="124545" y="70967"/>
                      </a:lnTo>
                      <a:lnTo>
                        <a:pt x="124545" y="45024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4432669A-F5D0-0CF7-54F7-D58B19254339}"/>
                    </a:ext>
                  </a:extLst>
                </p:cNvPr>
                <p:cNvSpPr/>
                <p:nvPr/>
              </p:nvSpPr>
              <p:spPr>
                <a:xfrm>
                  <a:off x="8822629" y="2334203"/>
                  <a:ext cx="62836" cy="39901"/>
                </a:xfrm>
                <a:custGeom>
                  <a:avLst/>
                  <a:gdLst>
                    <a:gd name="connsiteX0" fmla="*/ 6157 w 62836"/>
                    <a:gd name="connsiteY0" fmla="*/ 0 h 39901"/>
                    <a:gd name="connsiteX1" fmla="*/ 0 w 62836"/>
                    <a:gd name="connsiteY1" fmla="*/ 6439 h 39901"/>
                    <a:gd name="connsiteX2" fmla="*/ 61098 w 62836"/>
                    <a:gd name="connsiteY2" fmla="*/ 39901 h 39901"/>
                    <a:gd name="connsiteX3" fmla="*/ 62837 w 62836"/>
                    <a:gd name="connsiteY3" fmla="*/ 31066 h 399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836" h="39901">
                      <a:moveTo>
                        <a:pt x="6157" y="0"/>
                      </a:moveTo>
                      <a:lnTo>
                        <a:pt x="0" y="6439"/>
                      </a:lnTo>
                      <a:lnTo>
                        <a:pt x="61098" y="39901"/>
                      </a:lnTo>
                      <a:lnTo>
                        <a:pt x="62837" y="31066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B461B9B3-6470-FC06-68FC-6C8BCBC4C4F9}"/>
                    </a:ext>
                  </a:extLst>
                </p:cNvPr>
                <p:cNvSpPr/>
                <p:nvPr/>
              </p:nvSpPr>
              <p:spPr>
                <a:xfrm>
                  <a:off x="8822629" y="2289273"/>
                  <a:ext cx="6156" cy="51369"/>
                </a:xfrm>
                <a:custGeom>
                  <a:avLst/>
                  <a:gdLst>
                    <a:gd name="connsiteX0" fmla="*/ 6157 w 6156"/>
                    <a:gd name="connsiteY0" fmla="*/ 0 h 51369"/>
                    <a:gd name="connsiteX1" fmla="*/ 0 w 6156"/>
                    <a:gd name="connsiteY1" fmla="*/ 2303 h 51369"/>
                    <a:gd name="connsiteX2" fmla="*/ 0 w 6156"/>
                    <a:gd name="connsiteY2" fmla="*/ 51369 h 51369"/>
                    <a:gd name="connsiteX3" fmla="*/ 6157 w 6156"/>
                    <a:gd name="connsiteY3" fmla="*/ 44930 h 513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" h="51369">
                      <a:moveTo>
                        <a:pt x="6157" y="0"/>
                      </a:moveTo>
                      <a:lnTo>
                        <a:pt x="0" y="2303"/>
                      </a:lnTo>
                      <a:lnTo>
                        <a:pt x="0" y="51369"/>
                      </a:lnTo>
                      <a:lnTo>
                        <a:pt x="6157" y="4493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08FF9419-D407-BF28-8CD4-E02CCBDC61C4}"/>
                    </a:ext>
                  </a:extLst>
                </p:cNvPr>
                <p:cNvSpPr/>
                <p:nvPr/>
              </p:nvSpPr>
              <p:spPr>
                <a:xfrm>
                  <a:off x="8883727" y="2342898"/>
                  <a:ext cx="63447" cy="31206"/>
                </a:xfrm>
                <a:custGeom>
                  <a:avLst/>
                  <a:gdLst>
                    <a:gd name="connsiteX0" fmla="*/ 1739 w 63447"/>
                    <a:gd name="connsiteY0" fmla="*/ 22371 h 31206"/>
                    <a:gd name="connsiteX1" fmla="*/ 0 w 63447"/>
                    <a:gd name="connsiteY1" fmla="*/ 31207 h 31206"/>
                    <a:gd name="connsiteX2" fmla="*/ 63448 w 63447"/>
                    <a:gd name="connsiteY2" fmla="*/ 8272 h 31206"/>
                    <a:gd name="connsiteX3" fmla="*/ 63448 w 63447"/>
                    <a:gd name="connsiteY3" fmla="*/ 0 h 312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3447" h="31206">
                      <a:moveTo>
                        <a:pt x="1739" y="22371"/>
                      </a:moveTo>
                      <a:lnTo>
                        <a:pt x="0" y="31207"/>
                      </a:lnTo>
                      <a:lnTo>
                        <a:pt x="63448" y="8272"/>
                      </a:lnTo>
                      <a:lnTo>
                        <a:pt x="63448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grpSp>
              <p:nvGrpSpPr>
                <p:cNvPr id="91" name="Graphic 111">
                  <a:extLst>
                    <a:ext uri="{FF2B5EF4-FFF2-40B4-BE49-F238E27FC236}">
                      <a16:creationId xmlns:a16="http://schemas.microsoft.com/office/drawing/2014/main" id="{15C5684F-79CE-A65D-888C-9F66AB165E2B}"/>
                    </a:ext>
                  </a:extLst>
                </p:cNvPr>
                <p:cNvGrpSpPr/>
                <p:nvPr/>
              </p:nvGrpSpPr>
              <p:grpSpPr>
                <a:xfrm>
                  <a:off x="8832311" y="2280202"/>
                  <a:ext cx="108377" cy="85066"/>
                  <a:chOff x="8832311" y="2280202"/>
                  <a:chExt cx="108377" cy="85066"/>
                </a:xfrm>
                <a:grpFill/>
              </p:grpSpPr>
              <p:sp>
                <p:nvSpPr>
                  <p:cNvPr id="93" name="Freeform: Shape 92">
                    <a:extLst>
                      <a:ext uri="{FF2B5EF4-FFF2-40B4-BE49-F238E27FC236}">
                        <a16:creationId xmlns:a16="http://schemas.microsoft.com/office/drawing/2014/main" id="{DC0D857C-6AA2-06CB-5D29-E2618945AF59}"/>
                      </a:ext>
                    </a:extLst>
                  </p:cNvPr>
                  <p:cNvSpPr/>
                  <p:nvPr/>
                </p:nvSpPr>
                <p:spPr>
                  <a:xfrm>
                    <a:off x="8852943" y="2280202"/>
                    <a:ext cx="5169" cy="70074"/>
                  </a:xfrm>
                  <a:custGeom>
                    <a:avLst/>
                    <a:gdLst>
                      <a:gd name="connsiteX0" fmla="*/ 235 w 5169"/>
                      <a:gd name="connsiteY0" fmla="*/ 0 h 70074"/>
                      <a:gd name="connsiteX1" fmla="*/ 0 w 5169"/>
                      <a:gd name="connsiteY1" fmla="*/ 94 h 70074"/>
                      <a:gd name="connsiteX2" fmla="*/ 0 w 5169"/>
                      <a:gd name="connsiteY2" fmla="*/ 67254 h 70074"/>
                      <a:gd name="connsiteX3" fmla="*/ 5170 w 5169"/>
                      <a:gd name="connsiteY3" fmla="*/ 70074 h 70074"/>
                      <a:gd name="connsiteX4" fmla="*/ 5170 w 5169"/>
                      <a:gd name="connsiteY4" fmla="*/ 2397 h 70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169" h="70074">
                        <a:moveTo>
                          <a:pt x="235" y="0"/>
                        </a:moveTo>
                        <a:lnTo>
                          <a:pt x="0" y="94"/>
                        </a:lnTo>
                        <a:lnTo>
                          <a:pt x="0" y="67254"/>
                        </a:lnTo>
                        <a:lnTo>
                          <a:pt x="5170" y="70074"/>
                        </a:lnTo>
                        <a:lnTo>
                          <a:pt x="5170" y="2397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94" name="Freeform: Shape 93">
                    <a:extLst>
                      <a:ext uri="{FF2B5EF4-FFF2-40B4-BE49-F238E27FC236}">
                        <a16:creationId xmlns:a16="http://schemas.microsoft.com/office/drawing/2014/main" id="{064F6A14-3418-2686-DEC0-EC2F3C6D998A}"/>
                      </a:ext>
                    </a:extLst>
                  </p:cNvPr>
                  <p:cNvSpPr/>
                  <p:nvPr/>
                </p:nvSpPr>
                <p:spPr>
                  <a:xfrm>
                    <a:off x="8863282" y="2285043"/>
                    <a:ext cx="5169" cy="70873"/>
                  </a:xfrm>
                  <a:custGeom>
                    <a:avLst/>
                    <a:gdLst>
                      <a:gd name="connsiteX0" fmla="*/ 0 w 5169"/>
                      <a:gd name="connsiteY0" fmla="*/ 0 h 70873"/>
                      <a:gd name="connsiteX1" fmla="*/ 0 w 5169"/>
                      <a:gd name="connsiteY1" fmla="*/ 68054 h 70873"/>
                      <a:gd name="connsiteX2" fmla="*/ 5170 w 5169"/>
                      <a:gd name="connsiteY2" fmla="*/ 70873 h 70873"/>
                      <a:gd name="connsiteX3" fmla="*/ 5170 w 5169"/>
                      <a:gd name="connsiteY3" fmla="*/ 2491 h 708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169" h="70873">
                        <a:moveTo>
                          <a:pt x="0" y="0"/>
                        </a:moveTo>
                        <a:lnTo>
                          <a:pt x="0" y="68054"/>
                        </a:lnTo>
                        <a:lnTo>
                          <a:pt x="5170" y="70873"/>
                        </a:lnTo>
                        <a:lnTo>
                          <a:pt x="5170" y="2491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95" name="Freeform: Shape 94">
                    <a:extLst>
                      <a:ext uri="{FF2B5EF4-FFF2-40B4-BE49-F238E27FC236}">
                        <a16:creationId xmlns:a16="http://schemas.microsoft.com/office/drawing/2014/main" id="{8E3F62A1-5407-9238-93A2-1A38F8CDE1BF}"/>
                      </a:ext>
                    </a:extLst>
                  </p:cNvPr>
                  <p:cNvSpPr/>
                  <p:nvPr/>
                </p:nvSpPr>
                <p:spPr>
                  <a:xfrm>
                    <a:off x="8873622" y="2290025"/>
                    <a:ext cx="5122" cy="71531"/>
                  </a:xfrm>
                  <a:custGeom>
                    <a:avLst/>
                    <a:gdLst>
                      <a:gd name="connsiteX0" fmla="*/ 0 w 5122"/>
                      <a:gd name="connsiteY0" fmla="*/ 0 h 71531"/>
                      <a:gd name="connsiteX1" fmla="*/ 0 w 5122"/>
                      <a:gd name="connsiteY1" fmla="*/ 68711 h 71531"/>
                      <a:gd name="connsiteX2" fmla="*/ 5123 w 5122"/>
                      <a:gd name="connsiteY2" fmla="*/ 71531 h 71531"/>
                      <a:gd name="connsiteX3" fmla="*/ 5123 w 5122"/>
                      <a:gd name="connsiteY3" fmla="*/ 2444 h 715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122" h="71531">
                        <a:moveTo>
                          <a:pt x="0" y="0"/>
                        </a:moveTo>
                        <a:lnTo>
                          <a:pt x="0" y="68711"/>
                        </a:lnTo>
                        <a:lnTo>
                          <a:pt x="5123" y="71531"/>
                        </a:lnTo>
                        <a:lnTo>
                          <a:pt x="5123" y="2444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96" name="Freeform: Shape 95">
                    <a:extLst>
                      <a:ext uri="{FF2B5EF4-FFF2-40B4-BE49-F238E27FC236}">
                        <a16:creationId xmlns:a16="http://schemas.microsoft.com/office/drawing/2014/main" id="{5B80D69C-30E4-4652-030B-CD4C50F3EA6D}"/>
                      </a:ext>
                    </a:extLst>
                  </p:cNvPr>
                  <p:cNvSpPr/>
                  <p:nvPr/>
                </p:nvSpPr>
                <p:spPr>
                  <a:xfrm>
                    <a:off x="8832311" y="2286077"/>
                    <a:ext cx="5169" cy="52873"/>
                  </a:xfrm>
                  <a:custGeom>
                    <a:avLst/>
                    <a:gdLst>
                      <a:gd name="connsiteX0" fmla="*/ 0 w 5169"/>
                      <a:gd name="connsiteY0" fmla="*/ 1880 h 52873"/>
                      <a:gd name="connsiteX1" fmla="*/ 0 w 5169"/>
                      <a:gd name="connsiteY1" fmla="*/ 50053 h 52873"/>
                      <a:gd name="connsiteX2" fmla="*/ 5170 w 5169"/>
                      <a:gd name="connsiteY2" fmla="*/ 52873 h 52873"/>
                      <a:gd name="connsiteX3" fmla="*/ 5170 w 5169"/>
                      <a:gd name="connsiteY3" fmla="*/ 0 h 528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169" h="52873">
                        <a:moveTo>
                          <a:pt x="0" y="1880"/>
                        </a:moveTo>
                        <a:lnTo>
                          <a:pt x="0" y="50053"/>
                        </a:lnTo>
                        <a:lnTo>
                          <a:pt x="5170" y="52873"/>
                        </a:lnTo>
                        <a:lnTo>
                          <a:pt x="5170" y="0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97" name="Freeform: Shape 96">
                    <a:extLst>
                      <a:ext uri="{FF2B5EF4-FFF2-40B4-BE49-F238E27FC236}">
                        <a16:creationId xmlns:a16="http://schemas.microsoft.com/office/drawing/2014/main" id="{BFE7FA8D-B078-D31D-1A08-C6E7EA4CB6A5}"/>
                      </a:ext>
                    </a:extLst>
                  </p:cNvPr>
                  <p:cNvSpPr/>
                  <p:nvPr/>
                </p:nvSpPr>
                <p:spPr>
                  <a:xfrm>
                    <a:off x="8842650" y="2282223"/>
                    <a:ext cx="5169" cy="62366"/>
                  </a:xfrm>
                  <a:custGeom>
                    <a:avLst/>
                    <a:gdLst>
                      <a:gd name="connsiteX0" fmla="*/ 0 w 5169"/>
                      <a:gd name="connsiteY0" fmla="*/ 1927 h 62366"/>
                      <a:gd name="connsiteX1" fmla="*/ 0 w 5169"/>
                      <a:gd name="connsiteY1" fmla="*/ 59547 h 62366"/>
                      <a:gd name="connsiteX2" fmla="*/ 5170 w 5169"/>
                      <a:gd name="connsiteY2" fmla="*/ 62367 h 62366"/>
                      <a:gd name="connsiteX3" fmla="*/ 5170 w 5169"/>
                      <a:gd name="connsiteY3" fmla="*/ 0 h 623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169" h="62366">
                        <a:moveTo>
                          <a:pt x="0" y="1927"/>
                        </a:moveTo>
                        <a:lnTo>
                          <a:pt x="0" y="59547"/>
                        </a:lnTo>
                        <a:lnTo>
                          <a:pt x="5170" y="62367"/>
                        </a:lnTo>
                        <a:lnTo>
                          <a:pt x="5170" y="0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98" name="Freeform: Shape 97">
                    <a:extLst>
                      <a:ext uri="{FF2B5EF4-FFF2-40B4-BE49-F238E27FC236}">
                        <a16:creationId xmlns:a16="http://schemas.microsoft.com/office/drawing/2014/main" id="{50017426-7AFF-23E7-F190-E56646031A29}"/>
                      </a:ext>
                    </a:extLst>
                  </p:cNvPr>
                  <p:cNvSpPr/>
                  <p:nvPr/>
                </p:nvSpPr>
                <p:spPr>
                  <a:xfrm>
                    <a:off x="8925226" y="2314746"/>
                    <a:ext cx="5169" cy="36141"/>
                  </a:xfrm>
                  <a:custGeom>
                    <a:avLst/>
                    <a:gdLst>
                      <a:gd name="connsiteX0" fmla="*/ 0 w 5169"/>
                      <a:gd name="connsiteY0" fmla="*/ 0 h 36141"/>
                      <a:gd name="connsiteX1" fmla="*/ 0 w 5169"/>
                      <a:gd name="connsiteY1" fmla="*/ 36142 h 36141"/>
                      <a:gd name="connsiteX2" fmla="*/ 5170 w 5169"/>
                      <a:gd name="connsiteY2" fmla="*/ 34262 h 36141"/>
                      <a:gd name="connsiteX3" fmla="*/ 5170 w 5169"/>
                      <a:gd name="connsiteY3" fmla="*/ 2444 h 361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169" h="36141">
                        <a:moveTo>
                          <a:pt x="0" y="0"/>
                        </a:moveTo>
                        <a:lnTo>
                          <a:pt x="0" y="36142"/>
                        </a:lnTo>
                        <a:lnTo>
                          <a:pt x="5170" y="34262"/>
                        </a:lnTo>
                        <a:lnTo>
                          <a:pt x="5170" y="2444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99" name="Freeform: Shape 98">
                    <a:extLst>
                      <a:ext uri="{FF2B5EF4-FFF2-40B4-BE49-F238E27FC236}">
                        <a16:creationId xmlns:a16="http://schemas.microsoft.com/office/drawing/2014/main" id="{E5E54F1E-2D8E-F4A1-85F3-9BE818B37DB5}"/>
                      </a:ext>
                    </a:extLst>
                  </p:cNvPr>
                  <p:cNvSpPr/>
                  <p:nvPr/>
                </p:nvSpPr>
                <p:spPr>
                  <a:xfrm>
                    <a:off x="8914887" y="2309764"/>
                    <a:ext cx="5169" cy="44836"/>
                  </a:xfrm>
                  <a:custGeom>
                    <a:avLst/>
                    <a:gdLst>
                      <a:gd name="connsiteX0" fmla="*/ 0 w 5169"/>
                      <a:gd name="connsiteY0" fmla="*/ 0 h 44836"/>
                      <a:gd name="connsiteX1" fmla="*/ 0 w 5169"/>
                      <a:gd name="connsiteY1" fmla="*/ 44836 h 44836"/>
                      <a:gd name="connsiteX2" fmla="*/ 5170 w 5169"/>
                      <a:gd name="connsiteY2" fmla="*/ 42956 h 44836"/>
                      <a:gd name="connsiteX3" fmla="*/ 5170 w 5169"/>
                      <a:gd name="connsiteY3" fmla="*/ 2491 h 448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169" h="44836">
                        <a:moveTo>
                          <a:pt x="0" y="0"/>
                        </a:moveTo>
                        <a:lnTo>
                          <a:pt x="0" y="44836"/>
                        </a:lnTo>
                        <a:lnTo>
                          <a:pt x="5170" y="42956"/>
                        </a:lnTo>
                        <a:lnTo>
                          <a:pt x="5170" y="2491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100" name="Freeform: Shape 99">
                    <a:extLst>
                      <a:ext uri="{FF2B5EF4-FFF2-40B4-BE49-F238E27FC236}">
                        <a16:creationId xmlns:a16="http://schemas.microsoft.com/office/drawing/2014/main" id="{907318FB-3C12-6205-9683-1A6F8127F4EB}"/>
                      </a:ext>
                    </a:extLst>
                  </p:cNvPr>
                  <p:cNvSpPr/>
                  <p:nvPr/>
                </p:nvSpPr>
                <p:spPr>
                  <a:xfrm>
                    <a:off x="8883915" y="2294960"/>
                    <a:ext cx="5169" cy="70309"/>
                  </a:xfrm>
                  <a:custGeom>
                    <a:avLst/>
                    <a:gdLst>
                      <a:gd name="connsiteX0" fmla="*/ 0 w 5169"/>
                      <a:gd name="connsiteY0" fmla="*/ 0 h 70309"/>
                      <a:gd name="connsiteX1" fmla="*/ 0 w 5169"/>
                      <a:gd name="connsiteY1" fmla="*/ 69463 h 70309"/>
                      <a:gd name="connsiteX2" fmla="*/ 1551 w 5169"/>
                      <a:gd name="connsiteY2" fmla="*/ 70309 h 70309"/>
                      <a:gd name="connsiteX3" fmla="*/ 5170 w 5169"/>
                      <a:gd name="connsiteY3" fmla="*/ 68993 h 70309"/>
                      <a:gd name="connsiteX4" fmla="*/ 5170 w 5169"/>
                      <a:gd name="connsiteY4" fmla="*/ 2444 h 703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169" h="70309">
                        <a:moveTo>
                          <a:pt x="0" y="0"/>
                        </a:moveTo>
                        <a:lnTo>
                          <a:pt x="0" y="69463"/>
                        </a:lnTo>
                        <a:lnTo>
                          <a:pt x="1551" y="70309"/>
                        </a:lnTo>
                        <a:lnTo>
                          <a:pt x="5170" y="68993"/>
                        </a:lnTo>
                        <a:lnTo>
                          <a:pt x="5170" y="2444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101" name="Freeform: Shape 100">
                    <a:extLst>
                      <a:ext uri="{FF2B5EF4-FFF2-40B4-BE49-F238E27FC236}">
                        <a16:creationId xmlns:a16="http://schemas.microsoft.com/office/drawing/2014/main" id="{59019257-8013-561A-CC69-F71EF8D8F305}"/>
                      </a:ext>
                    </a:extLst>
                  </p:cNvPr>
                  <p:cNvSpPr/>
                  <p:nvPr/>
                </p:nvSpPr>
                <p:spPr>
                  <a:xfrm>
                    <a:off x="8935519" y="2319681"/>
                    <a:ext cx="5169" cy="27446"/>
                  </a:xfrm>
                  <a:custGeom>
                    <a:avLst/>
                    <a:gdLst>
                      <a:gd name="connsiteX0" fmla="*/ 0 w 5169"/>
                      <a:gd name="connsiteY0" fmla="*/ 0 h 27446"/>
                      <a:gd name="connsiteX1" fmla="*/ 0 w 5169"/>
                      <a:gd name="connsiteY1" fmla="*/ 27447 h 27446"/>
                      <a:gd name="connsiteX2" fmla="*/ 5170 w 5169"/>
                      <a:gd name="connsiteY2" fmla="*/ 25614 h 27446"/>
                      <a:gd name="connsiteX3" fmla="*/ 5170 w 5169"/>
                      <a:gd name="connsiteY3" fmla="*/ 2444 h 274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169" h="27446">
                        <a:moveTo>
                          <a:pt x="0" y="0"/>
                        </a:moveTo>
                        <a:lnTo>
                          <a:pt x="0" y="27447"/>
                        </a:lnTo>
                        <a:lnTo>
                          <a:pt x="5170" y="25614"/>
                        </a:lnTo>
                        <a:lnTo>
                          <a:pt x="5170" y="2444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102" name="Freeform: Shape 101">
                    <a:extLst>
                      <a:ext uri="{FF2B5EF4-FFF2-40B4-BE49-F238E27FC236}">
                        <a16:creationId xmlns:a16="http://schemas.microsoft.com/office/drawing/2014/main" id="{43376D9E-C229-6AEC-141A-372AE993AE7B}"/>
                      </a:ext>
                    </a:extLst>
                  </p:cNvPr>
                  <p:cNvSpPr/>
                  <p:nvPr/>
                </p:nvSpPr>
                <p:spPr>
                  <a:xfrm>
                    <a:off x="8894254" y="2299895"/>
                    <a:ext cx="5169" cy="62178"/>
                  </a:xfrm>
                  <a:custGeom>
                    <a:avLst/>
                    <a:gdLst>
                      <a:gd name="connsiteX0" fmla="*/ 0 w 5169"/>
                      <a:gd name="connsiteY0" fmla="*/ 0 h 62178"/>
                      <a:gd name="connsiteX1" fmla="*/ 0 w 5169"/>
                      <a:gd name="connsiteY1" fmla="*/ 62179 h 62178"/>
                      <a:gd name="connsiteX2" fmla="*/ 5170 w 5169"/>
                      <a:gd name="connsiteY2" fmla="*/ 60299 h 62178"/>
                      <a:gd name="connsiteX3" fmla="*/ 5170 w 5169"/>
                      <a:gd name="connsiteY3" fmla="*/ 2491 h 621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169" h="62178">
                        <a:moveTo>
                          <a:pt x="0" y="0"/>
                        </a:moveTo>
                        <a:lnTo>
                          <a:pt x="0" y="62179"/>
                        </a:lnTo>
                        <a:lnTo>
                          <a:pt x="5170" y="60299"/>
                        </a:lnTo>
                        <a:lnTo>
                          <a:pt x="5170" y="2491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  <p:sp>
                <p:nvSpPr>
                  <p:cNvPr id="103" name="Freeform: Shape 102">
                    <a:extLst>
                      <a:ext uri="{FF2B5EF4-FFF2-40B4-BE49-F238E27FC236}">
                        <a16:creationId xmlns:a16="http://schemas.microsoft.com/office/drawing/2014/main" id="{6120289F-5F7F-06D1-ADAA-B04ABC624FC1}"/>
                      </a:ext>
                    </a:extLst>
                  </p:cNvPr>
                  <p:cNvSpPr/>
                  <p:nvPr/>
                </p:nvSpPr>
                <p:spPr>
                  <a:xfrm>
                    <a:off x="8904594" y="2304829"/>
                    <a:ext cx="5122" cy="53531"/>
                  </a:xfrm>
                  <a:custGeom>
                    <a:avLst/>
                    <a:gdLst>
                      <a:gd name="connsiteX0" fmla="*/ 0 w 5122"/>
                      <a:gd name="connsiteY0" fmla="*/ 0 h 53531"/>
                      <a:gd name="connsiteX1" fmla="*/ 0 w 5122"/>
                      <a:gd name="connsiteY1" fmla="*/ 53531 h 53531"/>
                      <a:gd name="connsiteX2" fmla="*/ 5123 w 5122"/>
                      <a:gd name="connsiteY2" fmla="*/ 51651 h 53531"/>
                      <a:gd name="connsiteX3" fmla="*/ 5123 w 5122"/>
                      <a:gd name="connsiteY3" fmla="*/ 2491 h 535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122" h="53531">
                        <a:moveTo>
                          <a:pt x="0" y="0"/>
                        </a:moveTo>
                        <a:lnTo>
                          <a:pt x="0" y="53531"/>
                        </a:lnTo>
                        <a:lnTo>
                          <a:pt x="5123" y="51651"/>
                        </a:lnTo>
                        <a:lnTo>
                          <a:pt x="5123" y="2491"/>
                        </a:lnTo>
                        <a:close/>
                      </a:path>
                    </a:pathLst>
                  </a:custGeom>
                  <a:grpFill/>
                  <a:ln w="4687" cap="flat">
                    <a:solidFill>
                      <a:srgbClr val="010101">
                        <a:alpha val="32000"/>
                      </a:srgbClr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N"/>
                  </a:p>
                </p:txBody>
              </p:sp>
            </p:grp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9DEA6FCB-9EB1-AEC2-0603-2DCFD057E4F3}"/>
                    </a:ext>
                  </a:extLst>
                </p:cNvPr>
                <p:cNvSpPr/>
                <p:nvPr/>
              </p:nvSpPr>
              <p:spPr>
                <a:xfrm>
                  <a:off x="8825637" y="2326448"/>
                  <a:ext cx="149689" cy="73176"/>
                </a:xfrm>
                <a:custGeom>
                  <a:avLst/>
                  <a:gdLst>
                    <a:gd name="connsiteX0" fmla="*/ 124075 w 149689"/>
                    <a:gd name="connsiteY0" fmla="*/ 0 h 73176"/>
                    <a:gd name="connsiteX1" fmla="*/ 121537 w 149689"/>
                    <a:gd name="connsiteY1" fmla="*/ 2867 h 73176"/>
                    <a:gd name="connsiteX2" fmla="*/ 121537 w 149689"/>
                    <a:gd name="connsiteY2" fmla="*/ 24721 h 73176"/>
                    <a:gd name="connsiteX3" fmla="*/ 58090 w 149689"/>
                    <a:gd name="connsiteY3" fmla="*/ 47656 h 73176"/>
                    <a:gd name="connsiteX4" fmla="*/ 46528 w 149689"/>
                    <a:gd name="connsiteY4" fmla="*/ 41312 h 73176"/>
                    <a:gd name="connsiteX5" fmla="*/ 0 w 149689"/>
                    <a:gd name="connsiteY5" fmla="*/ 42157 h 73176"/>
                    <a:gd name="connsiteX6" fmla="*/ 59218 w 149689"/>
                    <a:gd name="connsiteY6" fmla="*/ 73176 h 73176"/>
                    <a:gd name="connsiteX7" fmla="*/ 149689 w 149689"/>
                    <a:gd name="connsiteY7" fmla="*/ 43802 h 73176"/>
                    <a:gd name="connsiteX8" fmla="*/ 149689 w 149689"/>
                    <a:gd name="connsiteY8" fmla="*/ 12266 h 73176"/>
                    <a:gd name="connsiteX9" fmla="*/ 124075 w 149689"/>
                    <a:gd name="connsiteY9" fmla="*/ 0 h 731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49689" h="73176">
                      <a:moveTo>
                        <a:pt x="124075" y="0"/>
                      </a:moveTo>
                      <a:cubicBezTo>
                        <a:pt x="123276" y="987"/>
                        <a:pt x="122383" y="1927"/>
                        <a:pt x="121537" y="2867"/>
                      </a:cubicBezTo>
                      <a:lnTo>
                        <a:pt x="121537" y="24721"/>
                      </a:lnTo>
                      <a:lnTo>
                        <a:pt x="58090" y="47656"/>
                      </a:lnTo>
                      <a:lnTo>
                        <a:pt x="46528" y="41312"/>
                      </a:lnTo>
                      <a:cubicBezTo>
                        <a:pt x="32570" y="43426"/>
                        <a:pt x="17107" y="43896"/>
                        <a:pt x="0" y="42157"/>
                      </a:cubicBezTo>
                      <a:lnTo>
                        <a:pt x="59218" y="73176"/>
                      </a:lnTo>
                      <a:lnTo>
                        <a:pt x="149689" y="43802"/>
                      </a:lnTo>
                      <a:lnTo>
                        <a:pt x="149689" y="12266"/>
                      </a:lnTo>
                      <a:lnTo>
                        <a:pt x="124075" y="0"/>
                      </a:lnTo>
                      <a:close/>
                    </a:path>
                  </a:pathLst>
                </a:custGeom>
                <a:grpFill/>
                <a:ln w="4687" cap="flat">
                  <a:solidFill>
                    <a:srgbClr val="010101">
                      <a:alpha val="32000"/>
                    </a:srgb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</p:grp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D7F86EE9-7CD7-B312-E9EC-392C052857EC}"/>
                  </a:ext>
                </a:extLst>
              </p:cNvPr>
              <p:cNvSpPr/>
              <p:nvPr/>
            </p:nvSpPr>
            <p:spPr>
              <a:xfrm>
                <a:off x="8987123" y="1977440"/>
                <a:ext cx="60486" cy="37598"/>
              </a:xfrm>
              <a:custGeom>
                <a:avLst/>
                <a:gdLst>
                  <a:gd name="connsiteX0" fmla="*/ 60487 w 60486"/>
                  <a:gd name="connsiteY0" fmla="*/ 0 h 37598"/>
                  <a:gd name="connsiteX1" fmla="*/ 0 w 60486"/>
                  <a:gd name="connsiteY1" fmla="*/ 19363 h 37598"/>
                  <a:gd name="connsiteX2" fmla="*/ 35155 w 60486"/>
                  <a:gd name="connsiteY2" fmla="*/ 37599 h 37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0486" h="37598">
                    <a:moveTo>
                      <a:pt x="60487" y="0"/>
                    </a:moveTo>
                    <a:lnTo>
                      <a:pt x="0" y="19363"/>
                    </a:lnTo>
                    <a:lnTo>
                      <a:pt x="35155" y="37599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B36C905C-A7F1-1CEB-63E6-13CD8532263C}"/>
                  </a:ext>
                </a:extLst>
              </p:cNvPr>
              <p:cNvSpPr/>
              <p:nvPr/>
            </p:nvSpPr>
            <p:spPr>
              <a:xfrm>
                <a:off x="9022278" y="1790010"/>
                <a:ext cx="582261" cy="326637"/>
              </a:xfrm>
              <a:custGeom>
                <a:avLst/>
                <a:gdLst>
                  <a:gd name="connsiteX0" fmla="*/ 296747 w 582261"/>
                  <a:gd name="connsiteY0" fmla="*/ 0 h 326637"/>
                  <a:gd name="connsiteX1" fmla="*/ 74398 w 582261"/>
                  <a:gd name="connsiteY1" fmla="*/ 222396 h 326637"/>
                  <a:gd name="connsiteX2" fmla="*/ 25332 w 582261"/>
                  <a:gd name="connsiteY2" fmla="*/ 187429 h 326637"/>
                  <a:gd name="connsiteX3" fmla="*/ 0 w 582261"/>
                  <a:gd name="connsiteY3" fmla="*/ 225028 h 326637"/>
                  <a:gd name="connsiteX4" fmla="*/ 79568 w 582261"/>
                  <a:gd name="connsiteY4" fmla="*/ 266292 h 326637"/>
                  <a:gd name="connsiteX5" fmla="*/ 91741 w 582261"/>
                  <a:gd name="connsiteY5" fmla="*/ 284339 h 326637"/>
                  <a:gd name="connsiteX6" fmla="*/ 177935 w 582261"/>
                  <a:gd name="connsiteY6" fmla="*/ 320716 h 326637"/>
                  <a:gd name="connsiteX7" fmla="*/ 189121 w 582261"/>
                  <a:gd name="connsiteY7" fmla="*/ 310000 h 326637"/>
                  <a:gd name="connsiteX8" fmla="*/ 223571 w 582261"/>
                  <a:gd name="connsiteY8" fmla="*/ 326638 h 326637"/>
                  <a:gd name="connsiteX9" fmla="*/ 582261 w 582261"/>
                  <a:gd name="connsiteY9" fmla="*/ 14099 h 326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82261" h="326637">
                    <a:moveTo>
                      <a:pt x="296747" y="0"/>
                    </a:moveTo>
                    <a:lnTo>
                      <a:pt x="74398" y="222396"/>
                    </a:lnTo>
                    <a:lnTo>
                      <a:pt x="25332" y="187429"/>
                    </a:lnTo>
                    <a:lnTo>
                      <a:pt x="0" y="225028"/>
                    </a:lnTo>
                    <a:lnTo>
                      <a:pt x="79568" y="266292"/>
                    </a:lnTo>
                    <a:lnTo>
                      <a:pt x="91741" y="284339"/>
                    </a:lnTo>
                    <a:lnTo>
                      <a:pt x="177935" y="320716"/>
                    </a:lnTo>
                    <a:lnTo>
                      <a:pt x="189121" y="310000"/>
                    </a:lnTo>
                    <a:lnTo>
                      <a:pt x="223571" y="326638"/>
                    </a:lnTo>
                    <a:lnTo>
                      <a:pt x="582261" y="14099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DAB96484-6346-B019-CB60-2AAD8334B436}"/>
                  </a:ext>
                </a:extLst>
              </p:cNvPr>
              <p:cNvSpPr/>
              <p:nvPr/>
            </p:nvSpPr>
            <p:spPr>
              <a:xfrm>
                <a:off x="9319024" y="1695920"/>
                <a:ext cx="346612" cy="108189"/>
              </a:xfrm>
              <a:custGeom>
                <a:avLst/>
                <a:gdLst>
                  <a:gd name="connsiteX0" fmla="*/ 0 w 346612"/>
                  <a:gd name="connsiteY0" fmla="*/ 94091 h 108189"/>
                  <a:gd name="connsiteX1" fmla="*/ 285514 w 346612"/>
                  <a:gd name="connsiteY1" fmla="*/ 108190 h 108189"/>
                  <a:gd name="connsiteX2" fmla="*/ 346612 w 346612"/>
                  <a:gd name="connsiteY2" fmla="*/ 62978 h 108189"/>
                  <a:gd name="connsiteX3" fmla="*/ 0 w 346612"/>
                  <a:gd name="connsiteY3" fmla="*/ 0 h 108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6612" h="108189">
                    <a:moveTo>
                      <a:pt x="0" y="94091"/>
                    </a:moveTo>
                    <a:lnTo>
                      <a:pt x="285514" y="108190"/>
                    </a:lnTo>
                    <a:lnTo>
                      <a:pt x="346612" y="6297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8243D9FA-2082-71A4-60F1-68D02346270D}"/>
                  </a:ext>
                </a:extLst>
              </p:cNvPr>
              <p:cNvSpPr/>
              <p:nvPr/>
            </p:nvSpPr>
            <p:spPr>
              <a:xfrm>
                <a:off x="9604539" y="1804110"/>
                <a:ext cx="122195" cy="357985"/>
              </a:xfrm>
              <a:custGeom>
                <a:avLst/>
                <a:gdLst>
                  <a:gd name="connsiteX0" fmla="*/ 0 w 122195"/>
                  <a:gd name="connsiteY0" fmla="*/ 0 h 357985"/>
                  <a:gd name="connsiteX1" fmla="*/ 2961 w 122195"/>
                  <a:gd name="connsiteY1" fmla="*/ 323113 h 357985"/>
                  <a:gd name="connsiteX2" fmla="*/ 122195 w 122195"/>
                  <a:gd name="connsiteY2" fmla="*/ 357986 h 357985"/>
                  <a:gd name="connsiteX3" fmla="*/ 122195 w 122195"/>
                  <a:gd name="connsiteY3" fmla="*/ 25238 h 357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195" h="357985">
                    <a:moveTo>
                      <a:pt x="0" y="0"/>
                    </a:moveTo>
                    <a:lnTo>
                      <a:pt x="2961" y="323113"/>
                    </a:lnTo>
                    <a:lnTo>
                      <a:pt x="122195" y="357986"/>
                    </a:lnTo>
                    <a:lnTo>
                      <a:pt x="122195" y="25238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6D58E4A5-8C66-3455-0304-1E756BCD4CC7}"/>
                  </a:ext>
                </a:extLst>
              </p:cNvPr>
              <p:cNvSpPr/>
              <p:nvPr/>
            </p:nvSpPr>
            <p:spPr>
              <a:xfrm>
                <a:off x="9023829" y="1709361"/>
                <a:ext cx="253461" cy="269628"/>
              </a:xfrm>
              <a:custGeom>
                <a:avLst/>
                <a:gdLst>
                  <a:gd name="connsiteX0" fmla="*/ 253462 w 253461"/>
                  <a:gd name="connsiteY0" fmla="*/ 0 h 269628"/>
                  <a:gd name="connsiteX1" fmla="*/ 66690 w 253461"/>
                  <a:gd name="connsiteY1" fmla="*/ 265117 h 269628"/>
                  <a:gd name="connsiteX2" fmla="*/ 30784 w 253461"/>
                  <a:gd name="connsiteY2" fmla="*/ 241383 h 269628"/>
                  <a:gd name="connsiteX3" fmla="*/ 0 w 253461"/>
                  <a:gd name="connsiteY3" fmla="*/ 250172 h 269628"/>
                  <a:gd name="connsiteX4" fmla="*/ 29092 w 253461"/>
                  <a:gd name="connsiteY4" fmla="*/ 245378 h 269628"/>
                  <a:gd name="connsiteX5" fmla="*/ 68664 w 253461"/>
                  <a:gd name="connsiteY5" fmla="*/ 269629 h 269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53461" h="269628">
                    <a:moveTo>
                      <a:pt x="253462" y="0"/>
                    </a:moveTo>
                    <a:lnTo>
                      <a:pt x="66690" y="265117"/>
                    </a:lnTo>
                    <a:lnTo>
                      <a:pt x="30784" y="241383"/>
                    </a:lnTo>
                    <a:lnTo>
                      <a:pt x="0" y="250172"/>
                    </a:lnTo>
                    <a:lnTo>
                      <a:pt x="29092" y="245378"/>
                    </a:lnTo>
                    <a:lnTo>
                      <a:pt x="68664" y="269629"/>
                    </a:lnTo>
                    <a:close/>
                  </a:path>
                </a:pathLst>
              </a:custGeom>
              <a:grpFill/>
              <a:ln w="4687" cap="flat">
                <a:solidFill>
                  <a:srgbClr val="010101">
                    <a:alpha val="32000"/>
                  </a:srgbClr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EBFC04B-A7C3-6C9F-580C-E7F2FFD06F87}"/>
                </a:ext>
              </a:extLst>
            </p:cNvPr>
            <p:cNvSpPr/>
            <p:nvPr/>
          </p:nvSpPr>
          <p:spPr>
            <a:xfrm>
              <a:off x="9864627" y="1758569"/>
              <a:ext cx="336272" cy="208484"/>
            </a:xfrm>
            <a:custGeom>
              <a:avLst/>
              <a:gdLst>
                <a:gd name="connsiteX0" fmla="*/ 314418 w 336272"/>
                <a:gd name="connsiteY0" fmla="*/ 0 h 208484"/>
                <a:gd name="connsiteX1" fmla="*/ 0 w 336272"/>
                <a:gd name="connsiteY1" fmla="*/ 28904 h 208484"/>
                <a:gd name="connsiteX2" fmla="*/ 0 w 336272"/>
                <a:gd name="connsiteY2" fmla="*/ 208484 h 208484"/>
                <a:gd name="connsiteX3" fmla="*/ 336272 w 336272"/>
                <a:gd name="connsiteY3" fmla="*/ 86665 h 208484"/>
                <a:gd name="connsiteX4" fmla="*/ 312961 w 336272"/>
                <a:gd name="connsiteY4" fmla="*/ 893 h 208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6272" h="208484">
                  <a:moveTo>
                    <a:pt x="314418" y="0"/>
                  </a:moveTo>
                  <a:lnTo>
                    <a:pt x="0" y="28904"/>
                  </a:lnTo>
                  <a:lnTo>
                    <a:pt x="0" y="208484"/>
                  </a:lnTo>
                  <a:lnTo>
                    <a:pt x="336272" y="86665"/>
                  </a:lnTo>
                  <a:lnTo>
                    <a:pt x="312961" y="893"/>
                  </a:lnTo>
                  <a:close/>
                </a:path>
              </a:pathLst>
            </a:custGeom>
            <a:grpFill/>
            <a:ln w="4687" cap="flat">
              <a:solidFill>
                <a:srgbClr val="010101">
                  <a:alpha val="32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9BFC777-87F6-324B-F2F6-8CD1A50D7243}"/>
              </a:ext>
            </a:extLst>
          </p:cNvPr>
          <p:cNvSpPr/>
          <p:nvPr/>
        </p:nvSpPr>
        <p:spPr>
          <a:xfrm>
            <a:off x="2527241" y="607114"/>
            <a:ext cx="7137519" cy="5700989"/>
          </a:xfrm>
          <a:prstGeom prst="roundRect">
            <a:avLst>
              <a:gd name="adj" fmla="val 3579"/>
            </a:avLst>
          </a:prstGeom>
          <a:noFill/>
          <a:ln w="73025">
            <a:solidFill>
              <a:schemeClr val="bg1">
                <a:alpha val="91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66E01DC-8579-724B-FF6F-3446F7A088B0}"/>
              </a:ext>
            </a:extLst>
          </p:cNvPr>
          <p:cNvSpPr/>
          <p:nvPr/>
        </p:nvSpPr>
        <p:spPr>
          <a:xfrm>
            <a:off x="2654017" y="735933"/>
            <a:ext cx="6883966" cy="5443807"/>
          </a:xfrm>
          <a:prstGeom prst="roundRect">
            <a:avLst>
              <a:gd name="adj" fmla="val 2266"/>
            </a:avLst>
          </a:prstGeom>
          <a:noFill/>
          <a:ln w="47625">
            <a:solidFill>
              <a:schemeClr val="bg1">
                <a:alpha val="74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CA1487E-D7A6-426D-279B-0A39EE071DD8}"/>
              </a:ext>
            </a:extLst>
          </p:cNvPr>
          <p:cNvGrpSpPr/>
          <p:nvPr/>
        </p:nvGrpSpPr>
        <p:grpSpPr>
          <a:xfrm>
            <a:off x="1624239" y="607114"/>
            <a:ext cx="678593" cy="678593"/>
            <a:chOff x="3184525" y="1026214"/>
            <a:chExt cx="678593" cy="678593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59F6800-A01D-FBD6-074F-5971A09E4355}"/>
                </a:ext>
              </a:extLst>
            </p:cNvPr>
            <p:cNvSpPr/>
            <p:nvPr/>
          </p:nvSpPr>
          <p:spPr>
            <a:xfrm>
              <a:off x="3184525" y="1026214"/>
              <a:ext cx="678593" cy="67859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0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42AD64F-3299-3006-19E4-1771AEB7C9BF}"/>
                </a:ext>
              </a:extLst>
            </p:cNvPr>
            <p:cNvSpPr/>
            <p:nvPr/>
          </p:nvSpPr>
          <p:spPr>
            <a:xfrm>
              <a:off x="3377223" y="1228987"/>
              <a:ext cx="279489" cy="279489"/>
            </a:xfrm>
            <a:custGeom>
              <a:avLst/>
              <a:gdLst>
                <a:gd name="connsiteX0" fmla="*/ 0 w 279489"/>
                <a:gd name="connsiteY0" fmla="*/ 0 h 279489"/>
                <a:gd name="connsiteX1" fmla="*/ 279490 w 279489"/>
                <a:gd name="connsiteY1" fmla="*/ 279490 h 279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9489" h="279489">
                  <a:moveTo>
                    <a:pt x="0" y="0"/>
                  </a:moveTo>
                  <a:lnTo>
                    <a:pt x="279490" y="279490"/>
                  </a:lnTo>
                </a:path>
              </a:pathLst>
            </a:custGeom>
            <a:ln w="63500" cap="flat">
              <a:solidFill>
                <a:schemeClr val="bg2">
                  <a:lumMod val="2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9DA8B9F-1801-E0FC-903F-284D075A5674}"/>
                </a:ext>
              </a:extLst>
            </p:cNvPr>
            <p:cNvSpPr/>
            <p:nvPr/>
          </p:nvSpPr>
          <p:spPr>
            <a:xfrm>
              <a:off x="3384604" y="1228987"/>
              <a:ext cx="279489" cy="279489"/>
            </a:xfrm>
            <a:custGeom>
              <a:avLst/>
              <a:gdLst>
                <a:gd name="connsiteX0" fmla="*/ 279490 w 279489"/>
                <a:gd name="connsiteY0" fmla="*/ 0 h 279489"/>
                <a:gd name="connsiteX1" fmla="*/ 0 w 279489"/>
                <a:gd name="connsiteY1" fmla="*/ 279490 h 279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9489" h="279489">
                  <a:moveTo>
                    <a:pt x="279490" y="0"/>
                  </a:moveTo>
                  <a:lnTo>
                    <a:pt x="0" y="279490"/>
                  </a:lnTo>
                </a:path>
              </a:pathLst>
            </a:custGeom>
            <a:ln w="63500" cap="flat">
              <a:solidFill>
                <a:schemeClr val="bg2">
                  <a:lumMod val="2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71DD89F-B877-C2F7-6741-3B913227A324}"/>
              </a:ext>
            </a:extLst>
          </p:cNvPr>
          <p:cNvSpPr txBox="1"/>
          <p:nvPr/>
        </p:nvSpPr>
        <p:spPr>
          <a:xfrm>
            <a:off x="4608381" y="1167717"/>
            <a:ext cx="3178688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3600" b="1" spc="300" dirty="0">
                <a:solidFill>
                  <a:schemeClr val="bg1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Customizations</a:t>
            </a:r>
            <a:endParaRPr lang="en-IN" sz="3600" b="1" spc="300" dirty="0">
              <a:solidFill>
                <a:schemeClr val="bg1"/>
              </a:solidFill>
              <a:latin typeface="Amatic SC" panose="00000500000000000000" pitchFamily="2" charset="-79"/>
              <a:cs typeface="Amatic SC" panose="00000500000000000000" pitchFamily="2" charset="-79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E6AA3F-8A45-6121-2AD1-7D5D684E1223}"/>
              </a:ext>
            </a:extLst>
          </p:cNvPr>
          <p:cNvCxnSpPr>
            <a:cxnSpLocks/>
          </p:cNvCxnSpPr>
          <p:nvPr/>
        </p:nvCxnSpPr>
        <p:spPr>
          <a:xfrm>
            <a:off x="4296579" y="1801510"/>
            <a:ext cx="325057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A1A6871-BC8E-095C-F0BB-22EC89D2843E}"/>
              </a:ext>
            </a:extLst>
          </p:cNvPr>
          <p:cNvSpPr txBox="1"/>
          <p:nvPr/>
        </p:nvSpPr>
        <p:spPr>
          <a:xfrm>
            <a:off x="3016577" y="2046009"/>
            <a:ext cx="169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42B53DF-6EF7-369B-9ABA-9FBCC2E111C9}"/>
              </a:ext>
            </a:extLst>
          </p:cNvPr>
          <p:cNvSpPr txBox="1"/>
          <p:nvPr/>
        </p:nvSpPr>
        <p:spPr>
          <a:xfrm>
            <a:off x="2974585" y="2122953"/>
            <a:ext cx="423349" cy="58477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Montserrat Alternates SemiBold" panose="00000700000000000000" pitchFamily="2" charset="0"/>
                <a:cs typeface="Courier New" panose="02070309020205020404" pitchFamily="49" charset="0"/>
              </a:rPr>
              <a:t>*</a:t>
            </a:r>
            <a:endParaRPr lang="en-IN" sz="3200" b="1" dirty="0">
              <a:solidFill>
                <a:schemeClr val="bg1"/>
              </a:solidFill>
              <a:latin typeface="Montserrat Alternates SemiBold" panose="00000700000000000000" pitchFamily="2" charset="0"/>
              <a:cs typeface="Courier New" panose="020703090202050204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0D194B1-5E04-A766-E4CB-FE16C22F65F7}"/>
              </a:ext>
            </a:extLst>
          </p:cNvPr>
          <p:cNvSpPr txBox="1"/>
          <p:nvPr/>
        </p:nvSpPr>
        <p:spPr>
          <a:xfrm>
            <a:off x="3410670" y="2196841"/>
            <a:ext cx="605798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Changed the whole theme of the project (Ref. Among Us)</a:t>
            </a:r>
            <a:endParaRPr lang="en-IN" sz="1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42B4409-49EF-45F1-8A14-AF7F36CFB4A0}"/>
              </a:ext>
            </a:extLst>
          </p:cNvPr>
          <p:cNvSpPr txBox="1"/>
          <p:nvPr/>
        </p:nvSpPr>
        <p:spPr>
          <a:xfrm>
            <a:off x="2974585" y="2542284"/>
            <a:ext cx="423349" cy="58477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Montserrat Alternates SemiBold" panose="00000700000000000000" pitchFamily="2" charset="0"/>
                <a:cs typeface="Courier New" panose="02070309020205020404" pitchFamily="49" charset="0"/>
              </a:rPr>
              <a:t>*</a:t>
            </a:r>
            <a:endParaRPr lang="en-IN" sz="3200" b="1" dirty="0">
              <a:solidFill>
                <a:schemeClr val="bg1"/>
              </a:solidFill>
              <a:latin typeface="Montserrat Alternates SemiBold" panose="00000700000000000000" pitchFamily="2" charset="0"/>
              <a:cs typeface="Courier New" panose="020703090202050204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B17F871-B863-0516-1490-D8AEF7F9A926}"/>
              </a:ext>
            </a:extLst>
          </p:cNvPr>
          <p:cNvSpPr txBox="1"/>
          <p:nvPr/>
        </p:nvSpPr>
        <p:spPr>
          <a:xfrm>
            <a:off x="3410669" y="2609464"/>
            <a:ext cx="569562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Added customized game characters.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12FAE02-22DB-DCDB-0186-75FFAFF31A9B}"/>
              </a:ext>
            </a:extLst>
          </p:cNvPr>
          <p:cNvSpPr txBox="1"/>
          <p:nvPr/>
        </p:nvSpPr>
        <p:spPr>
          <a:xfrm>
            <a:off x="2974585" y="2955569"/>
            <a:ext cx="423349" cy="58477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Montserrat Alternates SemiBold" panose="00000700000000000000" pitchFamily="2" charset="0"/>
                <a:cs typeface="Courier New" panose="02070309020205020404" pitchFamily="49" charset="0"/>
              </a:rPr>
              <a:t>*</a:t>
            </a:r>
            <a:endParaRPr lang="en-IN" sz="3200" b="1" dirty="0">
              <a:solidFill>
                <a:schemeClr val="bg1"/>
              </a:solidFill>
              <a:latin typeface="Montserrat Alternates SemiBold" panose="00000700000000000000" pitchFamily="2" charset="0"/>
              <a:cs typeface="Courier New" panose="02070309020205020404" pitchFamily="49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E5A5007-D28F-F986-184F-0C1DCFFCD2F9}"/>
              </a:ext>
            </a:extLst>
          </p:cNvPr>
          <p:cNvSpPr txBox="1"/>
          <p:nvPr/>
        </p:nvSpPr>
        <p:spPr>
          <a:xfrm>
            <a:off x="3401242" y="3018499"/>
            <a:ext cx="569562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Added sound effects.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A9FE1B7-D9C0-9205-5ECE-BAB8F37E890A}"/>
              </a:ext>
            </a:extLst>
          </p:cNvPr>
          <p:cNvSpPr txBox="1"/>
          <p:nvPr/>
        </p:nvSpPr>
        <p:spPr>
          <a:xfrm>
            <a:off x="2971277" y="3416024"/>
            <a:ext cx="423349" cy="58477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Montserrat Alternates SemiBold" panose="00000700000000000000" pitchFamily="2" charset="0"/>
                <a:cs typeface="Courier New" panose="02070309020205020404" pitchFamily="49" charset="0"/>
              </a:rPr>
              <a:t>*</a:t>
            </a:r>
            <a:endParaRPr lang="en-IN" sz="3200" b="1" dirty="0">
              <a:solidFill>
                <a:schemeClr val="bg1"/>
              </a:solidFill>
              <a:latin typeface="Montserrat Alternates SemiBold" panose="00000700000000000000" pitchFamily="2" charset="0"/>
              <a:cs typeface="Courier New" panose="02070309020205020404" pitchFamily="49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8F96482-4740-9999-0832-5A5144109C00}"/>
              </a:ext>
            </a:extLst>
          </p:cNvPr>
          <p:cNvSpPr txBox="1"/>
          <p:nvPr/>
        </p:nvSpPr>
        <p:spPr>
          <a:xfrm>
            <a:off x="3382388" y="3681566"/>
            <a:ext cx="569562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Featu</a:t>
            </a:r>
            <a:endParaRPr lang="en-IN" sz="1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1BCD289-BAED-41D2-4416-7492F1FC01F6}"/>
              </a:ext>
            </a:extLst>
          </p:cNvPr>
          <p:cNvSpPr txBox="1"/>
          <p:nvPr/>
        </p:nvSpPr>
        <p:spPr>
          <a:xfrm>
            <a:off x="2984012" y="4018560"/>
            <a:ext cx="423349" cy="58477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Montserrat Alternates SemiBold" panose="00000700000000000000" pitchFamily="2" charset="0"/>
                <a:cs typeface="Courier New" panose="02070309020205020404" pitchFamily="49" charset="0"/>
              </a:rPr>
              <a:t>*</a:t>
            </a:r>
            <a:endParaRPr lang="en-IN" sz="3200" b="1" dirty="0">
              <a:solidFill>
                <a:schemeClr val="bg1"/>
              </a:solidFill>
              <a:latin typeface="Montserrat Alternates SemiBold" panose="00000700000000000000" pitchFamily="2" charset="0"/>
              <a:cs typeface="Courier New" panose="02070309020205020404" pitchFamily="49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6213909-60C8-CC2A-60CE-A6B503CD20E8}"/>
              </a:ext>
            </a:extLst>
          </p:cNvPr>
          <p:cNvSpPr txBox="1"/>
          <p:nvPr/>
        </p:nvSpPr>
        <p:spPr>
          <a:xfrm>
            <a:off x="3410669" y="4092448"/>
            <a:ext cx="5695624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“Try Again” Button added. When clicked, the game restarts.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5ED1C05-41D0-EE08-D182-A5D97DBF04F3}"/>
              </a:ext>
            </a:extLst>
          </p:cNvPr>
          <p:cNvSpPr txBox="1"/>
          <p:nvPr/>
        </p:nvSpPr>
        <p:spPr>
          <a:xfrm>
            <a:off x="2996832" y="4791933"/>
            <a:ext cx="423349" cy="58477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Montserrat Alternates SemiBold" panose="00000700000000000000" pitchFamily="2" charset="0"/>
                <a:cs typeface="Courier New" panose="02070309020205020404" pitchFamily="49" charset="0"/>
              </a:rPr>
              <a:t>*</a:t>
            </a:r>
            <a:endParaRPr lang="en-IN" sz="3200" b="1" dirty="0">
              <a:solidFill>
                <a:schemeClr val="bg1"/>
              </a:solidFill>
              <a:latin typeface="Montserrat Alternates SemiBold" panose="00000700000000000000" pitchFamily="2" charset="0"/>
              <a:cs typeface="Courier New" panose="02070309020205020404" pitchFamily="49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F56FFFD-B8F5-05CE-4371-69982375AE62}"/>
              </a:ext>
            </a:extLst>
          </p:cNvPr>
          <p:cNvSpPr txBox="1"/>
          <p:nvPr/>
        </p:nvSpPr>
        <p:spPr>
          <a:xfrm>
            <a:off x="3420181" y="4822710"/>
            <a:ext cx="5695624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After every 15 points of score, speed of player and enemy increases by 0.1 unit.</a:t>
            </a:r>
          </a:p>
        </p:txBody>
      </p:sp>
      <p:pic>
        <p:nvPicPr>
          <p:cNvPr id="940" name="Graphic 939">
            <a:extLst>
              <a:ext uri="{FF2B5EF4-FFF2-40B4-BE49-F238E27FC236}">
                <a16:creationId xmlns:a16="http://schemas.microsoft.com/office/drawing/2014/main" id="{74612C7D-5D67-4F10-70D6-7840B1CA69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9491755">
            <a:off x="2939711" y="1329563"/>
            <a:ext cx="183499" cy="2349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41389CD-1AB0-6AD6-7F3B-F6E8AED35AFF}"/>
              </a:ext>
            </a:extLst>
          </p:cNvPr>
          <p:cNvSpPr txBox="1"/>
          <p:nvPr/>
        </p:nvSpPr>
        <p:spPr>
          <a:xfrm>
            <a:off x="3397934" y="3464127"/>
            <a:ext cx="5695624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Feature of recording high score after running the code.</a:t>
            </a:r>
          </a:p>
        </p:txBody>
      </p:sp>
    </p:spTree>
    <p:extLst>
      <p:ext uri="{BB962C8B-B14F-4D97-AF65-F5344CB8AC3E}">
        <p14:creationId xmlns:p14="http://schemas.microsoft.com/office/powerpoint/2010/main" val="1704882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black background with white dots">
            <a:extLst>
              <a:ext uri="{FF2B5EF4-FFF2-40B4-BE49-F238E27FC236}">
                <a16:creationId xmlns:a16="http://schemas.microsoft.com/office/drawing/2014/main" id="{2BDF82FC-5507-0F25-7927-8685926D482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>
            <a:fillRect/>
          </a:stretch>
        </p:blipFill>
        <p:spPr/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F4DDB40-C822-AF78-2954-BCF4CB8A6DA9}"/>
              </a:ext>
            </a:extLst>
          </p:cNvPr>
          <p:cNvSpPr/>
          <p:nvPr/>
        </p:nvSpPr>
        <p:spPr>
          <a:xfrm>
            <a:off x="1270687" y="595502"/>
            <a:ext cx="10154328" cy="5843750"/>
          </a:xfrm>
          <a:prstGeom prst="roundRect">
            <a:avLst>
              <a:gd name="adj" fmla="val 3579"/>
            </a:avLst>
          </a:prstGeom>
          <a:solidFill>
            <a:srgbClr val="F4F1DF">
              <a:alpha val="88000"/>
            </a:srgbClr>
          </a:solidFill>
          <a:ln w="73025">
            <a:solidFill>
              <a:schemeClr val="bg1">
                <a:lumMod val="50000"/>
                <a:alpha val="98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4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75E084A-E5E9-F0A0-4173-EBE54E7F2124}"/>
              </a:ext>
            </a:extLst>
          </p:cNvPr>
          <p:cNvSpPr/>
          <p:nvPr/>
        </p:nvSpPr>
        <p:spPr>
          <a:xfrm>
            <a:off x="1432874" y="746725"/>
            <a:ext cx="9844726" cy="5539775"/>
          </a:xfrm>
          <a:prstGeom prst="roundRect">
            <a:avLst>
              <a:gd name="adj" fmla="val 2266"/>
            </a:avLst>
          </a:prstGeom>
          <a:noFill/>
          <a:ln w="47625">
            <a:solidFill>
              <a:schemeClr val="bg1">
                <a:lumMod val="50000"/>
                <a:alpha val="74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CCBEE2F-D865-0278-1788-31073DC9148B}"/>
              </a:ext>
            </a:extLst>
          </p:cNvPr>
          <p:cNvGrpSpPr/>
          <p:nvPr/>
        </p:nvGrpSpPr>
        <p:grpSpPr>
          <a:xfrm>
            <a:off x="380345" y="543952"/>
            <a:ext cx="678593" cy="678593"/>
            <a:chOff x="437495" y="543952"/>
            <a:chExt cx="678593" cy="678593"/>
          </a:xfrm>
          <a:solidFill>
            <a:schemeClr val="bg1"/>
          </a:solidFill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297E347-933D-E687-8E81-806372F140D9}"/>
                </a:ext>
              </a:extLst>
            </p:cNvPr>
            <p:cNvSpPr/>
            <p:nvPr/>
          </p:nvSpPr>
          <p:spPr>
            <a:xfrm>
              <a:off x="437495" y="543952"/>
              <a:ext cx="678593" cy="678593"/>
            </a:xfrm>
            <a:prstGeom prst="ellipse">
              <a:avLst/>
            </a:prstGeom>
            <a:grpFill/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0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69E456E-EB36-6D62-C8BD-F71AFA481937}"/>
                </a:ext>
              </a:extLst>
            </p:cNvPr>
            <p:cNvSpPr/>
            <p:nvPr/>
          </p:nvSpPr>
          <p:spPr>
            <a:xfrm>
              <a:off x="630193" y="746725"/>
              <a:ext cx="279489" cy="279489"/>
            </a:xfrm>
            <a:custGeom>
              <a:avLst/>
              <a:gdLst>
                <a:gd name="connsiteX0" fmla="*/ 0 w 279489"/>
                <a:gd name="connsiteY0" fmla="*/ 0 h 279489"/>
                <a:gd name="connsiteX1" fmla="*/ 279490 w 279489"/>
                <a:gd name="connsiteY1" fmla="*/ 279490 h 279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9489" h="279489">
                  <a:moveTo>
                    <a:pt x="0" y="0"/>
                  </a:moveTo>
                  <a:lnTo>
                    <a:pt x="279490" y="279490"/>
                  </a:lnTo>
                </a:path>
              </a:pathLst>
            </a:custGeom>
            <a:grpFill/>
            <a:ln w="63500" cap="flat">
              <a:solidFill>
                <a:schemeClr val="bg2">
                  <a:lumMod val="2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40FB499-0003-CAA4-0547-DAFF35B943C2}"/>
                </a:ext>
              </a:extLst>
            </p:cNvPr>
            <p:cNvSpPr/>
            <p:nvPr/>
          </p:nvSpPr>
          <p:spPr>
            <a:xfrm>
              <a:off x="637574" y="746725"/>
              <a:ext cx="279489" cy="279489"/>
            </a:xfrm>
            <a:custGeom>
              <a:avLst/>
              <a:gdLst>
                <a:gd name="connsiteX0" fmla="*/ 279490 w 279489"/>
                <a:gd name="connsiteY0" fmla="*/ 0 h 279489"/>
                <a:gd name="connsiteX1" fmla="*/ 0 w 279489"/>
                <a:gd name="connsiteY1" fmla="*/ 279490 h 279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9489" h="279489">
                  <a:moveTo>
                    <a:pt x="279490" y="0"/>
                  </a:moveTo>
                  <a:lnTo>
                    <a:pt x="0" y="279490"/>
                  </a:lnTo>
                </a:path>
              </a:pathLst>
            </a:custGeom>
            <a:grpFill/>
            <a:ln w="63500" cap="flat">
              <a:solidFill>
                <a:schemeClr val="bg2">
                  <a:lumMod val="2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763CD33D-3E88-B3E1-3E71-91F77971B4B7}"/>
              </a:ext>
            </a:extLst>
          </p:cNvPr>
          <p:cNvSpPr txBox="1"/>
          <p:nvPr/>
        </p:nvSpPr>
        <p:spPr>
          <a:xfrm>
            <a:off x="4771405" y="1206425"/>
            <a:ext cx="3236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300" dirty="0">
                <a:latin typeface="Amatic SC" panose="00000500000000000000" pitchFamily="2" charset="-79"/>
                <a:cs typeface="Amatic SC" panose="00000500000000000000" pitchFamily="2" charset="-79"/>
              </a:rPr>
              <a:t>What Did I learn</a:t>
            </a:r>
            <a:endParaRPr lang="en-IN" sz="3600" b="1" spc="300" dirty="0">
              <a:latin typeface="Amatic SC" panose="00000500000000000000" pitchFamily="2" charset="-79"/>
              <a:cs typeface="Amatic SC" panose="00000500000000000000" pitchFamily="2" charset="-79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8599A3E-9A54-FB7B-6EE4-618BDA7B02F6}"/>
              </a:ext>
            </a:extLst>
          </p:cNvPr>
          <p:cNvCxnSpPr>
            <a:cxnSpLocks/>
          </p:cNvCxnSpPr>
          <p:nvPr/>
        </p:nvCxnSpPr>
        <p:spPr>
          <a:xfrm>
            <a:off x="4771405" y="1852756"/>
            <a:ext cx="2964618" cy="0"/>
          </a:xfrm>
          <a:prstGeom prst="line">
            <a:avLst/>
          </a:prstGeom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93509A4-F36A-CB2A-BE63-50B96A302EAD}"/>
              </a:ext>
            </a:extLst>
          </p:cNvPr>
          <p:cNvGrpSpPr/>
          <p:nvPr/>
        </p:nvGrpSpPr>
        <p:grpSpPr>
          <a:xfrm>
            <a:off x="1908016" y="2143382"/>
            <a:ext cx="9221804" cy="1077218"/>
            <a:chOff x="1908016" y="2356600"/>
            <a:chExt cx="2252465" cy="1077218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296E915-782C-C044-6EF9-CFCD3A15AD40}"/>
                </a:ext>
              </a:extLst>
            </p:cNvPr>
            <p:cNvSpPr txBox="1"/>
            <p:nvPr/>
          </p:nvSpPr>
          <p:spPr>
            <a:xfrm>
              <a:off x="1908016" y="2387410"/>
              <a:ext cx="147991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ourier Prime" panose="00000509000000000000" pitchFamily="49" charset="0"/>
                  <a:cs typeface="Courier New" panose="02070309020205020404" pitchFamily="49" charset="0"/>
                </a:rPr>
                <a:t>Creating “Try Again” Button :</a:t>
              </a:r>
              <a:endParaRPr lang="en-I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urier Prime" panose="00000509000000000000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1F8D315-A16E-0CE8-3C50-6AFE95F0ADFF}"/>
                </a:ext>
              </a:extLst>
            </p:cNvPr>
            <p:cNvSpPr txBox="1"/>
            <p:nvPr/>
          </p:nvSpPr>
          <p:spPr>
            <a:xfrm>
              <a:off x="2820946" y="2356600"/>
              <a:ext cx="133953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It takes five parameters: text (the text to display on the button), x and y (the coordinates of the button's top-left corner), width and height (the dimensions of the button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). </a:t>
              </a:r>
              <a:r>
                <a:rPr lang="en-US" sz="12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pygame.draw.rect</a:t>
              </a:r>
              <a:r>
                <a:rPr lang="en-US" sz="12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(screen, </a:t>
              </a:r>
              <a:r>
                <a:rPr lang="en-US" sz="12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button_color</a:t>
              </a:r>
              <a:r>
                <a:rPr lang="en-US" sz="12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, [x, y, width, height])</a:t>
              </a:r>
              <a:endParaRPr lang="en-IN" sz="14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2586204-7961-B80D-ED02-6C081F788CB2}"/>
              </a:ext>
            </a:extLst>
          </p:cNvPr>
          <p:cNvSpPr txBox="1"/>
          <p:nvPr/>
        </p:nvSpPr>
        <p:spPr>
          <a:xfrm>
            <a:off x="1578718" y="2109119"/>
            <a:ext cx="4233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 Alternates SemiBold" panose="00000700000000000000" pitchFamily="2" charset="0"/>
                <a:cs typeface="Courier New" panose="02070309020205020404" pitchFamily="49" charset="0"/>
              </a:rPr>
              <a:t>*</a:t>
            </a:r>
            <a:endParaRPr lang="en-IN" sz="3200" b="1" dirty="0">
              <a:solidFill>
                <a:schemeClr val="tx1">
                  <a:lumMod val="75000"/>
                  <a:lumOff val="25000"/>
                </a:schemeClr>
              </a:solidFill>
              <a:latin typeface="Montserrat Alternates SemiBold" panose="00000700000000000000" pitchFamily="2" charset="0"/>
              <a:cs typeface="Courier New" panose="02070309020205020404" pitchFamily="49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C2000DA-53DC-4851-63A3-698400C4819B}"/>
              </a:ext>
            </a:extLst>
          </p:cNvPr>
          <p:cNvGrpSpPr/>
          <p:nvPr/>
        </p:nvGrpSpPr>
        <p:grpSpPr>
          <a:xfrm>
            <a:off x="1913671" y="3249510"/>
            <a:ext cx="9216150" cy="354499"/>
            <a:chOff x="1908016" y="2371465"/>
            <a:chExt cx="2251084" cy="354499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2943275-68B2-2F10-A574-7D82573FF3F6}"/>
                </a:ext>
              </a:extLst>
            </p:cNvPr>
            <p:cNvSpPr txBox="1"/>
            <p:nvPr/>
          </p:nvSpPr>
          <p:spPr>
            <a:xfrm>
              <a:off x="1908016" y="2387410"/>
              <a:ext cx="147991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ourier Prime" panose="00000509000000000000" pitchFamily="49" charset="0"/>
                  <a:cs typeface="Courier New" panose="02070309020205020404" pitchFamily="49" charset="0"/>
                </a:rPr>
                <a:t>Adding sound effects :</a:t>
              </a:r>
              <a:endParaRPr lang="en-I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urier Prime" panose="00000509000000000000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F239ACE-8DB2-7424-2E82-8118509642C8}"/>
                </a:ext>
              </a:extLst>
            </p:cNvPr>
            <p:cNvSpPr txBox="1"/>
            <p:nvPr/>
          </p:nvSpPr>
          <p:spPr>
            <a:xfrm>
              <a:off x="2606030" y="2371465"/>
              <a:ext cx="15530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By using mixer library. </a:t>
              </a:r>
              <a:r>
                <a:rPr lang="en-US" sz="14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mixer.music.load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("background.wav")</a:t>
              </a:r>
              <a:endParaRPr lang="en-IN" sz="14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AEAB07AB-1058-1EC6-AB3A-945E4F04DBC0}"/>
              </a:ext>
            </a:extLst>
          </p:cNvPr>
          <p:cNvSpPr txBox="1"/>
          <p:nvPr/>
        </p:nvSpPr>
        <p:spPr>
          <a:xfrm>
            <a:off x="1584373" y="3200382"/>
            <a:ext cx="4233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 Alternates SemiBold" panose="00000700000000000000" pitchFamily="2" charset="0"/>
                <a:cs typeface="Courier New" panose="02070309020205020404" pitchFamily="49" charset="0"/>
              </a:rPr>
              <a:t>*</a:t>
            </a:r>
            <a:endParaRPr lang="en-IN" sz="3200" b="1" dirty="0">
              <a:solidFill>
                <a:schemeClr val="tx1">
                  <a:lumMod val="75000"/>
                  <a:lumOff val="25000"/>
                </a:schemeClr>
              </a:solidFill>
              <a:latin typeface="Montserrat Alternates SemiBold" panose="00000700000000000000" pitchFamily="2" charset="0"/>
              <a:cs typeface="Courier New" panose="02070309020205020404" pitchFamily="49" charset="0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D738703-E376-8844-92FB-55FC91049EC1}"/>
              </a:ext>
            </a:extLst>
          </p:cNvPr>
          <p:cNvGrpSpPr/>
          <p:nvPr/>
        </p:nvGrpSpPr>
        <p:grpSpPr>
          <a:xfrm>
            <a:off x="1913671" y="3614391"/>
            <a:ext cx="8748412" cy="1446550"/>
            <a:chOff x="1908016" y="2314565"/>
            <a:chExt cx="2136837" cy="1446550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02CAC01-1523-853C-6ADC-654EC26692CE}"/>
                </a:ext>
              </a:extLst>
            </p:cNvPr>
            <p:cNvSpPr txBox="1"/>
            <p:nvPr/>
          </p:nvSpPr>
          <p:spPr>
            <a:xfrm>
              <a:off x="1908016" y="2387410"/>
              <a:ext cx="147991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ourier Prime" panose="00000509000000000000" pitchFamily="49" charset="0"/>
                  <a:cs typeface="Courier New" panose="02070309020205020404" pitchFamily="49" charset="0"/>
                </a:rPr>
                <a:t>Keeping track of high score :</a:t>
              </a:r>
              <a:endParaRPr lang="en-I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urier Prime" panose="00000509000000000000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86E0037-90F8-B5E3-1504-5C5B3DF54A90}"/>
                </a:ext>
              </a:extLst>
            </p:cNvPr>
            <p:cNvSpPr txBox="1"/>
            <p:nvPr/>
          </p:nvSpPr>
          <p:spPr>
            <a:xfrm>
              <a:off x="2819565" y="2314565"/>
              <a:ext cx="122528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The code initializes a "</a:t>
              </a:r>
              <a:r>
                <a:rPr lang="en-US" sz="11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high_score</a:t>
              </a:r>
              <a:r>
                <a:rPr lang="en-US" sz="11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" variable to 0 to store the game's highest score. It attempts to load the high score from a "highscore.txt" file, updating "</a:t>
              </a:r>
              <a:r>
                <a:rPr lang="en-US" sz="11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high_score</a:t>
              </a:r>
              <a:r>
                <a:rPr lang="en-US" sz="11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" if a higher score is achieved during the game. When a new high score is reached, it's saved back to the file using the "</a:t>
              </a:r>
              <a:r>
                <a:rPr lang="en-US" sz="11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update_high_score</a:t>
              </a:r>
              <a:r>
                <a:rPr lang="en-US" sz="11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" function. This approach ensures persistent high score tracking across game sessions </a:t>
              </a:r>
              <a:endParaRPr lang="en-IN"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864B1356-6D17-FC02-8060-43BC9C350F67}"/>
              </a:ext>
            </a:extLst>
          </p:cNvPr>
          <p:cNvSpPr txBox="1"/>
          <p:nvPr/>
        </p:nvSpPr>
        <p:spPr>
          <a:xfrm>
            <a:off x="1584373" y="3622163"/>
            <a:ext cx="4233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 Alternates SemiBold" panose="00000700000000000000" pitchFamily="2" charset="0"/>
                <a:cs typeface="Courier New" panose="02070309020205020404" pitchFamily="49" charset="0"/>
              </a:rPr>
              <a:t>*</a:t>
            </a:r>
            <a:endParaRPr lang="en-IN" sz="3200" b="1" dirty="0">
              <a:solidFill>
                <a:schemeClr val="tx1">
                  <a:lumMod val="75000"/>
                  <a:lumOff val="25000"/>
                </a:schemeClr>
              </a:solidFill>
              <a:latin typeface="Montserrat Alternates SemiBold" panose="00000700000000000000" pitchFamily="2" charset="0"/>
              <a:cs typeface="Courier New" panose="02070309020205020404" pitchFamily="49" charset="0"/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94FD2ED-6EA7-2CCD-95BB-CBFBFBD8896A}"/>
              </a:ext>
            </a:extLst>
          </p:cNvPr>
          <p:cNvGrpSpPr/>
          <p:nvPr/>
        </p:nvGrpSpPr>
        <p:grpSpPr>
          <a:xfrm>
            <a:off x="1908016" y="4985625"/>
            <a:ext cx="9278143" cy="938719"/>
            <a:chOff x="1908016" y="2344561"/>
            <a:chExt cx="2266226" cy="938719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437D14B-B416-79BE-0498-2D891474FF31}"/>
                </a:ext>
              </a:extLst>
            </p:cNvPr>
            <p:cNvSpPr txBox="1"/>
            <p:nvPr/>
          </p:nvSpPr>
          <p:spPr>
            <a:xfrm>
              <a:off x="1908016" y="2387410"/>
              <a:ext cx="13987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ourier Prime" panose="00000509000000000000" pitchFamily="49" charset="0"/>
                  <a:cs typeface="Courier New" panose="02070309020205020404" pitchFamily="49" charset="0"/>
                </a:rPr>
                <a:t>Restart the game by clicking on “Try Again” :</a:t>
              </a:r>
              <a:endParaRPr lang="en-I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urier Prime" panose="00000509000000000000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0B22D9B-504E-965B-A267-14C67C84F407}"/>
                </a:ext>
              </a:extLst>
            </p:cNvPr>
            <p:cNvSpPr txBox="1"/>
            <p:nvPr/>
          </p:nvSpPr>
          <p:spPr>
            <a:xfrm>
              <a:off x="3287893" y="2344561"/>
              <a:ext cx="886349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When the game is over (</a:t>
              </a:r>
              <a:r>
                <a:rPr lang="en-US" sz="11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game_over</a:t>
              </a:r>
              <a:r>
                <a:rPr lang="en-US" sz="11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is True), it enters a special mode where it listens for mouse button clicks using </a:t>
              </a:r>
              <a:r>
                <a:rPr lang="en-US" sz="11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pygame.MOUSEBUTTONDOWN.Handling</a:t>
              </a:r>
              <a:r>
                <a:rPr lang="en-US" sz="11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mouse clicks hence, the game restarts.</a:t>
              </a:r>
              <a:endParaRPr lang="en-IN"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183B7F8A-1A62-96F6-3B87-820F4D8F5ADA}"/>
              </a:ext>
            </a:extLst>
          </p:cNvPr>
          <p:cNvSpPr txBox="1"/>
          <p:nvPr/>
        </p:nvSpPr>
        <p:spPr>
          <a:xfrm>
            <a:off x="1578718" y="4963401"/>
            <a:ext cx="4233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 Alternates SemiBold" panose="00000700000000000000" pitchFamily="2" charset="0"/>
                <a:cs typeface="Courier New" panose="02070309020205020404" pitchFamily="49" charset="0"/>
              </a:rPr>
              <a:t>*</a:t>
            </a:r>
            <a:endParaRPr lang="en-IN" sz="3200" b="1" dirty="0">
              <a:solidFill>
                <a:schemeClr val="tx1">
                  <a:lumMod val="75000"/>
                  <a:lumOff val="25000"/>
                </a:schemeClr>
              </a:solidFill>
              <a:latin typeface="Montserrat Alternates SemiBold" panose="00000700000000000000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8485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aphic 4">
            <a:extLst>
              <a:ext uri="{FF2B5EF4-FFF2-40B4-BE49-F238E27FC236}">
                <a16:creationId xmlns:a16="http://schemas.microsoft.com/office/drawing/2014/main" id="{1319E784-D29E-7641-ADF8-F292AFB658E7}"/>
              </a:ext>
            </a:extLst>
          </p:cNvPr>
          <p:cNvGrpSpPr/>
          <p:nvPr/>
        </p:nvGrpSpPr>
        <p:grpSpPr>
          <a:xfrm>
            <a:off x="144180" y="2989871"/>
            <a:ext cx="3879215" cy="3734852"/>
            <a:chOff x="745074" y="2323558"/>
            <a:chExt cx="4727845" cy="4551902"/>
          </a:xfrm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312AD235-69EE-5F19-FB8D-D1917BAFE9DD}"/>
                </a:ext>
              </a:extLst>
            </p:cNvPr>
            <p:cNvSpPr/>
            <p:nvPr/>
          </p:nvSpPr>
          <p:spPr>
            <a:xfrm>
              <a:off x="1009302" y="2323558"/>
              <a:ext cx="4463617" cy="4525973"/>
            </a:xfrm>
            <a:custGeom>
              <a:avLst/>
              <a:gdLst>
                <a:gd name="connsiteX0" fmla="*/ 18944 w 4463617"/>
                <a:gd name="connsiteY0" fmla="*/ 4525974 h 4525973"/>
                <a:gd name="connsiteX1" fmla="*/ 2142071 w 4463617"/>
                <a:gd name="connsiteY1" fmla="*/ 8313 h 4525973"/>
                <a:gd name="connsiteX2" fmla="*/ 3031438 w 4463617"/>
                <a:gd name="connsiteY2" fmla="*/ 238308 h 4525973"/>
                <a:gd name="connsiteX3" fmla="*/ 4011555 w 4463617"/>
                <a:gd name="connsiteY3" fmla="*/ 1873836 h 4525973"/>
                <a:gd name="connsiteX4" fmla="*/ 4333859 w 4463617"/>
                <a:gd name="connsiteY4" fmla="*/ 3203386 h 4525973"/>
                <a:gd name="connsiteX5" fmla="*/ 4462541 w 4463617"/>
                <a:gd name="connsiteY5" fmla="*/ 4525974 h 4525973"/>
                <a:gd name="connsiteX6" fmla="*/ 18944 w 4463617"/>
                <a:gd name="connsiteY6" fmla="*/ 4525974 h 4525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3617" h="4525973">
                  <a:moveTo>
                    <a:pt x="18944" y="4525974"/>
                  </a:moveTo>
                  <a:cubicBezTo>
                    <a:pt x="18944" y="4525974"/>
                    <a:pt x="-347414" y="365309"/>
                    <a:pt x="2142071" y="8313"/>
                  </a:cubicBezTo>
                  <a:cubicBezTo>
                    <a:pt x="2435806" y="-33820"/>
                    <a:pt x="2786319" y="90540"/>
                    <a:pt x="3031438" y="238308"/>
                  </a:cubicBezTo>
                  <a:cubicBezTo>
                    <a:pt x="3607384" y="585580"/>
                    <a:pt x="3827055" y="1262119"/>
                    <a:pt x="4011555" y="1873836"/>
                  </a:cubicBezTo>
                  <a:cubicBezTo>
                    <a:pt x="4143117" y="2310057"/>
                    <a:pt x="4261716" y="2753121"/>
                    <a:pt x="4333859" y="3203386"/>
                  </a:cubicBezTo>
                  <a:cubicBezTo>
                    <a:pt x="4353306" y="3324506"/>
                    <a:pt x="4476345" y="4525974"/>
                    <a:pt x="4462541" y="4525974"/>
                  </a:cubicBezTo>
                  <a:cubicBezTo>
                    <a:pt x="4462421" y="4525974"/>
                    <a:pt x="18944" y="4525974"/>
                    <a:pt x="18944" y="4525974"/>
                  </a:cubicBezTo>
                  <a:close/>
                </a:path>
              </a:pathLst>
            </a:custGeom>
            <a:solidFill>
              <a:srgbClr val="ED2224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306102B-E866-091B-C4B0-EF8D75F7EA8D}"/>
                </a:ext>
              </a:extLst>
            </p:cNvPr>
            <p:cNvSpPr/>
            <p:nvPr/>
          </p:nvSpPr>
          <p:spPr>
            <a:xfrm>
              <a:off x="1012018" y="4745371"/>
              <a:ext cx="4459703" cy="2130088"/>
            </a:xfrm>
            <a:custGeom>
              <a:avLst/>
              <a:gdLst>
                <a:gd name="connsiteX0" fmla="*/ 118380 w 4459703"/>
                <a:gd name="connsiteY0" fmla="*/ 0 h 2130088"/>
                <a:gd name="connsiteX1" fmla="*/ 1502068 w 4459703"/>
                <a:gd name="connsiteY1" fmla="*/ 1442867 h 2130088"/>
                <a:gd name="connsiteX2" fmla="*/ 4410968 w 4459703"/>
                <a:gd name="connsiteY2" fmla="*/ 1545379 h 2130088"/>
                <a:gd name="connsiteX3" fmla="*/ 4459704 w 4459703"/>
                <a:gd name="connsiteY3" fmla="*/ 2104160 h 2130088"/>
                <a:gd name="connsiteX4" fmla="*/ 16227 w 4459703"/>
                <a:gd name="connsiteY4" fmla="*/ 2130089 h 2130088"/>
                <a:gd name="connsiteX5" fmla="*/ 118380 w 4459703"/>
                <a:gd name="connsiteY5" fmla="*/ 0 h 213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9703" h="2130088">
                  <a:moveTo>
                    <a:pt x="118380" y="0"/>
                  </a:moveTo>
                  <a:cubicBezTo>
                    <a:pt x="118380" y="0"/>
                    <a:pt x="544518" y="939904"/>
                    <a:pt x="1502068" y="1442867"/>
                  </a:cubicBezTo>
                  <a:cubicBezTo>
                    <a:pt x="2228303" y="1824350"/>
                    <a:pt x="3322216" y="1871165"/>
                    <a:pt x="4410968" y="1545379"/>
                  </a:cubicBezTo>
                  <a:lnTo>
                    <a:pt x="4459704" y="2104160"/>
                  </a:lnTo>
                  <a:lnTo>
                    <a:pt x="16227" y="2130089"/>
                  </a:lnTo>
                  <a:cubicBezTo>
                    <a:pt x="16227" y="2130089"/>
                    <a:pt x="-60117" y="648210"/>
                    <a:pt x="118380" y="0"/>
                  </a:cubicBezTo>
                  <a:close/>
                </a:path>
              </a:pathLst>
            </a:custGeom>
            <a:solidFill>
              <a:srgbClr val="BF1F40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023C30DA-DBF8-D3A5-E061-A7445FA8BCA8}"/>
                </a:ext>
              </a:extLst>
            </p:cNvPr>
            <p:cNvSpPr/>
            <p:nvPr/>
          </p:nvSpPr>
          <p:spPr>
            <a:xfrm>
              <a:off x="1698722" y="3505178"/>
              <a:ext cx="2933342" cy="1417690"/>
            </a:xfrm>
            <a:custGeom>
              <a:avLst/>
              <a:gdLst>
                <a:gd name="connsiteX0" fmla="*/ 2808129 w 2933342"/>
                <a:gd name="connsiteY0" fmla="*/ 270520 h 1417690"/>
                <a:gd name="connsiteX1" fmla="*/ 111937 w 2933342"/>
                <a:gd name="connsiteY1" fmla="*/ 317455 h 1417690"/>
                <a:gd name="connsiteX2" fmla="*/ 177718 w 2933342"/>
                <a:gd name="connsiteY2" fmla="*/ 1275725 h 1417690"/>
                <a:gd name="connsiteX3" fmla="*/ 2808129 w 2933342"/>
                <a:gd name="connsiteY3" fmla="*/ 1275725 h 1417690"/>
                <a:gd name="connsiteX4" fmla="*/ 2808129 w 2933342"/>
                <a:gd name="connsiteY4" fmla="*/ 270520 h 141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3342" h="1417690">
                  <a:moveTo>
                    <a:pt x="2808129" y="270520"/>
                  </a:moveTo>
                  <a:cubicBezTo>
                    <a:pt x="2808129" y="270520"/>
                    <a:pt x="1455292" y="-368327"/>
                    <a:pt x="111937" y="317455"/>
                  </a:cubicBezTo>
                  <a:cubicBezTo>
                    <a:pt x="111937" y="317455"/>
                    <a:pt x="-179277" y="787167"/>
                    <a:pt x="177718" y="1275725"/>
                  </a:cubicBezTo>
                  <a:cubicBezTo>
                    <a:pt x="177718" y="1275725"/>
                    <a:pt x="1361421" y="1595148"/>
                    <a:pt x="2808129" y="1275725"/>
                  </a:cubicBezTo>
                  <a:cubicBezTo>
                    <a:pt x="2808129" y="1275725"/>
                    <a:pt x="3089860" y="627515"/>
                    <a:pt x="2808129" y="270520"/>
                  </a:cubicBezTo>
                  <a:close/>
                </a:path>
              </a:pathLst>
            </a:custGeom>
            <a:solidFill>
              <a:srgbClr val="A6DDEB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49D9FCBD-03D4-60AA-2C2D-3CFE839A5A40}"/>
                </a:ext>
              </a:extLst>
            </p:cNvPr>
            <p:cNvSpPr/>
            <p:nvPr/>
          </p:nvSpPr>
          <p:spPr>
            <a:xfrm>
              <a:off x="2411093" y="4844043"/>
              <a:ext cx="1845846" cy="331309"/>
            </a:xfrm>
            <a:custGeom>
              <a:avLst/>
              <a:gdLst>
                <a:gd name="connsiteX0" fmla="*/ 0 w 1845846"/>
                <a:gd name="connsiteY0" fmla="*/ 32050 h 331309"/>
                <a:gd name="connsiteX1" fmla="*/ 1372164 w 1845846"/>
                <a:gd name="connsiteY1" fmla="*/ 277170 h 331309"/>
                <a:gd name="connsiteX2" fmla="*/ 1765171 w 1845846"/>
                <a:gd name="connsiteY2" fmla="*/ 0 h 331309"/>
                <a:gd name="connsiteX3" fmla="*/ 0 w 1845846"/>
                <a:gd name="connsiteY3" fmla="*/ 32050 h 331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5846" h="331309">
                  <a:moveTo>
                    <a:pt x="0" y="32050"/>
                  </a:moveTo>
                  <a:cubicBezTo>
                    <a:pt x="0" y="32050"/>
                    <a:pt x="633805" y="483876"/>
                    <a:pt x="1372164" y="277170"/>
                  </a:cubicBezTo>
                  <a:cubicBezTo>
                    <a:pt x="2110522" y="70463"/>
                    <a:pt x="1765171" y="0"/>
                    <a:pt x="1765171" y="0"/>
                  </a:cubicBezTo>
                  <a:lnTo>
                    <a:pt x="0" y="32050"/>
                  </a:lnTo>
                  <a:close/>
                </a:path>
              </a:pathLst>
            </a:custGeom>
            <a:solidFill>
              <a:srgbClr val="BF1F40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A0F1ADB7-CC89-22CF-D3DE-786D2AF8C310}"/>
                </a:ext>
              </a:extLst>
            </p:cNvPr>
            <p:cNvSpPr/>
            <p:nvPr/>
          </p:nvSpPr>
          <p:spPr>
            <a:xfrm>
              <a:off x="1698725" y="3904380"/>
              <a:ext cx="2566847" cy="1018488"/>
            </a:xfrm>
            <a:custGeom>
              <a:avLst/>
              <a:gdLst>
                <a:gd name="connsiteX0" fmla="*/ 2566847 w 2566847"/>
                <a:gd name="connsiteY0" fmla="*/ 924539 h 1018488"/>
                <a:gd name="connsiteX1" fmla="*/ 177715 w 2566847"/>
                <a:gd name="connsiteY1" fmla="*/ 876523 h 1018488"/>
                <a:gd name="connsiteX2" fmla="*/ 71721 w 2566847"/>
                <a:gd name="connsiteY2" fmla="*/ 0 h 1018488"/>
                <a:gd name="connsiteX3" fmla="*/ 671435 w 2566847"/>
                <a:gd name="connsiteY3" fmla="*/ 568024 h 1018488"/>
                <a:gd name="connsiteX4" fmla="*/ 2566847 w 2566847"/>
                <a:gd name="connsiteY4" fmla="*/ 924539 h 101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6847" h="1018488">
                  <a:moveTo>
                    <a:pt x="2566847" y="924539"/>
                  </a:moveTo>
                  <a:cubicBezTo>
                    <a:pt x="1232016" y="1161015"/>
                    <a:pt x="177715" y="876523"/>
                    <a:pt x="177715" y="876523"/>
                  </a:cubicBezTo>
                  <a:cubicBezTo>
                    <a:pt x="-89612" y="510645"/>
                    <a:pt x="6540" y="155330"/>
                    <a:pt x="71721" y="0"/>
                  </a:cubicBezTo>
                  <a:cubicBezTo>
                    <a:pt x="117335" y="28809"/>
                    <a:pt x="242896" y="364078"/>
                    <a:pt x="671435" y="568024"/>
                  </a:cubicBezTo>
                  <a:cubicBezTo>
                    <a:pt x="1166715" y="803780"/>
                    <a:pt x="2003385" y="911094"/>
                    <a:pt x="2566847" y="924539"/>
                  </a:cubicBezTo>
                  <a:close/>
                </a:path>
              </a:pathLst>
            </a:custGeom>
            <a:solidFill>
              <a:srgbClr val="2363AB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CD657B5C-830C-0F54-8600-9652D58421AE}"/>
                </a:ext>
              </a:extLst>
            </p:cNvPr>
            <p:cNvSpPr/>
            <p:nvPr/>
          </p:nvSpPr>
          <p:spPr>
            <a:xfrm>
              <a:off x="2052537" y="5523028"/>
              <a:ext cx="452387" cy="370514"/>
            </a:xfrm>
            <a:custGeom>
              <a:avLst/>
              <a:gdLst>
                <a:gd name="connsiteX0" fmla="*/ 65661 w 452387"/>
                <a:gd name="connsiteY0" fmla="*/ 41728 h 370514"/>
                <a:gd name="connsiteX1" fmla="*/ 446184 w 452387"/>
                <a:gd name="connsiteY1" fmla="*/ 187335 h 370514"/>
                <a:gd name="connsiteX2" fmla="*/ 328786 w 452387"/>
                <a:gd name="connsiteY2" fmla="*/ 370514 h 370514"/>
                <a:gd name="connsiteX3" fmla="*/ 0 w 452387"/>
                <a:gd name="connsiteY3" fmla="*/ 206061 h 370514"/>
                <a:gd name="connsiteX4" fmla="*/ 65661 w 452387"/>
                <a:gd name="connsiteY4" fmla="*/ 41728 h 370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2387" h="370514">
                  <a:moveTo>
                    <a:pt x="65661" y="41728"/>
                  </a:moveTo>
                  <a:cubicBezTo>
                    <a:pt x="65661" y="41728"/>
                    <a:pt x="361557" y="-117924"/>
                    <a:pt x="446184" y="187335"/>
                  </a:cubicBezTo>
                  <a:cubicBezTo>
                    <a:pt x="446184" y="187335"/>
                    <a:pt x="493119" y="304733"/>
                    <a:pt x="328786" y="370514"/>
                  </a:cubicBezTo>
                  <a:lnTo>
                    <a:pt x="0" y="206061"/>
                  </a:lnTo>
                  <a:lnTo>
                    <a:pt x="65661" y="41728"/>
                  </a:lnTo>
                  <a:close/>
                </a:path>
              </a:pathLst>
            </a:custGeom>
            <a:noFill/>
            <a:ln w="8396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CB7B4C4-002B-6735-A63F-3F4CC8A166E6}"/>
                </a:ext>
              </a:extLst>
            </p:cNvPr>
            <p:cNvSpPr/>
            <p:nvPr/>
          </p:nvSpPr>
          <p:spPr>
            <a:xfrm>
              <a:off x="1009302" y="2349486"/>
              <a:ext cx="4463617" cy="4525973"/>
            </a:xfrm>
            <a:custGeom>
              <a:avLst/>
              <a:gdLst>
                <a:gd name="connsiteX0" fmla="*/ 18944 w 4463617"/>
                <a:gd name="connsiteY0" fmla="*/ 4525974 h 4525973"/>
                <a:gd name="connsiteX1" fmla="*/ 2142071 w 4463617"/>
                <a:gd name="connsiteY1" fmla="*/ 8313 h 4525973"/>
                <a:gd name="connsiteX2" fmla="*/ 3031438 w 4463617"/>
                <a:gd name="connsiteY2" fmla="*/ 238308 h 4525973"/>
                <a:gd name="connsiteX3" fmla="*/ 4011555 w 4463617"/>
                <a:gd name="connsiteY3" fmla="*/ 1873836 h 4525973"/>
                <a:gd name="connsiteX4" fmla="*/ 4333859 w 4463617"/>
                <a:gd name="connsiteY4" fmla="*/ 3203386 h 4525973"/>
                <a:gd name="connsiteX5" fmla="*/ 4462541 w 4463617"/>
                <a:gd name="connsiteY5" fmla="*/ 4525974 h 4525973"/>
                <a:gd name="connsiteX6" fmla="*/ 18944 w 4463617"/>
                <a:gd name="connsiteY6" fmla="*/ 4525974 h 4525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63617" h="4525973">
                  <a:moveTo>
                    <a:pt x="18944" y="4525974"/>
                  </a:moveTo>
                  <a:cubicBezTo>
                    <a:pt x="18944" y="4525974"/>
                    <a:pt x="-347414" y="365309"/>
                    <a:pt x="2142071" y="8313"/>
                  </a:cubicBezTo>
                  <a:cubicBezTo>
                    <a:pt x="2435806" y="-33820"/>
                    <a:pt x="2786319" y="90540"/>
                    <a:pt x="3031438" y="238308"/>
                  </a:cubicBezTo>
                  <a:cubicBezTo>
                    <a:pt x="3607384" y="585580"/>
                    <a:pt x="3827055" y="1262119"/>
                    <a:pt x="4011555" y="1873836"/>
                  </a:cubicBezTo>
                  <a:cubicBezTo>
                    <a:pt x="4143117" y="2310058"/>
                    <a:pt x="4261716" y="2753121"/>
                    <a:pt x="4333859" y="3203386"/>
                  </a:cubicBezTo>
                  <a:cubicBezTo>
                    <a:pt x="4353306" y="3324506"/>
                    <a:pt x="4476345" y="4525974"/>
                    <a:pt x="4462541" y="4525974"/>
                  </a:cubicBezTo>
                  <a:cubicBezTo>
                    <a:pt x="4462421" y="4525974"/>
                    <a:pt x="18944" y="4525974"/>
                    <a:pt x="18944" y="4525974"/>
                  </a:cubicBezTo>
                  <a:close/>
                </a:path>
              </a:pathLst>
            </a:custGeom>
            <a:noFill/>
            <a:ln w="8396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081B2922-A3AD-4F92-AC94-A08D334A1C11}"/>
                </a:ext>
              </a:extLst>
            </p:cNvPr>
            <p:cNvSpPr/>
            <p:nvPr/>
          </p:nvSpPr>
          <p:spPr>
            <a:xfrm>
              <a:off x="1698722" y="3505178"/>
              <a:ext cx="2933342" cy="1417690"/>
            </a:xfrm>
            <a:custGeom>
              <a:avLst/>
              <a:gdLst>
                <a:gd name="connsiteX0" fmla="*/ 2808129 w 2933342"/>
                <a:gd name="connsiteY0" fmla="*/ 270520 h 1417690"/>
                <a:gd name="connsiteX1" fmla="*/ 111937 w 2933342"/>
                <a:gd name="connsiteY1" fmla="*/ 317455 h 1417690"/>
                <a:gd name="connsiteX2" fmla="*/ 177718 w 2933342"/>
                <a:gd name="connsiteY2" fmla="*/ 1275725 h 1417690"/>
                <a:gd name="connsiteX3" fmla="*/ 2808129 w 2933342"/>
                <a:gd name="connsiteY3" fmla="*/ 1275725 h 1417690"/>
                <a:gd name="connsiteX4" fmla="*/ 2808129 w 2933342"/>
                <a:gd name="connsiteY4" fmla="*/ 270520 h 141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3342" h="1417690">
                  <a:moveTo>
                    <a:pt x="2808129" y="270520"/>
                  </a:moveTo>
                  <a:cubicBezTo>
                    <a:pt x="2808129" y="270520"/>
                    <a:pt x="1455292" y="-368327"/>
                    <a:pt x="111937" y="317455"/>
                  </a:cubicBezTo>
                  <a:cubicBezTo>
                    <a:pt x="111937" y="317455"/>
                    <a:pt x="-179277" y="787167"/>
                    <a:pt x="177718" y="1275725"/>
                  </a:cubicBezTo>
                  <a:cubicBezTo>
                    <a:pt x="177718" y="1275725"/>
                    <a:pt x="1361421" y="1595148"/>
                    <a:pt x="2808129" y="1275725"/>
                  </a:cubicBezTo>
                  <a:cubicBezTo>
                    <a:pt x="2808129" y="1275725"/>
                    <a:pt x="3089860" y="627515"/>
                    <a:pt x="2808129" y="270520"/>
                  </a:cubicBezTo>
                  <a:close/>
                </a:path>
              </a:pathLst>
            </a:custGeom>
            <a:noFill/>
            <a:ln w="8396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198ED0A-B91C-ED17-A8A9-22E0B40CB62B}"/>
                </a:ext>
              </a:extLst>
            </p:cNvPr>
            <p:cNvSpPr/>
            <p:nvPr/>
          </p:nvSpPr>
          <p:spPr>
            <a:xfrm>
              <a:off x="2872978" y="4586707"/>
              <a:ext cx="1553159" cy="2079964"/>
            </a:xfrm>
            <a:custGeom>
              <a:avLst/>
              <a:gdLst>
                <a:gd name="connsiteX0" fmla="*/ 1190329 w 1553159"/>
                <a:gd name="connsiteY0" fmla="*/ 1804276 h 2079964"/>
                <a:gd name="connsiteX1" fmla="*/ 901155 w 1553159"/>
                <a:gd name="connsiteY1" fmla="*/ 1762143 h 2079964"/>
                <a:gd name="connsiteX2" fmla="*/ 865984 w 1553159"/>
                <a:gd name="connsiteY2" fmla="*/ 1751579 h 2079964"/>
                <a:gd name="connsiteX3" fmla="*/ 558324 w 1553159"/>
                <a:gd name="connsiteY3" fmla="*/ 1699362 h 2079964"/>
                <a:gd name="connsiteX4" fmla="*/ 556404 w 1553159"/>
                <a:gd name="connsiteY4" fmla="*/ 1695761 h 2079964"/>
                <a:gd name="connsiteX5" fmla="*/ 472977 w 1553159"/>
                <a:gd name="connsiteY5" fmla="*/ 1429995 h 2079964"/>
                <a:gd name="connsiteX6" fmla="*/ 465174 w 1553159"/>
                <a:gd name="connsiteY6" fmla="*/ 1405388 h 2079964"/>
                <a:gd name="connsiteX7" fmla="*/ 404915 w 1553159"/>
                <a:gd name="connsiteY7" fmla="*/ 1232772 h 2079964"/>
                <a:gd name="connsiteX8" fmla="*/ 362541 w 1553159"/>
                <a:gd name="connsiteY8" fmla="*/ 1209964 h 2079964"/>
                <a:gd name="connsiteX9" fmla="*/ 362541 w 1553159"/>
                <a:gd name="connsiteY9" fmla="*/ 1209964 h 2079964"/>
                <a:gd name="connsiteX10" fmla="*/ 323409 w 1553159"/>
                <a:gd name="connsiteY10" fmla="*/ 1197600 h 2079964"/>
                <a:gd name="connsiteX11" fmla="*/ 335652 w 1553159"/>
                <a:gd name="connsiteY11" fmla="*/ 956082 h 2079964"/>
                <a:gd name="connsiteX12" fmla="*/ 341534 w 1553159"/>
                <a:gd name="connsiteY12" fmla="*/ 950681 h 2079964"/>
                <a:gd name="connsiteX13" fmla="*/ 609101 w 1553159"/>
                <a:gd name="connsiteY13" fmla="*/ 762820 h 2079964"/>
                <a:gd name="connsiteX14" fmla="*/ 616783 w 1553159"/>
                <a:gd name="connsiteY14" fmla="*/ 722727 h 2079964"/>
                <a:gd name="connsiteX15" fmla="*/ 601658 w 1553159"/>
                <a:gd name="connsiteY15" fmla="*/ 69596 h 2079964"/>
                <a:gd name="connsiteX16" fmla="*/ 830332 w 1553159"/>
                <a:gd name="connsiteY16" fmla="*/ 60713 h 2079964"/>
                <a:gd name="connsiteX17" fmla="*/ 839815 w 1553159"/>
                <a:gd name="connsiteY17" fmla="*/ 81719 h 2079964"/>
                <a:gd name="connsiteX18" fmla="*/ 1058886 w 1553159"/>
                <a:gd name="connsiteY18" fmla="*/ 940117 h 2079964"/>
                <a:gd name="connsiteX19" fmla="*/ 1550325 w 1553159"/>
                <a:gd name="connsiteY19" fmla="*/ 1659510 h 2079964"/>
                <a:gd name="connsiteX20" fmla="*/ 1553086 w 1553159"/>
                <a:gd name="connsiteY20" fmla="*/ 1674514 h 2079964"/>
                <a:gd name="connsiteX21" fmla="*/ 1061287 w 1553159"/>
                <a:gd name="connsiteY21" fmla="*/ 2079886 h 2079964"/>
                <a:gd name="connsiteX22" fmla="*/ 1056606 w 1553159"/>
                <a:gd name="connsiteY22" fmla="*/ 2079765 h 2079964"/>
                <a:gd name="connsiteX23" fmla="*/ 390990 w 1553159"/>
                <a:gd name="connsiteY23" fmla="*/ 1819161 h 2079964"/>
                <a:gd name="connsiteX24" fmla="*/ 387149 w 1553159"/>
                <a:gd name="connsiteY24" fmla="*/ 1814600 h 2079964"/>
                <a:gd name="connsiteX25" fmla="*/ 29553 w 1553159"/>
                <a:gd name="connsiteY25" fmla="*/ 1388342 h 2079964"/>
                <a:gd name="connsiteX26" fmla="*/ 22831 w 1553159"/>
                <a:gd name="connsiteY26" fmla="*/ 1379819 h 2079964"/>
                <a:gd name="connsiteX27" fmla="*/ 177561 w 1553159"/>
                <a:gd name="connsiteY27" fmla="*/ 1116694 h 2079964"/>
                <a:gd name="connsiteX28" fmla="*/ 186924 w 1553159"/>
                <a:gd name="connsiteY28" fmla="*/ 1115734 h 2079964"/>
                <a:gd name="connsiteX29" fmla="*/ 318487 w 1553159"/>
                <a:gd name="connsiteY29" fmla="*/ 1123296 h 207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553159" h="2079964">
                  <a:moveTo>
                    <a:pt x="1190329" y="1804276"/>
                  </a:moveTo>
                  <a:cubicBezTo>
                    <a:pt x="1010631" y="1886863"/>
                    <a:pt x="928884" y="1803676"/>
                    <a:pt x="901155" y="1762143"/>
                  </a:cubicBezTo>
                  <a:cubicBezTo>
                    <a:pt x="893593" y="1750739"/>
                    <a:pt x="878708" y="1746417"/>
                    <a:pt x="865984" y="1751579"/>
                  </a:cubicBezTo>
                  <a:cubicBezTo>
                    <a:pt x="631428" y="1845089"/>
                    <a:pt x="565407" y="1715088"/>
                    <a:pt x="558324" y="1699362"/>
                  </a:cubicBezTo>
                  <a:cubicBezTo>
                    <a:pt x="557724" y="1698162"/>
                    <a:pt x="557124" y="1696962"/>
                    <a:pt x="556404" y="1695761"/>
                  </a:cubicBezTo>
                  <a:cubicBezTo>
                    <a:pt x="464694" y="1554836"/>
                    <a:pt x="467455" y="1463246"/>
                    <a:pt x="472977" y="1429995"/>
                  </a:cubicBezTo>
                  <a:cubicBezTo>
                    <a:pt x="474537" y="1420992"/>
                    <a:pt x="471296" y="1412110"/>
                    <a:pt x="465174" y="1405388"/>
                  </a:cubicBezTo>
                  <a:cubicBezTo>
                    <a:pt x="426402" y="1362654"/>
                    <a:pt x="410917" y="1282108"/>
                    <a:pt x="404915" y="1232772"/>
                  </a:cubicBezTo>
                  <a:cubicBezTo>
                    <a:pt x="402394" y="1212485"/>
                    <a:pt x="380787" y="1200841"/>
                    <a:pt x="362541" y="1209964"/>
                  </a:cubicBezTo>
                  <a:lnTo>
                    <a:pt x="362541" y="1209964"/>
                  </a:lnTo>
                  <a:cubicBezTo>
                    <a:pt x="348377" y="1217047"/>
                    <a:pt x="331211" y="1211405"/>
                    <a:pt x="323409" y="1197600"/>
                  </a:cubicBezTo>
                  <a:cubicBezTo>
                    <a:pt x="251505" y="1069159"/>
                    <a:pt x="320168" y="974688"/>
                    <a:pt x="335652" y="956082"/>
                  </a:cubicBezTo>
                  <a:cubicBezTo>
                    <a:pt x="337333" y="954042"/>
                    <a:pt x="339254" y="952241"/>
                    <a:pt x="341534" y="950681"/>
                  </a:cubicBezTo>
                  <a:lnTo>
                    <a:pt x="609101" y="762820"/>
                  </a:lnTo>
                  <a:cubicBezTo>
                    <a:pt x="622065" y="753697"/>
                    <a:pt x="625426" y="735931"/>
                    <a:pt x="616783" y="722727"/>
                  </a:cubicBezTo>
                  <a:cubicBezTo>
                    <a:pt x="467215" y="495253"/>
                    <a:pt x="516911" y="220965"/>
                    <a:pt x="601658" y="69596"/>
                  </a:cubicBezTo>
                  <a:cubicBezTo>
                    <a:pt x="676203" y="-63647"/>
                    <a:pt x="796121" y="29863"/>
                    <a:pt x="830332" y="60713"/>
                  </a:cubicBezTo>
                  <a:cubicBezTo>
                    <a:pt x="836334" y="66115"/>
                    <a:pt x="839695" y="73677"/>
                    <a:pt x="839815" y="81719"/>
                  </a:cubicBezTo>
                  <a:cubicBezTo>
                    <a:pt x="841736" y="178831"/>
                    <a:pt x="861903" y="830041"/>
                    <a:pt x="1058886" y="940117"/>
                  </a:cubicBezTo>
                  <a:cubicBezTo>
                    <a:pt x="1258271" y="1051513"/>
                    <a:pt x="1518155" y="1591328"/>
                    <a:pt x="1550325" y="1659510"/>
                  </a:cubicBezTo>
                  <a:cubicBezTo>
                    <a:pt x="1552486" y="1664191"/>
                    <a:pt x="1553446" y="1669353"/>
                    <a:pt x="1553086" y="1674514"/>
                  </a:cubicBezTo>
                  <a:cubicBezTo>
                    <a:pt x="1523677" y="2045074"/>
                    <a:pt x="1097299" y="2077725"/>
                    <a:pt x="1061287" y="2079886"/>
                  </a:cubicBezTo>
                  <a:cubicBezTo>
                    <a:pt x="1059607" y="2080005"/>
                    <a:pt x="1058166" y="2080005"/>
                    <a:pt x="1056606" y="2079765"/>
                  </a:cubicBezTo>
                  <a:cubicBezTo>
                    <a:pt x="1021794" y="2076044"/>
                    <a:pt x="601779" y="2027309"/>
                    <a:pt x="390990" y="1819161"/>
                  </a:cubicBezTo>
                  <a:cubicBezTo>
                    <a:pt x="389550" y="1817721"/>
                    <a:pt x="388349" y="1816280"/>
                    <a:pt x="387149" y="1814600"/>
                  </a:cubicBezTo>
                  <a:cubicBezTo>
                    <a:pt x="368183" y="1786751"/>
                    <a:pt x="188605" y="1525546"/>
                    <a:pt x="29553" y="1388342"/>
                  </a:cubicBezTo>
                  <a:cubicBezTo>
                    <a:pt x="26793" y="1385941"/>
                    <a:pt x="24512" y="1383180"/>
                    <a:pt x="22831" y="1379819"/>
                  </a:cubicBezTo>
                  <a:cubicBezTo>
                    <a:pt x="6746" y="1348489"/>
                    <a:pt x="-66598" y="1180075"/>
                    <a:pt x="177561" y="1116694"/>
                  </a:cubicBezTo>
                  <a:cubicBezTo>
                    <a:pt x="180562" y="1115854"/>
                    <a:pt x="183803" y="1115614"/>
                    <a:pt x="186924" y="1115734"/>
                  </a:cubicBezTo>
                  <a:lnTo>
                    <a:pt x="318487" y="1123296"/>
                  </a:lnTo>
                </a:path>
              </a:pathLst>
            </a:custGeom>
            <a:solidFill>
              <a:srgbClr val="ED2224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A502A89-713A-E3BA-DFF1-A30184CF15B2}"/>
                </a:ext>
              </a:extLst>
            </p:cNvPr>
            <p:cNvSpPr/>
            <p:nvPr/>
          </p:nvSpPr>
          <p:spPr>
            <a:xfrm>
              <a:off x="2875131" y="5672882"/>
              <a:ext cx="1549012" cy="964230"/>
            </a:xfrm>
            <a:custGeom>
              <a:avLst/>
              <a:gdLst>
                <a:gd name="connsiteX0" fmla="*/ 1549013 w 1549012"/>
                <a:gd name="connsiteY0" fmla="*/ 592901 h 964230"/>
                <a:gd name="connsiteX1" fmla="*/ 1061295 w 1549012"/>
                <a:gd name="connsiteY1" fmla="*/ 964181 h 964230"/>
                <a:gd name="connsiteX2" fmla="*/ 1056614 w 1549012"/>
                <a:gd name="connsiteY2" fmla="*/ 964061 h 964230"/>
                <a:gd name="connsiteX3" fmla="*/ 390999 w 1549012"/>
                <a:gd name="connsiteY3" fmla="*/ 703456 h 964230"/>
                <a:gd name="connsiteX4" fmla="*/ 387157 w 1549012"/>
                <a:gd name="connsiteY4" fmla="*/ 698775 h 964230"/>
                <a:gd name="connsiteX5" fmla="*/ 29562 w 1549012"/>
                <a:gd name="connsiteY5" fmla="*/ 272517 h 964230"/>
                <a:gd name="connsiteX6" fmla="*/ 22840 w 1549012"/>
                <a:gd name="connsiteY6" fmla="*/ 263994 h 964230"/>
                <a:gd name="connsiteX7" fmla="*/ 177449 w 1549012"/>
                <a:gd name="connsiteY7" fmla="*/ 989 h 964230"/>
                <a:gd name="connsiteX8" fmla="*/ 186813 w 1549012"/>
                <a:gd name="connsiteY8" fmla="*/ 29 h 964230"/>
                <a:gd name="connsiteX9" fmla="*/ 210940 w 1549012"/>
                <a:gd name="connsiteY9" fmla="*/ 1470 h 964230"/>
                <a:gd name="connsiteX10" fmla="*/ 473345 w 1549012"/>
                <a:gd name="connsiteY10" fmla="*/ 307209 h 964230"/>
                <a:gd name="connsiteX11" fmla="*/ 1159127 w 1549012"/>
                <a:gd name="connsiteY11" fmla="*/ 664204 h 964230"/>
                <a:gd name="connsiteX12" fmla="*/ 1549013 w 1549012"/>
                <a:gd name="connsiteY12" fmla="*/ 592901 h 96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9012" h="964230">
                  <a:moveTo>
                    <a:pt x="1549013" y="592901"/>
                  </a:moveTo>
                  <a:cubicBezTo>
                    <a:pt x="1497156" y="931410"/>
                    <a:pt x="1096226" y="962140"/>
                    <a:pt x="1061295" y="964181"/>
                  </a:cubicBezTo>
                  <a:cubicBezTo>
                    <a:pt x="1059735" y="964301"/>
                    <a:pt x="1058295" y="964181"/>
                    <a:pt x="1056614" y="964061"/>
                  </a:cubicBezTo>
                  <a:cubicBezTo>
                    <a:pt x="1021803" y="960339"/>
                    <a:pt x="601787" y="911604"/>
                    <a:pt x="390999" y="703456"/>
                  </a:cubicBezTo>
                  <a:cubicBezTo>
                    <a:pt x="389558" y="702016"/>
                    <a:pt x="388358" y="700455"/>
                    <a:pt x="387157" y="698775"/>
                  </a:cubicBezTo>
                  <a:cubicBezTo>
                    <a:pt x="368191" y="670926"/>
                    <a:pt x="188613" y="409842"/>
                    <a:pt x="29562" y="272517"/>
                  </a:cubicBezTo>
                  <a:cubicBezTo>
                    <a:pt x="26801" y="270116"/>
                    <a:pt x="24520" y="267356"/>
                    <a:pt x="22840" y="263994"/>
                  </a:cubicBezTo>
                  <a:cubicBezTo>
                    <a:pt x="6754" y="232664"/>
                    <a:pt x="-66589" y="64370"/>
                    <a:pt x="177449" y="989"/>
                  </a:cubicBezTo>
                  <a:cubicBezTo>
                    <a:pt x="180571" y="149"/>
                    <a:pt x="183692" y="-91"/>
                    <a:pt x="186813" y="29"/>
                  </a:cubicBezTo>
                  <a:lnTo>
                    <a:pt x="210940" y="1470"/>
                  </a:lnTo>
                  <a:cubicBezTo>
                    <a:pt x="276842" y="92459"/>
                    <a:pt x="365670" y="202775"/>
                    <a:pt x="473345" y="307209"/>
                  </a:cubicBezTo>
                  <a:cubicBezTo>
                    <a:pt x="655204" y="483785"/>
                    <a:pt x="890600" y="643437"/>
                    <a:pt x="1159127" y="664204"/>
                  </a:cubicBezTo>
                  <a:cubicBezTo>
                    <a:pt x="1282767" y="673927"/>
                    <a:pt x="1413369" y="654121"/>
                    <a:pt x="1549013" y="592901"/>
                  </a:cubicBezTo>
                  <a:close/>
                </a:path>
              </a:pathLst>
            </a:custGeom>
            <a:solidFill>
              <a:srgbClr val="BF1F40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E6EF0BD-E769-96C2-3EA6-2C07984F56E2}"/>
                </a:ext>
              </a:extLst>
            </p:cNvPr>
            <p:cNvSpPr/>
            <p:nvPr/>
          </p:nvSpPr>
          <p:spPr>
            <a:xfrm>
              <a:off x="2872978" y="4586707"/>
              <a:ext cx="1553159" cy="2079964"/>
            </a:xfrm>
            <a:custGeom>
              <a:avLst/>
              <a:gdLst>
                <a:gd name="connsiteX0" fmla="*/ 1190329 w 1553159"/>
                <a:gd name="connsiteY0" fmla="*/ 1804276 h 2079964"/>
                <a:gd name="connsiteX1" fmla="*/ 901155 w 1553159"/>
                <a:gd name="connsiteY1" fmla="*/ 1762143 h 2079964"/>
                <a:gd name="connsiteX2" fmla="*/ 865984 w 1553159"/>
                <a:gd name="connsiteY2" fmla="*/ 1751579 h 2079964"/>
                <a:gd name="connsiteX3" fmla="*/ 558324 w 1553159"/>
                <a:gd name="connsiteY3" fmla="*/ 1699362 h 2079964"/>
                <a:gd name="connsiteX4" fmla="*/ 556404 w 1553159"/>
                <a:gd name="connsiteY4" fmla="*/ 1695761 h 2079964"/>
                <a:gd name="connsiteX5" fmla="*/ 472977 w 1553159"/>
                <a:gd name="connsiteY5" fmla="*/ 1429995 h 2079964"/>
                <a:gd name="connsiteX6" fmla="*/ 465174 w 1553159"/>
                <a:gd name="connsiteY6" fmla="*/ 1405388 h 2079964"/>
                <a:gd name="connsiteX7" fmla="*/ 404915 w 1553159"/>
                <a:gd name="connsiteY7" fmla="*/ 1232772 h 2079964"/>
                <a:gd name="connsiteX8" fmla="*/ 362541 w 1553159"/>
                <a:gd name="connsiteY8" fmla="*/ 1209964 h 2079964"/>
                <a:gd name="connsiteX9" fmla="*/ 362541 w 1553159"/>
                <a:gd name="connsiteY9" fmla="*/ 1209964 h 2079964"/>
                <a:gd name="connsiteX10" fmla="*/ 323409 w 1553159"/>
                <a:gd name="connsiteY10" fmla="*/ 1197600 h 2079964"/>
                <a:gd name="connsiteX11" fmla="*/ 335652 w 1553159"/>
                <a:gd name="connsiteY11" fmla="*/ 956082 h 2079964"/>
                <a:gd name="connsiteX12" fmla="*/ 341534 w 1553159"/>
                <a:gd name="connsiteY12" fmla="*/ 950681 h 2079964"/>
                <a:gd name="connsiteX13" fmla="*/ 609101 w 1553159"/>
                <a:gd name="connsiteY13" fmla="*/ 762820 h 2079964"/>
                <a:gd name="connsiteX14" fmla="*/ 616783 w 1553159"/>
                <a:gd name="connsiteY14" fmla="*/ 722727 h 2079964"/>
                <a:gd name="connsiteX15" fmla="*/ 601658 w 1553159"/>
                <a:gd name="connsiteY15" fmla="*/ 69596 h 2079964"/>
                <a:gd name="connsiteX16" fmla="*/ 830332 w 1553159"/>
                <a:gd name="connsiteY16" fmla="*/ 60713 h 2079964"/>
                <a:gd name="connsiteX17" fmla="*/ 839815 w 1553159"/>
                <a:gd name="connsiteY17" fmla="*/ 81719 h 2079964"/>
                <a:gd name="connsiteX18" fmla="*/ 1058886 w 1553159"/>
                <a:gd name="connsiteY18" fmla="*/ 940117 h 2079964"/>
                <a:gd name="connsiteX19" fmla="*/ 1550325 w 1553159"/>
                <a:gd name="connsiteY19" fmla="*/ 1659510 h 2079964"/>
                <a:gd name="connsiteX20" fmla="*/ 1553086 w 1553159"/>
                <a:gd name="connsiteY20" fmla="*/ 1674514 h 2079964"/>
                <a:gd name="connsiteX21" fmla="*/ 1061287 w 1553159"/>
                <a:gd name="connsiteY21" fmla="*/ 2079886 h 2079964"/>
                <a:gd name="connsiteX22" fmla="*/ 1056606 w 1553159"/>
                <a:gd name="connsiteY22" fmla="*/ 2079765 h 2079964"/>
                <a:gd name="connsiteX23" fmla="*/ 390990 w 1553159"/>
                <a:gd name="connsiteY23" fmla="*/ 1819161 h 2079964"/>
                <a:gd name="connsiteX24" fmla="*/ 387149 w 1553159"/>
                <a:gd name="connsiteY24" fmla="*/ 1814600 h 2079964"/>
                <a:gd name="connsiteX25" fmla="*/ 29553 w 1553159"/>
                <a:gd name="connsiteY25" fmla="*/ 1388342 h 2079964"/>
                <a:gd name="connsiteX26" fmla="*/ 22831 w 1553159"/>
                <a:gd name="connsiteY26" fmla="*/ 1379819 h 2079964"/>
                <a:gd name="connsiteX27" fmla="*/ 177561 w 1553159"/>
                <a:gd name="connsiteY27" fmla="*/ 1116694 h 2079964"/>
                <a:gd name="connsiteX28" fmla="*/ 186924 w 1553159"/>
                <a:gd name="connsiteY28" fmla="*/ 1115734 h 2079964"/>
                <a:gd name="connsiteX29" fmla="*/ 318487 w 1553159"/>
                <a:gd name="connsiteY29" fmla="*/ 1123296 h 207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553159" h="2079964">
                  <a:moveTo>
                    <a:pt x="1190329" y="1804276"/>
                  </a:moveTo>
                  <a:cubicBezTo>
                    <a:pt x="1010631" y="1886863"/>
                    <a:pt x="928884" y="1803676"/>
                    <a:pt x="901155" y="1762143"/>
                  </a:cubicBezTo>
                  <a:cubicBezTo>
                    <a:pt x="893593" y="1750739"/>
                    <a:pt x="878708" y="1746417"/>
                    <a:pt x="865984" y="1751579"/>
                  </a:cubicBezTo>
                  <a:cubicBezTo>
                    <a:pt x="631428" y="1845089"/>
                    <a:pt x="565407" y="1715088"/>
                    <a:pt x="558324" y="1699362"/>
                  </a:cubicBezTo>
                  <a:cubicBezTo>
                    <a:pt x="557724" y="1698162"/>
                    <a:pt x="557124" y="1696962"/>
                    <a:pt x="556404" y="1695761"/>
                  </a:cubicBezTo>
                  <a:cubicBezTo>
                    <a:pt x="464694" y="1554836"/>
                    <a:pt x="467455" y="1463246"/>
                    <a:pt x="472977" y="1429995"/>
                  </a:cubicBezTo>
                  <a:cubicBezTo>
                    <a:pt x="474537" y="1420992"/>
                    <a:pt x="471296" y="1412110"/>
                    <a:pt x="465174" y="1405388"/>
                  </a:cubicBezTo>
                  <a:cubicBezTo>
                    <a:pt x="426402" y="1362654"/>
                    <a:pt x="410917" y="1282108"/>
                    <a:pt x="404915" y="1232772"/>
                  </a:cubicBezTo>
                  <a:cubicBezTo>
                    <a:pt x="402394" y="1212485"/>
                    <a:pt x="380787" y="1200841"/>
                    <a:pt x="362541" y="1209964"/>
                  </a:cubicBezTo>
                  <a:lnTo>
                    <a:pt x="362541" y="1209964"/>
                  </a:lnTo>
                  <a:cubicBezTo>
                    <a:pt x="348377" y="1217047"/>
                    <a:pt x="331211" y="1211405"/>
                    <a:pt x="323409" y="1197600"/>
                  </a:cubicBezTo>
                  <a:cubicBezTo>
                    <a:pt x="251505" y="1069159"/>
                    <a:pt x="320168" y="974688"/>
                    <a:pt x="335652" y="956082"/>
                  </a:cubicBezTo>
                  <a:cubicBezTo>
                    <a:pt x="337333" y="954042"/>
                    <a:pt x="339254" y="952241"/>
                    <a:pt x="341534" y="950681"/>
                  </a:cubicBezTo>
                  <a:lnTo>
                    <a:pt x="609101" y="762820"/>
                  </a:lnTo>
                  <a:cubicBezTo>
                    <a:pt x="622065" y="753697"/>
                    <a:pt x="625426" y="735931"/>
                    <a:pt x="616783" y="722727"/>
                  </a:cubicBezTo>
                  <a:cubicBezTo>
                    <a:pt x="467215" y="495253"/>
                    <a:pt x="516911" y="220965"/>
                    <a:pt x="601658" y="69596"/>
                  </a:cubicBezTo>
                  <a:cubicBezTo>
                    <a:pt x="676203" y="-63647"/>
                    <a:pt x="796121" y="29863"/>
                    <a:pt x="830332" y="60713"/>
                  </a:cubicBezTo>
                  <a:cubicBezTo>
                    <a:pt x="836334" y="66115"/>
                    <a:pt x="839695" y="73677"/>
                    <a:pt x="839815" y="81719"/>
                  </a:cubicBezTo>
                  <a:cubicBezTo>
                    <a:pt x="841736" y="178831"/>
                    <a:pt x="861903" y="830041"/>
                    <a:pt x="1058886" y="940117"/>
                  </a:cubicBezTo>
                  <a:cubicBezTo>
                    <a:pt x="1258271" y="1051513"/>
                    <a:pt x="1518155" y="1591328"/>
                    <a:pt x="1550325" y="1659510"/>
                  </a:cubicBezTo>
                  <a:cubicBezTo>
                    <a:pt x="1552486" y="1664191"/>
                    <a:pt x="1553446" y="1669353"/>
                    <a:pt x="1553086" y="1674514"/>
                  </a:cubicBezTo>
                  <a:cubicBezTo>
                    <a:pt x="1523677" y="2045074"/>
                    <a:pt x="1097299" y="2077725"/>
                    <a:pt x="1061287" y="2079886"/>
                  </a:cubicBezTo>
                  <a:cubicBezTo>
                    <a:pt x="1059607" y="2080005"/>
                    <a:pt x="1058166" y="2080005"/>
                    <a:pt x="1056606" y="2079765"/>
                  </a:cubicBezTo>
                  <a:cubicBezTo>
                    <a:pt x="1021794" y="2076044"/>
                    <a:pt x="601779" y="2027309"/>
                    <a:pt x="390990" y="1819161"/>
                  </a:cubicBezTo>
                  <a:cubicBezTo>
                    <a:pt x="389550" y="1817721"/>
                    <a:pt x="388349" y="1816280"/>
                    <a:pt x="387149" y="1814600"/>
                  </a:cubicBezTo>
                  <a:cubicBezTo>
                    <a:pt x="368183" y="1786751"/>
                    <a:pt x="188605" y="1525546"/>
                    <a:pt x="29553" y="1388342"/>
                  </a:cubicBezTo>
                  <a:cubicBezTo>
                    <a:pt x="26793" y="1385941"/>
                    <a:pt x="24512" y="1383180"/>
                    <a:pt x="22831" y="1379819"/>
                  </a:cubicBezTo>
                  <a:cubicBezTo>
                    <a:pt x="6746" y="1348489"/>
                    <a:pt x="-66598" y="1180075"/>
                    <a:pt x="177561" y="1116694"/>
                  </a:cubicBezTo>
                  <a:cubicBezTo>
                    <a:pt x="180562" y="1115854"/>
                    <a:pt x="183803" y="1115614"/>
                    <a:pt x="186924" y="1115734"/>
                  </a:cubicBezTo>
                  <a:lnTo>
                    <a:pt x="318487" y="1123296"/>
                  </a:lnTo>
                </a:path>
              </a:pathLst>
            </a:custGeom>
            <a:noFill/>
            <a:ln w="8396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1136CE4D-EB1F-DF53-516B-8C29E6968524}"/>
                </a:ext>
              </a:extLst>
            </p:cNvPr>
            <p:cNvSpPr/>
            <p:nvPr/>
          </p:nvSpPr>
          <p:spPr>
            <a:xfrm>
              <a:off x="3214061" y="5636735"/>
              <a:ext cx="379351" cy="200748"/>
            </a:xfrm>
            <a:custGeom>
              <a:avLst/>
              <a:gdLst>
                <a:gd name="connsiteX0" fmla="*/ 90360 w 379351"/>
                <a:gd name="connsiteY0" fmla="*/ 192347 h 200748"/>
                <a:gd name="connsiteX1" fmla="*/ 107766 w 379351"/>
                <a:gd name="connsiteY1" fmla="*/ 182143 h 200748"/>
                <a:gd name="connsiteX2" fmla="*/ 128773 w 379351"/>
                <a:gd name="connsiteY2" fmla="*/ 171340 h 200748"/>
                <a:gd name="connsiteX3" fmla="*/ 142097 w 379351"/>
                <a:gd name="connsiteY3" fmla="*/ 165098 h 200748"/>
                <a:gd name="connsiteX4" fmla="*/ 149420 w 379351"/>
                <a:gd name="connsiteY4" fmla="*/ 161857 h 200748"/>
                <a:gd name="connsiteX5" fmla="*/ 146899 w 379351"/>
                <a:gd name="connsiteY5" fmla="*/ 162937 h 200748"/>
                <a:gd name="connsiteX6" fmla="*/ 225764 w 379351"/>
                <a:gd name="connsiteY6" fmla="*/ 136649 h 200748"/>
                <a:gd name="connsiteX7" fmla="*/ 274260 w 379351"/>
                <a:gd name="connsiteY7" fmla="*/ 125965 h 200748"/>
                <a:gd name="connsiteX8" fmla="*/ 287224 w 379351"/>
                <a:gd name="connsiteY8" fmla="*/ 123804 h 200748"/>
                <a:gd name="connsiteX9" fmla="*/ 294787 w 379351"/>
                <a:gd name="connsiteY9" fmla="*/ 122604 h 200748"/>
                <a:gd name="connsiteX10" fmla="*/ 302829 w 379351"/>
                <a:gd name="connsiteY10" fmla="*/ 121764 h 200748"/>
                <a:gd name="connsiteX11" fmla="*/ 319274 w 379351"/>
                <a:gd name="connsiteY11" fmla="*/ 120203 h 200748"/>
                <a:gd name="connsiteX12" fmla="*/ 379294 w 379351"/>
                <a:gd name="connsiteY12" fmla="*/ 60184 h 200748"/>
                <a:gd name="connsiteX13" fmla="*/ 319274 w 379351"/>
                <a:gd name="connsiteY13" fmla="*/ 164 h 200748"/>
                <a:gd name="connsiteX14" fmla="*/ 115088 w 379351"/>
                <a:gd name="connsiteY14" fmla="*/ 47220 h 200748"/>
                <a:gd name="connsiteX15" fmla="*/ 29861 w 379351"/>
                <a:gd name="connsiteY15" fmla="*/ 88753 h 200748"/>
                <a:gd name="connsiteX16" fmla="*/ 8374 w 379351"/>
                <a:gd name="connsiteY16" fmla="*/ 170859 h 200748"/>
                <a:gd name="connsiteX17" fmla="*/ 90360 w 379351"/>
                <a:gd name="connsiteY17" fmla="*/ 192347 h 200748"/>
                <a:gd name="connsiteX18" fmla="*/ 90360 w 379351"/>
                <a:gd name="connsiteY18" fmla="*/ 192347 h 200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79351" h="200748">
                  <a:moveTo>
                    <a:pt x="90360" y="192347"/>
                  </a:moveTo>
                  <a:cubicBezTo>
                    <a:pt x="96002" y="188625"/>
                    <a:pt x="101884" y="185384"/>
                    <a:pt x="107766" y="182143"/>
                  </a:cubicBezTo>
                  <a:cubicBezTo>
                    <a:pt x="114608" y="178422"/>
                    <a:pt x="121691" y="174821"/>
                    <a:pt x="128773" y="171340"/>
                  </a:cubicBezTo>
                  <a:cubicBezTo>
                    <a:pt x="133214" y="169179"/>
                    <a:pt x="137656" y="167138"/>
                    <a:pt x="142097" y="165098"/>
                  </a:cubicBezTo>
                  <a:cubicBezTo>
                    <a:pt x="144498" y="164018"/>
                    <a:pt x="147019" y="162937"/>
                    <a:pt x="149420" y="161857"/>
                  </a:cubicBezTo>
                  <a:cubicBezTo>
                    <a:pt x="159143" y="157535"/>
                    <a:pt x="134295" y="167979"/>
                    <a:pt x="146899" y="162937"/>
                  </a:cubicBezTo>
                  <a:cubicBezTo>
                    <a:pt x="172707" y="152614"/>
                    <a:pt x="198875" y="143731"/>
                    <a:pt x="225764" y="136649"/>
                  </a:cubicBezTo>
                  <a:cubicBezTo>
                    <a:pt x="241729" y="132447"/>
                    <a:pt x="257935" y="128846"/>
                    <a:pt x="274260" y="125965"/>
                  </a:cubicBezTo>
                  <a:cubicBezTo>
                    <a:pt x="278581" y="125245"/>
                    <a:pt x="282903" y="124405"/>
                    <a:pt x="287224" y="123804"/>
                  </a:cubicBezTo>
                  <a:cubicBezTo>
                    <a:pt x="289025" y="123565"/>
                    <a:pt x="304270" y="121524"/>
                    <a:pt x="294787" y="122604"/>
                  </a:cubicBezTo>
                  <a:cubicBezTo>
                    <a:pt x="285303" y="123684"/>
                    <a:pt x="300908" y="122004"/>
                    <a:pt x="302829" y="121764"/>
                  </a:cubicBezTo>
                  <a:cubicBezTo>
                    <a:pt x="308231" y="121164"/>
                    <a:pt x="313753" y="120683"/>
                    <a:pt x="319274" y="120203"/>
                  </a:cubicBezTo>
                  <a:cubicBezTo>
                    <a:pt x="350485" y="117563"/>
                    <a:pt x="380854" y="94515"/>
                    <a:pt x="379294" y="60184"/>
                  </a:cubicBezTo>
                  <a:cubicBezTo>
                    <a:pt x="377973" y="29934"/>
                    <a:pt x="352765" y="-2596"/>
                    <a:pt x="319274" y="164"/>
                  </a:cubicBezTo>
                  <a:cubicBezTo>
                    <a:pt x="249292" y="6046"/>
                    <a:pt x="180149" y="20451"/>
                    <a:pt x="115088" y="47220"/>
                  </a:cubicBezTo>
                  <a:cubicBezTo>
                    <a:pt x="86159" y="59103"/>
                    <a:pt x="56149" y="71467"/>
                    <a:pt x="29861" y="88753"/>
                  </a:cubicBezTo>
                  <a:cubicBezTo>
                    <a:pt x="3692" y="106039"/>
                    <a:pt x="-9872" y="142651"/>
                    <a:pt x="8374" y="170859"/>
                  </a:cubicBezTo>
                  <a:cubicBezTo>
                    <a:pt x="25059" y="196908"/>
                    <a:pt x="62271" y="210712"/>
                    <a:pt x="90360" y="192347"/>
                  </a:cubicBezTo>
                  <a:lnTo>
                    <a:pt x="90360" y="192347"/>
                  </a:lnTo>
                  <a:close/>
                </a:path>
              </a:pathLst>
            </a:custGeom>
            <a:solidFill>
              <a:srgbClr val="000000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847EBE1-7332-EEDE-496E-EA1BC66BACDC}"/>
                </a:ext>
              </a:extLst>
            </p:cNvPr>
            <p:cNvSpPr/>
            <p:nvPr/>
          </p:nvSpPr>
          <p:spPr>
            <a:xfrm>
              <a:off x="3330499" y="5892058"/>
              <a:ext cx="379351" cy="200748"/>
            </a:xfrm>
            <a:custGeom>
              <a:avLst/>
              <a:gdLst>
                <a:gd name="connsiteX0" fmla="*/ 90360 w 379351"/>
                <a:gd name="connsiteY0" fmla="*/ 192347 h 200748"/>
                <a:gd name="connsiteX1" fmla="*/ 107766 w 379351"/>
                <a:gd name="connsiteY1" fmla="*/ 182143 h 200748"/>
                <a:gd name="connsiteX2" fmla="*/ 128773 w 379351"/>
                <a:gd name="connsiteY2" fmla="*/ 171340 h 200748"/>
                <a:gd name="connsiteX3" fmla="*/ 142097 w 379351"/>
                <a:gd name="connsiteY3" fmla="*/ 165098 h 200748"/>
                <a:gd name="connsiteX4" fmla="*/ 149420 w 379351"/>
                <a:gd name="connsiteY4" fmla="*/ 161857 h 200748"/>
                <a:gd name="connsiteX5" fmla="*/ 146899 w 379351"/>
                <a:gd name="connsiteY5" fmla="*/ 162937 h 200748"/>
                <a:gd name="connsiteX6" fmla="*/ 225764 w 379351"/>
                <a:gd name="connsiteY6" fmla="*/ 136648 h 200748"/>
                <a:gd name="connsiteX7" fmla="*/ 274260 w 379351"/>
                <a:gd name="connsiteY7" fmla="*/ 125965 h 200748"/>
                <a:gd name="connsiteX8" fmla="*/ 287224 w 379351"/>
                <a:gd name="connsiteY8" fmla="*/ 123804 h 200748"/>
                <a:gd name="connsiteX9" fmla="*/ 294787 w 379351"/>
                <a:gd name="connsiteY9" fmla="*/ 122604 h 200748"/>
                <a:gd name="connsiteX10" fmla="*/ 302829 w 379351"/>
                <a:gd name="connsiteY10" fmla="*/ 121764 h 200748"/>
                <a:gd name="connsiteX11" fmla="*/ 319274 w 379351"/>
                <a:gd name="connsiteY11" fmla="*/ 120203 h 200748"/>
                <a:gd name="connsiteX12" fmla="*/ 379294 w 379351"/>
                <a:gd name="connsiteY12" fmla="*/ 60184 h 200748"/>
                <a:gd name="connsiteX13" fmla="*/ 319274 w 379351"/>
                <a:gd name="connsiteY13" fmla="*/ 164 h 200748"/>
                <a:gd name="connsiteX14" fmla="*/ 115088 w 379351"/>
                <a:gd name="connsiteY14" fmla="*/ 47219 h 200748"/>
                <a:gd name="connsiteX15" fmla="*/ 29861 w 379351"/>
                <a:gd name="connsiteY15" fmla="*/ 88753 h 200748"/>
                <a:gd name="connsiteX16" fmla="*/ 8374 w 379351"/>
                <a:gd name="connsiteY16" fmla="*/ 170860 h 200748"/>
                <a:gd name="connsiteX17" fmla="*/ 90360 w 379351"/>
                <a:gd name="connsiteY17" fmla="*/ 192347 h 200748"/>
                <a:gd name="connsiteX18" fmla="*/ 90360 w 379351"/>
                <a:gd name="connsiteY18" fmla="*/ 192347 h 200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79351" h="200748">
                  <a:moveTo>
                    <a:pt x="90360" y="192347"/>
                  </a:moveTo>
                  <a:cubicBezTo>
                    <a:pt x="96002" y="188625"/>
                    <a:pt x="101884" y="185384"/>
                    <a:pt x="107766" y="182143"/>
                  </a:cubicBezTo>
                  <a:cubicBezTo>
                    <a:pt x="114608" y="178422"/>
                    <a:pt x="121691" y="174821"/>
                    <a:pt x="128773" y="171340"/>
                  </a:cubicBezTo>
                  <a:cubicBezTo>
                    <a:pt x="133214" y="169179"/>
                    <a:pt x="137656" y="167138"/>
                    <a:pt x="142097" y="165098"/>
                  </a:cubicBezTo>
                  <a:cubicBezTo>
                    <a:pt x="144498" y="164017"/>
                    <a:pt x="147019" y="162937"/>
                    <a:pt x="149420" y="161857"/>
                  </a:cubicBezTo>
                  <a:cubicBezTo>
                    <a:pt x="159143" y="157535"/>
                    <a:pt x="134295" y="167978"/>
                    <a:pt x="146899" y="162937"/>
                  </a:cubicBezTo>
                  <a:cubicBezTo>
                    <a:pt x="172707" y="152613"/>
                    <a:pt x="198875" y="143731"/>
                    <a:pt x="225764" y="136648"/>
                  </a:cubicBezTo>
                  <a:cubicBezTo>
                    <a:pt x="241729" y="132447"/>
                    <a:pt x="257935" y="128846"/>
                    <a:pt x="274260" y="125965"/>
                  </a:cubicBezTo>
                  <a:cubicBezTo>
                    <a:pt x="278581" y="125245"/>
                    <a:pt x="282903" y="124405"/>
                    <a:pt x="287224" y="123804"/>
                  </a:cubicBezTo>
                  <a:cubicBezTo>
                    <a:pt x="289025" y="123564"/>
                    <a:pt x="304270" y="121523"/>
                    <a:pt x="294787" y="122604"/>
                  </a:cubicBezTo>
                  <a:cubicBezTo>
                    <a:pt x="285304" y="123684"/>
                    <a:pt x="300908" y="122004"/>
                    <a:pt x="302829" y="121764"/>
                  </a:cubicBezTo>
                  <a:cubicBezTo>
                    <a:pt x="308231" y="121163"/>
                    <a:pt x="313753" y="120683"/>
                    <a:pt x="319274" y="120203"/>
                  </a:cubicBezTo>
                  <a:cubicBezTo>
                    <a:pt x="350485" y="117562"/>
                    <a:pt x="380854" y="94515"/>
                    <a:pt x="379294" y="60184"/>
                  </a:cubicBezTo>
                  <a:cubicBezTo>
                    <a:pt x="377973" y="29934"/>
                    <a:pt x="352765" y="-2597"/>
                    <a:pt x="319274" y="164"/>
                  </a:cubicBezTo>
                  <a:cubicBezTo>
                    <a:pt x="249292" y="6046"/>
                    <a:pt x="180149" y="20451"/>
                    <a:pt x="115088" y="47219"/>
                  </a:cubicBezTo>
                  <a:cubicBezTo>
                    <a:pt x="86159" y="59103"/>
                    <a:pt x="56149" y="71467"/>
                    <a:pt x="29861" y="88753"/>
                  </a:cubicBezTo>
                  <a:cubicBezTo>
                    <a:pt x="3692" y="106039"/>
                    <a:pt x="-9872" y="142650"/>
                    <a:pt x="8374" y="170860"/>
                  </a:cubicBezTo>
                  <a:cubicBezTo>
                    <a:pt x="25059" y="196908"/>
                    <a:pt x="62271" y="210712"/>
                    <a:pt x="90360" y="192347"/>
                  </a:cubicBezTo>
                  <a:lnTo>
                    <a:pt x="90360" y="192347"/>
                  </a:lnTo>
                  <a:close/>
                </a:path>
              </a:pathLst>
            </a:custGeom>
            <a:solidFill>
              <a:srgbClr val="000000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8E73EC8B-EF61-E6FC-58D1-4EED7E6B92BC}"/>
                </a:ext>
              </a:extLst>
            </p:cNvPr>
            <p:cNvSpPr/>
            <p:nvPr/>
          </p:nvSpPr>
          <p:spPr>
            <a:xfrm>
              <a:off x="1287031" y="5439769"/>
              <a:ext cx="1260065" cy="1221181"/>
            </a:xfrm>
            <a:custGeom>
              <a:avLst/>
              <a:gdLst>
                <a:gd name="connsiteX0" fmla="*/ 1219 w 1260065"/>
                <a:gd name="connsiteY0" fmla="*/ 384511 h 1221181"/>
                <a:gd name="connsiteX1" fmla="*/ 295554 w 1260065"/>
                <a:gd name="connsiteY1" fmla="*/ 1158521 h 1221181"/>
                <a:gd name="connsiteX2" fmla="*/ 903070 w 1260065"/>
                <a:gd name="connsiteY2" fmla="*/ 1221182 h 1221181"/>
                <a:gd name="connsiteX3" fmla="*/ 1260066 w 1260065"/>
                <a:gd name="connsiteY3" fmla="*/ 951934 h 1221181"/>
                <a:gd name="connsiteX4" fmla="*/ 1216252 w 1260065"/>
                <a:gd name="connsiteY4" fmla="*/ 802966 h 1221181"/>
                <a:gd name="connsiteX5" fmla="*/ 1216252 w 1260065"/>
                <a:gd name="connsiteY5" fmla="*/ 802966 h 1221181"/>
                <a:gd name="connsiteX6" fmla="*/ 1227055 w 1260065"/>
                <a:gd name="connsiteY6" fmla="*/ 766114 h 1221181"/>
                <a:gd name="connsiteX7" fmla="*/ 1105336 w 1260065"/>
                <a:gd name="connsiteY7" fmla="*/ 494226 h 1221181"/>
                <a:gd name="connsiteX8" fmla="*/ 1075326 w 1260065"/>
                <a:gd name="connsiteY8" fmla="*/ 479102 h 1221181"/>
                <a:gd name="connsiteX9" fmla="*/ 1075326 w 1260065"/>
                <a:gd name="connsiteY9" fmla="*/ 479102 h 1221181"/>
                <a:gd name="connsiteX10" fmla="*/ 883624 w 1260065"/>
                <a:gd name="connsiteY10" fmla="*/ 245986 h 1221181"/>
                <a:gd name="connsiteX11" fmla="*/ 845212 w 1260065"/>
                <a:gd name="connsiteY11" fmla="*/ 227861 h 1221181"/>
                <a:gd name="connsiteX12" fmla="*/ 845212 w 1260065"/>
                <a:gd name="connsiteY12" fmla="*/ 227861 h 1221181"/>
                <a:gd name="connsiteX13" fmla="*/ 659632 w 1260065"/>
                <a:gd name="connsiteY13" fmla="*/ 9390 h 1221181"/>
                <a:gd name="connsiteX14" fmla="*/ 586768 w 1260065"/>
                <a:gd name="connsiteY14" fmla="*/ 9390 h 1221181"/>
                <a:gd name="connsiteX15" fmla="*/ 39631 w 1260065"/>
                <a:gd name="connsiteY15" fmla="*/ 326412 h 1221181"/>
                <a:gd name="connsiteX16" fmla="*/ 8901 w 1260065"/>
                <a:gd name="connsiteY16" fmla="*/ 354621 h 1221181"/>
                <a:gd name="connsiteX17" fmla="*/ 1219 w 1260065"/>
                <a:gd name="connsiteY17" fmla="*/ 384511 h 122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60065" h="1221181">
                  <a:moveTo>
                    <a:pt x="1219" y="384511"/>
                  </a:moveTo>
                  <a:lnTo>
                    <a:pt x="295554" y="1158521"/>
                  </a:lnTo>
                  <a:lnTo>
                    <a:pt x="903070" y="1221182"/>
                  </a:lnTo>
                  <a:lnTo>
                    <a:pt x="1260066" y="951934"/>
                  </a:lnTo>
                  <a:lnTo>
                    <a:pt x="1216252" y="802966"/>
                  </a:lnTo>
                  <a:lnTo>
                    <a:pt x="1216252" y="802966"/>
                  </a:lnTo>
                  <a:cubicBezTo>
                    <a:pt x="1228375" y="795044"/>
                    <a:pt x="1233057" y="779318"/>
                    <a:pt x="1227055" y="766114"/>
                  </a:cubicBezTo>
                  <a:lnTo>
                    <a:pt x="1105336" y="494226"/>
                  </a:lnTo>
                  <a:cubicBezTo>
                    <a:pt x="1100174" y="482703"/>
                    <a:pt x="1087690" y="476461"/>
                    <a:pt x="1075326" y="479102"/>
                  </a:cubicBezTo>
                  <a:lnTo>
                    <a:pt x="1075326" y="479102"/>
                  </a:lnTo>
                  <a:lnTo>
                    <a:pt x="883624" y="245986"/>
                  </a:lnTo>
                  <a:cubicBezTo>
                    <a:pt x="874141" y="234463"/>
                    <a:pt x="860096" y="227861"/>
                    <a:pt x="845212" y="227861"/>
                  </a:cubicBezTo>
                  <a:lnTo>
                    <a:pt x="845212" y="227861"/>
                  </a:lnTo>
                  <a:lnTo>
                    <a:pt x="659632" y="9390"/>
                  </a:lnTo>
                  <a:cubicBezTo>
                    <a:pt x="659632" y="9390"/>
                    <a:pt x="640785" y="-11737"/>
                    <a:pt x="586768" y="9390"/>
                  </a:cubicBezTo>
                  <a:cubicBezTo>
                    <a:pt x="537672" y="28596"/>
                    <a:pt x="115976" y="280678"/>
                    <a:pt x="39631" y="326412"/>
                  </a:cubicBezTo>
                  <a:cubicBezTo>
                    <a:pt x="27627" y="333615"/>
                    <a:pt x="16944" y="342978"/>
                    <a:pt x="8901" y="354621"/>
                  </a:cubicBezTo>
                  <a:cubicBezTo>
                    <a:pt x="2539" y="363864"/>
                    <a:pt x="-2382" y="375028"/>
                    <a:pt x="1219" y="384511"/>
                  </a:cubicBezTo>
                  <a:close/>
                </a:path>
              </a:pathLst>
            </a:custGeom>
            <a:solidFill>
              <a:srgbClr val="ED2224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3BFF519-961D-DF19-E5A1-C5D73FFEE5A4}"/>
                </a:ext>
              </a:extLst>
            </p:cNvPr>
            <p:cNvSpPr/>
            <p:nvPr/>
          </p:nvSpPr>
          <p:spPr>
            <a:xfrm>
              <a:off x="1307199" y="5674352"/>
              <a:ext cx="1061279" cy="961390"/>
            </a:xfrm>
            <a:custGeom>
              <a:avLst/>
              <a:gdLst>
                <a:gd name="connsiteX0" fmla="*/ 1061280 w 1061279"/>
                <a:gd name="connsiteY0" fmla="*/ 842072 h 961390"/>
                <a:gd name="connsiteX1" fmla="*/ 903069 w 1061279"/>
                <a:gd name="connsiteY1" fmla="*/ 961391 h 961390"/>
                <a:gd name="connsiteX2" fmla="*/ 295552 w 1061279"/>
                <a:gd name="connsiteY2" fmla="*/ 898850 h 961390"/>
                <a:gd name="connsiteX3" fmla="*/ 1217 w 1061279"/>
                <a:gd name="connsiteY3" fmla="*/ 124840 h 961390"/>
                <a:gd name="connsiteX4" fmla="*/ 9020 w 1061279"/>
                <a:gd name="connsiteY4" fmla="*/ 94710 h 961390"/>
                <a:gd name="connsiteX5" fmla="*/ 39630 w 1061279"/>
                <a:gd name="connsiteY5" fmla="*/ 66621 h 961390"/>
                <a:gd name="connsiteX6" fmla="*/ 151146 w 1061279"/>
                <a:gd name="connsiteY6" fmla="*/ 0 h 961390"/>
                <a:gd name="connsiteX7" fmla="*/ 1061280 w 1061279"/>
                <a:gd name="connsiteY7" fmla="*/ 842072 h 96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1279" h="961390">
                  <a:moveTo>
                    <a:pt x="1061280" y="842072"/>
                  </a:moveTo>
                  <a:lnTo>
                    <a:pt x="903069" y="961391"/>
                  </a:lnTo>
                  <a:lnTo>
                    <a:pt x="295552" y="898850"/>
                  </a:lnTo>
                  <a:lnTo>
                    <a:pt x="1217" y="124840"/>
                  </a:lnTo>
                  <a:cubicBezTo>
                    <a:pt x="-2384" y="115357"/>
                    <a:pt x="2538" y="104194"/>
                    <a:pt x="9020" y="94710"/>
                  </a:cubicBezTo>
                  <a:cubicBezTo>
                    <a:pt x="16942" y="83187"/>
                    <a:pt x="27626" y="73824"/>
                    <a:pt x="39630" y="66621"/>
                  </a:cubicBezTo>
                  <a:cubicBezTo>
                    <a:pt x="58836" y="55098"/>
                    <a:pt x="99769" y="30610"/>
                    <a:pt x="151146" y="0"/>
                  </a:cubicBezTo>
                  <a:cubicBezTo>
                    <a:pt x="286910" y="228554"/>
                    <a:pt x="646906" y="767408"/>
                    <a:pt x="1061280" y="842072"/>
                  </a:cubicBezTo>
                  <a:close/>
                </a:path>
              </a:pathLst>
            </a:custGeom>
            <a:solidFill>
              <a:srgbClr val="BF1F40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93BA594-91BD-38ED-9223-E27708490B0F}"/>
                </a:ext>
              </a:extLst>
            </p:cNvPr>
            <p:cNvSpPr/>
            <p:nvPr/>
          </p:nvSpPr>
          <p:spPr>
            <a:xfrm>
              <a:off x="3661749" y="6050926"/>
              <a:ext cx="166910" cy="354089"/>
            </a:xfrm>
            <a:custGeom>
              <a:avLst/>
              <a:gdLst>
                <a:gd name="connsiteX0" fmla="*/ 164961 w 166910"/>
                <a:gd name="connsiteY0" fmla="*/ 298524 h 354089"/>
                <a:gd name="connsiteX1" fmla="*/ 88737 w 166910"/>
                <a:gd name="connsiteY1" fmla="*/ 31678 h 354089"/>
                <a:gd name="connsiteX2" fmla="*/ 1949 w 166910"/>
                <a:gd name="connsiteY2" fmla="*/ 55566 h 354089"/>
                <a:gd name="connsiteX3" fmla="*/ 78173 w 166910"/>
                <a:gd name="connsiteY3" fmla="*/ 322412 h 354089"/>
                <a:gd name="connsiteX4" fmla="*/ 164961 w 166910"/>
                <a:gd name="connsiteY4" fmla="*/ 298524 h 354089"/>
                <a:gd name="connsiteX5" fmla="*/ 164961 w 166910"/>
                <a:gd name="connsiteY5" fmla="*/ 298524 h 35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910" h="354089">
                  <a:moveTo>
                    <a:pt x="164961" y="298524"/>
                  </a:moveTo>
                  <a:cubicBezTo>
                    <a:pt x="139513" y="209575"/>
                    <a:pt x="114185" y="120627"/>
                    <a:pt x="88737" y="31678"/>
                  </a:cubicBezTo>
                  <a:cubicBezTo>
                    <a:pt x="72892" y="-23900"/>
                    <a:pt x="-14016" y="-253"/>
                    <a:pt x="1949" y="55566"/>
                  </a:cubicBezTo>
                  <a:cubicBezTo>
                    <a:pt x="27397" y="144515"/>
                    <a:pt x="52725" y="233463"/>
                    <a:pt x="78173" y="322412"/>
                  </a:cubicBezTo>
                  <a:cubicBezTo>
                    <a:pt x="94019" y="377990"/>
                    <a:pt x="180926" y="354342"/>
                    <a:pt x="164961" y="298524"/>
                  </a:cubicBezTo>
                  <a:lnTo>
                    <a:pt x="164961" y="298524"/>
                  </a:lnTo>
                  <a:close/>
                </a:path>
              </a:pathLst>
            </a:custGeom>
            <a:solidFill>
              <a:srgbClr val="000000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92B2F2E5-4FFC-FCCE-5E45-490C19FFF1D7}"/>
                </a:ext>
              </a:extLst>
            </p:cNvPr>
            <p:cNvSpPr/>
            <p:nvPr/>
          </p:nvSpPr>
          <p:spPr>
            <a:xfrm>
              <a:off x="1287031" y="5422364"/>
              <a:ext cx="1260065" cy="1221181"/>
            </a:xfrm>
            <a:custGeom>
              <a:avLst/>
              <a:gdLst>
                <a:gd name="connsiteX0" fmla="*/ 1219 w 1260065"/>
                <a:gd name="connsiteY0" fmla="*/ 384511 h 1221181"/>
                <a:gd name="connsiteX1" fmla="*/ 295554 w 1260065"/>
                <a:gd name="connsiteY1" fmla="*/ 1158521 h 1221181"/>
                <a:gd name="connsiteX2" fmla="*/ 903070 w 1260065"/>
                <a:gd name="connsiteY2" fmla="*/ 1221182 h 1221181"/>
                <a:gd name="connsiteX3" fmla="*/ 1260066 w 1260065"/>
                <a:gd name="connsiteY3" fmla="*/ 951935 h 1221181"/>
                <a:gd name="connsiteX4" fmla="*/ 1216252 w 1260065"/>
                <a:gd name="connsiteY4" fmla="*/ 802966 h 1221181"/>
                <a:gd name="connsiteX5" fmla="*/ 1216252 w 1260065"/>
                <a:gd name="connsiteY5" fmla="*/ 802966 h 1221181"/>
                <a:gd name="connsiteX6" fmla="*/ 1227055 w 1260065"/>
                <a:gd name="connsiteY6" fmla="*/ 766114 h 1221181"/>
                <a:gd name="connsiteX7" fmla="*/ 1105336 w 1260065"/>
                <a:gd name="connsiteY7" fmla="*/ 494227 h 1221181"/>
                <a:gd name="connsiteX8" fmla="*/ 1075326 w 1260065"/>
                <a:gd name="connsiteY8" fmla="*/ 479101 h 1221181"/>
                <a:gd name="connsiteX9" fmla="*/ 1075326 w 1260065"/>
                <a:gd name="connsiteY9" fmla="*/ 479101 h 1221181"/>
                <a:gd name="connsiteX10" fmla="*/ 883624 w 1260065"/>
                <a:gd name="connsiteY10" fmla="*/ 245986 h 1221181"/>
                <a:gd name="connsiteX11" fmla="*/ 845212 w 1260065"/>
                <a:gd name="connsiteY11" fmla="*/ 227860 h 1221181"/>
                <a:gd name="connsiteX12" fmla="*/ 845212 w 1260065"/>
                <a:gd name="connsiteY12" fmla="*/ 227860 h 1221181"/>
                <a:gd name="connsiteX13" fmla="*/ 659632 w 1260065"/>
                <a:gd name="connsiteY13" fmla="*/ 9390 h 1221181"/>
                <a:gd name="connsiteX14" fmla="*/ 586768 w 1260065"/>
                <a:gd name="connsiteY14" fmla="*/ 9390 h 1221181"/>
                <a:gd name="connsiteX15" fmla="*/ 39631 w 1260065"/>
                <a:gd name="connsiteY15" fmla="*/ 326412 h 1221181"/>
                <a:gd name="connsiteX16" fmla="*/ 8901 w 1260065"/>
                <a:gd name="connsiteY16" fmla="*/ 354621 h 1221181"/>
                <a:gd name="connsiteX17" fmla="*/ 1219 w 1260065"/>
                <a:gd name="connsiteY17" fmla="*/ 384511 h 1221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60065" h="1221181">
                  <a:moveTo>
                    <a:pt x="1219" y="384511"/>
                  </a:moveTo>
                  <a:lnTo>
                    <a:pt x="295554" y="1158521"/>
                  </a:lnTo>
                  <a:lnTo>
                    <a:pt x="903070" y="1221182"/>
                  </a:lnTo>
                  <a:lnTo>
                    <a:pt x="1260066" y="951935"/>
                  </a:lnTo>
                  <a:lnTo>
                    <a:pt x="1216252" y="802966"/>
                  </a:lnTo>
                  <a:lnTo>
                    <a:pt x="1216252" y="802966"/>
                  </a:lnTo>
                  <a:cubicBezTo>
                    <a:pt x="1228375" y="795044"/>
                    <a:pt x="1233057" y="779319"/>
                    <a:pt x="1227055" y="766114"/>
                  </a:cubicBezTo>
                  <a:lnTo>
                    <a:pt x="1105336" y="494227"/>
                  </a:lnTo>
                  <a:cubicBezTo>
                    <a:pt x="1100174" y="482703"/>
                    <a:pt x="1087690" y="476461"/>
                    <a:pt x="1075326" y="479101"/>
                  </a:cubicBezTo>
                  <a:lnTo>
                    <a:pt x="1075326" y="479101"/>
                  </a:lnTo>
                  <a:lnTo>
                    <a:pt x="883624" y="245986"/>
                  </a:lnTo>
                  <a:cubicBezTo>
                    <a:pt x="874141" y="234462"/>
                    <a:pt x="860096" y="227860"/>
                    <a:pt x="845212" y="227860"/>
                  </a:cubicBezTo>
                  <a:lnTo>
                    <a:pt x="845212" y="227860"/>
                  </a:lnTo>
                  <a:lnTo>
                    <a:pt x="659632" y="9390"/>
                  </a:lnTo>
                  <a:cubicBezTo>
                    <a:pt x="659632" y="9390"/>
                    <a:pt x="640785" y="-11737"/>
                    <a:pt x="586768" y="9390"/>
                  </a:cubicBezTo>
                  <a:cubicBezTo>
                    <a:pt x="537672" y="28596"/>
                    <a:pt x="115976" y="280677"/>
                    <a:pt x="39631" y="326412"/>
                  </a:cubicBezTo>
                  <a:cubicBezTo>
                    <a:pt x="27627" y="333615"/>
                    <a:pt x="16944" y="342978"/>
                    <a:pt x="8901" y="354621"/>
                  </a:cubicBezTo>
                  <a:cubicBezTo>
                    <a:pt x="2539" y="363864"/>
                    <a:pt x="-2382" y="375028"/>
                    <a:pt x="1219" y="384511"/>
                  </a:cubicBezTo>
                  <a:close/>
                </a:path>
              </a:pathLst>
            </a:custGeom>
            <a:noFill/>
            <a:ln w="8396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D36695E-2DEE-A285-BE33-F6D78E3DF693}"/>
                </a:ext>
              </a:extLst>
            </p:cNvPr>
            <p:cNvSpPr/>
            <p:nvPr/>
          </p:nvSpPr>
          <p:spPr>
            <a:xfrm>
              <a:off x="1777702" y="5622249"/>
              <a:ext cx="386657" cy="314831"/>
            </a:xfrm>
            <a:custGeom>
              <a:avLst/>
              <a:gdLst>
                <a:gd name="connsiteX0" fmla="*/ 296082 w 386657"/>
                <a:gd name="connsiteY0" fmla="*/ 8769 h 314831"/>
                <a:gd name="connsiteX1" fmla="*/ 63087 w 386657"/>
                <a:gd name="connsiteY1" fmla="*/ 178264 h 314831"/>
                <a:gd name="connsiteX2" fmla="*/ 29956 w 386657"/>
                <a:gd name="connsiteY2" fmla="*/ 202392 h 314831"/>
                <a:gd name="connsiteX3" fmla="*/ 8469 w 386657"/>
                <a:gd name="connsiteY3" fmla="*/ 284498 h 314831"/>
                <a:gd name="connsiteX4" fmla="*/ 90575 w 386657"/>
                <a:gd name="connsiteY4" fmla="*/ 305985 h 314831"/>
                <a:gd name="connsiteX5" fmla="*/ 323571 w 386657"/>
                <a:gd name="connsiteY5" fmla="*/ 136490 h 314831"/>
                <a:gd name="connsiteX6" fmla="*/ 356702 w 386657"/>
                <a:gd name="connsiteY6" fmla="*/ 112362 h 314831"/>
                <a:gd name="connsiteX7" fmla="*/ 378188 w 386657"/>
                <a:gd name="connsiteY7" fmla="*/ 30256 h 314831"/>
                <a:gd name="connsiteX8" fmla="*/ 296082 w 386657"/>
                <a:gd name="connsiteY8" fmla="*/ 8769 h 314831"/>
                <a:gd name="connsiteX9" fmla="*/ 296082 w 386657"/>
                <a:gd name="connsiteY9" fmla="*/ 8769 h 314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6657" h="314831">
                  <a:moveTo>
                    <a:pt x="296082" y="8769"/>
                  </a:moveTo>
                  <a:cubicBezTo>
                    <a:pt x="218417" y="65307"/>
                    <a:pt x="140752" y="121846"/>
                    <a:pt x="63087" y="178264"/>
                  </a:cubicBezTo>
                  <a:cubicBezTo>
                    <a:pt x="52043" y="186306"/>
                    <a:pt x="40999" y="194349"/>
                    <a:pt x="29956" y="202392"/>
                  </a:cubicBezTo>
                  <a:cubicBezTo>
                    <a:pt x="4628" y="220758"/>
                    <a:pt x="-10377" y="255329"/>
                    <a:pt x="8469" y="284498"/>
                  </a:cubicBezTo>
                  <a:cubicBezTo>
                    <a:pt x="24674" y="309586"/>
                    <a:pt x="63447" y="325791"/>
                    <a:pt x="90575" y="305985"/>
                  </a:cubicBezTo>
                  <a:cubicBezTo>
                    <a:pt x="168241" y="249447"/>
                    <a:pt x="245906" y="192908"/>
                    <a:pt x="323571" y="136490"/>
                  </a:cubicBezTo>
                  <a:cubicBezTo>
                    <a:pt x="334614" y="128448"/>
                    <a:pt x="345658" y="120405"/>
                    <a:pt x="356702" y="112362"/>
                  </a:cubicBezTo>
                  <a:cubicBezTo>
                    <a:pt x="382030" y="93997"/>
                    <a:pt x="397035" y="59425"/>
                    <a:pt x="378188" y="30256"/>
                  </a:cubicBezTo>
                  <a:cubicBezTo>
                    <a:pt x="361983" y="5288"/>
                    <a:pt x="323211" y="-10917"/>
                    <a:pt x="296082" y="8769"/>
                  </a:cubicBezTo>
                  <a:lnTo>
                    <a:pt x="296082" y="8769"/>
                  </a:lnTo>
                  <a:close/>
                </a:path>
              </a:pathLst>
            </a:custGeom>
            <a:solidFill>
              <a:srgbClr val="000000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12535B53-A8F1-FDB7-746E-159289A2F6BF}"/>
                </a:ext>
              </a:extLst>
            </p:cNvPr>
            <p:cNvSpPr/>
            <p:nvPr/>
          </p:nvSpPr>
          <p:spPr>
            <a:xfrm>
              <a:off x="2127425" y="5876571"/>
              <a:ext cx="302529" cy="281028"/>
            </a:xfrm>
            <a:custGeom>
              <a:avLst/>
              <a:gdLst>
                <a:gd name="connsiteX0" fmla="*/ 200240 w 302529"/>
                <a:gd name="connsiteY0" fmla="*/ 16972 h 281028"/>
                <a:gd name="connsiteX1" fmla="*/ 39869 w 302529"/>
                <a:gd name="connsiteY1" fmla="*/ 159218 h 281028"/>
                <a:gd name="connsiteX2" fmla="*/ 17421 w 302529"/>
                <a:gd name="connsiteY2" fmla="*/ 179144 h 281028"/>
                <a:gd name="connsiteX3" fmla="*/ 17421 w 302529"/>
                <a:gd name="connsiteY3" fmla="*/ 264012 h 281028"/>
                <a:gd name="connsiteX4" fmla="*/ 102289 w 302529"/>
                <a:gd name="connsiteY4" fmla="*/ 264012 h 281028"/>
                <a:gd name="connsiteX5" fmla="*/ 262661 w 302529"/>
                <a:gd name="connsiteY5" fmla="*/ 121766 h 281028"/>
                <a:gd name="connsiteX6" fmla="*/ 285108 w 302529"/>
                <a:gd name="connsiteY6" fmla="*/ 101839 h 281028"/>
                <a:gd name="connsiteX7" fmla="*/ 285108 w 302529"/>
                <a:gd name="connsiteY7" fmla="*/ 16972 h 281028"/>
                <a:gd name="connsiteX8" fmla="*/ 200240 w 302529"/>
                <a:gd name="connsiteY8" fmla="*/ 16972 h 281028"/>
                <a:gd name="connsiteX9" fmla="*/ 200240 w 302529"/>
                <a:gd name="connsiteY9" fmla="*/ 16972 h 281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2529" h="281028">
                  <a:moveTo>
                    <a:pt x="200240" y="16972"/>
                  </a:moveTo>
                  <a:cubicBezTo>
                    <a:pt x="146823" y="64387"/>
                    <a:pt x="93286" y="111803"/>
                    <a:pt x="39869" y="159218"/>
                  </a:cubicBezTo>
                  <a:cubicBezTo>
                    <a:pt x="32426" y="165820"/>
                    <a:pt x="24864" y="172542"/>
                    <a:pt x="17421" y="179144"/>
                  </a:cubicBezTo>
                  <a:cubicBezTo>
                    <a:pt x="-6106" y="200031"/>
                    <a:pt x="-5506" y="243005"/>
                    <a:pt x="17421" y="264012"/>
                  </a:cubicBezTo>
                  <a:cubicBezTo>
                    <a:pt x="42509" y="287059"/>
                    <a:pt x="77201" y="286339"/>
                    <a:pt x="102289" y="264012"/>
                  </a:cubicBezTo>
                  <a:cubicBezTo>
                    <a:pt x="155706" y="216596"/>
                    <a:pt x="209243" y="169181"/>
                    <a:pt x="262661" y="121766"/>
                  </a:cubicBezTo>
                  <a:cubicBezTo>
                    <a:pt x="270103" y="115164"/>
                    <a:pt x="277666" y="108441"/>
                    <a:pt x="285108" y="101839"/>
                  </a:cubicBezTo>
                  <a:cubicBezTo>
                    <a:pt x="308635" y="80953"/>
                    <a:pt x="308035" y="37979"/>
                    <a:pt x="285108" y="16972"/>
                  </a:cubicBezTo>
                  <a:cubicBezTo>
                    <a:pt x="260020" y="-6075"/>
                    <a:pt x="225449" y="-5235"/>
                    <a:pt x="200240" y="16972"/>
                  </a:cubicBezTo>
                  <a:lnTo>
                    <a:pt x="200240" y="16972"/>
                  </a:lnTo>
                  <a:close/>
                </a:path>
              </a:pathLst>
            </a:custGeom>
            <a:solidFill>
              <a:srgbClr val="000000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A84F694-EFEA-F3F9-93EC-07A5BBF45F86}"/>
                </a:ext>
              </a:extLst>
            </p:cNvPr>
            <p:cNvSpPr/>
            <p:nvPr/>
          </p:nvSpPr>
          <p:spPr>
            <a:xfrm>
              <a:off x="2296478" y="6145515"/>
              <a:ext cx="250597" cy="205162"/>
            </a:xfrm>
            <a:custGeom>
              <a:avLst/>
              <a:gdLst>
                <a:gd name="connsiteX0" fmla="*/ 160470 w 250597"/>
                <a:gd name="connsiteY0" fmla="*/ 8032 h 205162"/>
                <a:gd name="connsiteX1" fmla="*/ 46193 w 250597"/>
                <a:gd name="connsiteY1" fmla="*/ 82696 h 205162"/>
                <a:gd name="connsiteX2" fmla="*/ 29628 w 250597"/>
                <a:gd name="connsiteY2" fmla="*/ 93499 h 205162"/>
                <a:gd name="connsiteX3" fmla="*/ 2019 w 250597"/>
                <a:gd name="connsiteY3" fmla="*/ 129391 h 205162"/>
                <a:gd name="connsiteX4" fmla="*/ 8021 w 250597"/>
                <a:gd name="connsiteY4" fmla="*/ 175606 h 205162"/>
                <a:gd name="connsiteX5" fmla="*/ 43912 w 250597"/>
                <a:gd name="connsiteY5" fmla="*/ 203215 h 205162"/>
                <a:gd name="connsiteX6" fmla="*/ 90127 w 250597"/>
                <a:gd name="connsiteY6" fmla="*/ 197213 h 205162"/>
                <a:gd name="connsiteX7" fmla="*/ 204404 w 250597"/>
                <a:gd name="connsiteY7" fmla="*/ 122549 h 205162"/>
                <a:gd name="connsiteX8" fmla="*/ 220970 w 250597"/>
                <a:gd name="connsiteY8" fmla="*/ 111745 h 205162"/>
                <a:gd name="connsiteX9" fmla="*/ 248578 w 250597"/>
                <a:gd name="connsiteY9" fmla="*/ 75854 h 205162"/>
                <a:gd name="connsiteX10" fmla="*/ 242577 w 250597"/>
                <a:gd name="connsiteY10" fmla="*/ 29639 h 205162"/>
                <a:gd name="connsiteX11" fmla="*/ 206685 w 250597"/>
                <a:gd name="connsiteY11" fmla="*/ 2030 h 205162"/>
                <a:gd name="connsiteX12" fmla="*/ 160470 w 250597"/>
                <a:gd name="connsiteY12" fmla="*/ 8032 h 205162"/>
                <a:gd name="connsiteX13" fmla="*/ 160470 w 250597"/>
                <a:gd name="connsiteY13" fmla="*/ 8032 h 205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0597" h="205162">
                  <a:moveTo>
                    <a:pt x="160470" y="8032"/>
                  </a:moveTo>
                  <a:cubicBezTo>
                    <a:pt x="122418" y="32880"/>
                    <a:pt x="84245" y="57848"/>
                    <a:pt x="46193" y="82696"/>
                  </a:cubicBezTo>
                  <a:cubicBezTo>
                    <a:pt x="40671" y="86297"/>
                    <a:pt x="35149" y="89898"/>
                    <a:pt x="29628" y="93499"/>
                  </a:cubicBezTo>
                  <a:cubicBezTo>
                    <a:pt x="16543" y="102022"/>
                    <a:pt x="6220" y="114026"/>
                    <a:pt x="2019" y="129391"/>
                  </a:cubicBezTo>
                  <a:cubicBezTo>
                    <a:pt x="-1942" y="143796"/>
                    <a:pt x="-142" y="162882"/>
                    <a:pt x="8021" y="175606"/>
                  </a:cubicBezTo>
                  <a:cubicBezTo>
                    <a:pt x="16303" y="188450"/>
                    <a:pt x="28547" y="199734"/>
                    <a:pt x="43912" y="203215"/>
                  </a:cubicBezTo>
                  <a:cubicBezTo>
                    <a:pt x="59277" y="206696"/>
                    <a:pt x="76563" y="205976"/>
                    <a:pt x="90127" y="197213"/>
                  </a:cubicBezTo>
                  <a:cubicBezTo>
                    <a:pt x="128180" y="172365"/>
                    <a:pt x="166352" y="147397"/>
                    <a:pt x="204404" y="122549"/>
                  </a:cubicBezTo>
                  <a:cubicBezTo>
                    <a:pt x="209926" y="118948"/>
                    <a:pt x="215448" y="115346"/>
                    <a:pt x="220970" y="111745"/>
                  </a:cubicBezTo>
                  <a:cubicBezTo>
                    <a:pt x="234054" y="103222"/>
                    <a:pt x="244377" y="91219"/>
                    <a:pt x="248578" y="75854"/>
                  </a:cubicBezTo>
                  <a:cubicBezTo>
                    <a:pt x="252540" y="61449"/>
                    <a:pt x="250739" y="42363"/>
                    <a:pt x="242577" y="29639"/>
                  </a:cubicBezTo>
                  <a:cubicBezTo>
                    <a:pt x="234294" y="16795"/>
                    <a:pt x="222050" y="5511"/>
                    <a:pt x="206685" y="2030"/>
                  </a:cubicBezTo>
                  <a:cubicBezTo>
                    <a:pt x="191440" y="-1571"/>
                    <a:pt x="174034" y="-851"/>
                    <a:pt x="160470" y="8032"/>
                  </a:cubicBezTo>
                  <a:lnTo>
                    <a:pt x="160470" y="8032"/>
                  </a:lnTo>
                  <a:close/>
                </a:path>
              </a:pathLst>
            </a:custGeom>
            <a:solidFill>
              <a:srgbClr val="000000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A23F677-423E-6758-8C83-A6E221A054FE}"/>
                </a:ext>
              </a:extLst>
            </p:cNvPr>
            <p:cNvSpPr/>
            <p:nvPr/>
          </p:nvSpPr>
          <p:spPr>
            <a:xfrm>
              <a:off x="745074" y="3972722"/>
              <a:ext cx="953604" cy="1742442"/>
            </a:xfrm>
            <a:custGeom>
              <a:avLst/>
              <a:gdLst>
                <a:gd name="connsiteX0" fmla="*/ 944105 w 953604"/>
                <a:gd name="connsiteY0" fmla="*/ 1554582 h 1742442"/>
                <a:gd name="connsiteX1" fmla="*/ 634045 w 953604"/>
                <a:gd name="connsiteY1" fmla="*/ 1742443 h 1742442"/>
                <a:gd name="connsiteX2" fmla="*/ 91950 w 953604"/>
                <a:gd name="connsiteY2" fmla="*/ 418415 h 1742442"/>
                <a:gd name="connsiteX3" fmla="*/ 0 w 953604"/>
                <a:gd name="connsiteY3" fmla="*/ 4521 h 1742442"/>
                <a:gd name="connsiteX4" fmla="*/ 457828 w 953604"/>
                <a:gd name="connsiteY4" fmla="*/ 251441 h 1742442"/>
                <a:gd name="connsiteX5" fmla="*/ 751563 w 953604"/>
                <a:gd name="connsiteY5" fmla="*/ 737238 h 1742442"/>
                <a:gd name="connsiteX6" fmla="*/ 944105 w 953604"/>
                <a:gd name="connsiteY6" fmla="*/ 1554582 h 1742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3604" h="1742442">
                  <a:moveTo>
                    <a:pt x="944105" y="1554582"/>
                  </a:moveTo>
                  <a:lnTo>
                    <a:pt x="634045" y="1742443"/>
                  </a:lnTo>
                  <a:cubicBezTo>
                    <a:pt x="634045" y="1742443"/>
                    <a:pt x="267927" y="968673"/>
                    <a:pt x="91950" y="418415"/>
                  </a:cubicBezTo>
                  <a:cubicBezTo>
                    <a:pt x="38172" y="250000"/>
                    <a:pt x="2161" y="102473"/>
                    <a:pt x="0" y="4521"/>
                  </a:cubicBezTo>
                  <a:cubicBezTo>
                    <a:pt x="0" y="4521"/>
                    <a:pt x="198904" y="-54178"/>
                    <a:pt x="457828" y="251441"/>
                  </a:cubicBezTo>
                  <a:cubicBezTo>
                    <a:pt x="550138" y="360556"/>
                    <a:pt x="650250" y="516006"/>
                    <a:pt x="751563" y="737238"/>
                  </a:cubicBezTo>
                  <a:cubicBezTo>
                    <a:pt x="751563" y="737238"/>
                    <a:pt x="1005205" y="1239840"/>
                    <a:pt x="944105" y="1554582"/>
                  </a:cubicBezTo>
                  <a:close/>
                </a:path>
              </a:pathLst>
            </a:custGeom>
            <a:solidFill>
              <a:srgbClr val="EBF6F7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72CBE38-FB8F-D96D-2551-E437822269B4}"/>
                </a:ext>
              </a:extLst>
            </p:cNvPr>
            <p:cNvSpPr/>
            <p:nvPr/>
          </p:nvSpPr>
          <p:spPr>
            <a:xfrm>
              <a:off x="745074" y="3972722"/>
              <a:ext cx="457828" cy="503604"/>
            </a:xfrm>
            <a:custGeom>
              <a:avLst/>
              <a:gdLst>
                <a:gd name="connsiteX0" fmla="*/ 416055 w 457828"/>
                <a:gd name="connsiteY0" fmla="*/ 292854 h 503604"/>
                <a:gd name="connsiteX1" fmla="*/ 435621 w 457828"/>
                <a:gd name="connsiteY1" fmla="*/ 378682 h 503604"/>
                <a:gd name="connsiteX2" fmla="*/ 369840 w 457828"/>
                <a:gd name="connsiteY2" fmla="*/ 350593 h 503604"/>
                <a:gd name="connsiteX3" fmla="*/ 332267 w 457828"/>
                <a:gd name="connsiteY3" fmla="*/ 502082 h 503604"/>
                <a:gd name="connsiteX4" fmla="*/ 181979 w 457828"/>
                <a:gd name="connsiteY4" fmla="*/ 375561 h 503604"/>
                <a:gd name="connsiteX5" fmla="*/ 91950 w 457828"/>
                <a:gd name="connsiteY5" fmla="*/ 418415 h 503604"/>
                <a:gd name="connsiteX6" fmla="*/ 0 w 457828"/>
                <a:gd name="connsiteY6" fmla="*/ 4521 h 503604"/>
                <a:gd name="connsiteX7" fmla="*/ 457828 w 457828"/>
                <a:gd name="connsiteY7" fmla="*/ 251441 h 503604"/>
                <a:gd name="connsiteX8" fmla="*/ 437181 w 457828"/>
                <a:gd name="connsiteY8" fmla="*/ 282411 h 503604"/>
                <a:gd name="connsiteX9" fmla="*/ 416055 w 457828"/>
                <a:gd name="connsiteY9" fmla="*/ 292854 h 50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828" h="503604">
                  <a:moveTo>
                    <a:pt x="416055" y="292854"/>
                  </a:moveTo>
                  <a:cubicBezTo>
                    <a:pt x="425418" y="311340"/>
                    <a:pt x="442583" y="350833"/>
                    <a:pt x="435621" y="378682"/>
                  </a:cubicBezTo>
                  <a:cubicBezTo>
                    <a:pt x="426138" y="416254"/>
                    <a:pt x="369840" y="347352"/>
                    <a:pt x="369840" y="350593"/>
                  </a:cubicBezTo>
                  <a:cubicBezTo>
                    <a:pt x="369840" y="353954"/>
                    <a:pt x="360477" y="478914"/>
                    <a:pt x="332267" y="502082"/>
                  </a:cubicBezTo>
                  <a:cubicBezTo>
                    <a:pt x="304058" y="525369"/>
                    <a:pt x="219551" y="272207"/>
                    <a:pt x="181979" y="375561"/>
                  </a:cubicBezTo>
                  <a:cubicBezTo>
                    <a:pt x="165413" y="420935"/>
                    <a:pt x="128321" y="426457"/>
                    <a:pt x="91950" y="418415"/>
                  </a:cubicBezTo>
                  <a:cubicBezTo>
                    <a:pt x="38172" y="250000"/>
                    <a:pt x="2161" y="102473"/>
                    <a:pt x="0" y="4521"/>
                  </a:cubicBezTo>
                  <a:cubicBezTo>
                    <a:pt x="0" y="4521"/>
                    <a:pt x="198904" y="-54178"/>
                    <a:pt x="457828" y="251441"/>
                  </a:cubicBezTo>
                  <a:cubicBezTo>
                    <a:pt x="451826" y="264645"/>
                    <a:pt x="444744" y="275329"/>
                    <a:pt x="437181" y="282411"/>
                  </a:cubicBezTo>
                  <a:cubicBezTo>
                    <a:pt x="426378" y="292614"/>
                    <a:pt x="419896" y="294295"/>
                    <a:pt x="416055" y="292854"/>
                  </a:cubicBezTo>
                  <a:close/>
                </a:path>
              </a:pathLst>
            </a:custGeom>
            <a:solidFill>
              <a:srgbClr val="EE2524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F6793C0-AA84-6126-B182-AE8670527D5F}"/>
                </a:ext>
              </a:extLst>
            </p:cNvPr>
            <p:cNvSpPr/>
            <p:nvPr/>
          </p:nvSpPr>
          <p:spPr>
            <a:xfrm>
              <a:off x="1202902" y="5087842"/>
              <a:ext cx="333827" cy="464790"/>
            </a:xfrm>
            <a:custGeom>
              <a:avLst/>
              <a:gdLst>
                <a:gd name="connsiteX0" fmla="*/ 0 w 333827"/>
                <a:gd name="connsiteY0" fmla="*/ 237917 h 464790"/>
                <a:gd name="connsiteX1" fmla="*/ 242959 w 333827"/>
                <a:gd name="connsiteY1" fmla="*/ 0 h 464790"/>
                <a:gd name="connsiteX2" fmla="*/ 333828 w 333827"/>
                <a:gd name="connsiteY2" fmla="*/ 284012 h 464790"/>
                <a:gd name="connsiteX3" fmla="*/ 104314 w 333827"/>
                <a:gd name="connsiteY3" fmla="*/ 464790 h 46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827" h="464790">
                  <a:moveTo>
                    <a:pt x="0" y="237917"/>
                  </a:moveTo>
                  <a:lnTo>
                    <a:pt x="242959" y="0"/>
                  </a:lnTo>
                  <a:lnTo>
                    <a:pt x="333828" y="284012"/>
                  </a:lnTo>
                  <a:lnTo>
                    <a:pt x="104314" y="464790"/>
                  </a:lnTo>
                  <a:close/>
                </a:path>
              </a:pathLst>
            </a:custGeom>
            <a:solidFill>
              <a:srgbClr val="BAC0CC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8580F8F-2C8E-0622-6ACE-93E6675C824A}"/>
                </a:ext>
              </a:extLst>
            </p:cNvPr>
            <p:cNvSpPr/>
            <p:nvPr/>
          </p:nvSpPr>
          <p:spPr>
            <a:xfrm>
              <a:off x="928494" y="4510936"/>
              <a:ext cx="452426" cy="635245"/>
            </a:xfrm>
            <a:custGeom>
              <a:avLst/>
              <a:gdLst>
                <a:gd name="connsiteX0" fmla="*/ 238637 w 452426"/>
                <a:gd name="connsiteY0" fmla="*/ 635245 h 635245"/>
                <a:gd name="connsiteX1" fmla="*/ 452426 w 452426"/>
                <a:gd name="connsiteY1" fmla="*/ 411853 h 635245"/>
                <a:gd name="connsiteX2" fmla="*/ 238637 w 452426"/>
                <a:gd name="connsiteY2" fmla="*/ 0 h 635245"/>
                <a:gd name="connsiteX3" fmla="*/ 0 w 452426"/>
                <a:gd name="connsiteY3" fmla="*/ 136004 h 635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2426" h="635245">
                  <a:moveTo>
                    <a:pt x="238637" y="635245"/>
                  </a:moveTo>
                  <a:lnTo>
                    <a:pt x="452426" y="411853"/>
                  </a:lnTo>
                  <a:lnTo>
                    <a:pt x="238637" y="0"/>
                  </a:lnTo>
                  <a:lnTo>
                    <a:pt x="0" y="136004"/>
                  </a:lnTo>
                  <a:close/>
                </a:path>
              </a:pathLst>
            </a:custGeom>
            <a:solidFill>
              <a:srgbClr val="BAC0CC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260510A-9A2D-66AB-7936-0229A4937D8C}"/>
                </a:ext>
              </a:extLst>
            </p:cNvPr>
            <p:cNvSpPr/>
            <p:nvPr/>
          </p:nvSpPr>
          <p:spPr>
            <a:xfrm>
              <a:off x="745074" y="3965885"/>
              <a:ext cx="953604" cy="1742437"/>
            </a:xfrm>
            <a:custGeom>
              <a:avLst/>
              <a:gdLst>
                <a:gd name="connsiteX0" fmla="*/ 634165 w 953604"/>
                <a:gd name="connsiteY0" fmla="*/ 1742438 h 1742437"/>
                <a:gd name="connsiteX1" fmla="*/ 0 w 953604"/>
                <a:gd name="connsiteY1" fmla="*/ 4516 h 1742437"/>
                <a:gd name="connsiteX2" fmla="*/ 751563 w 953604"/>
                <a:gd name="connsiteY2" fmla="*/ 737233 h 1742437"/>
                <a:gd name="connsiteX3" fmla="*/ 944105 w 953604"/>
                <a:gd name="connsiteY3" fmla="*/ 1554577 h 1742437"/>
                <a:gd name="connsiteX4" fmla="*/ 634165 w 953604"/>
                <a:gd name="connsiteY4" fmla="*/ 1742438 h 1742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3604" h="1742437">
                  <a:moveTo>
                    <a:pt x="634165" y="1742438"/>
                  </a:moveTo>
                  <a:cubicBezTo>
                    <a:pt x="634165" y="1742438"/>
                    <a:pt x="9483" y="422491"/>
                    <a:pt x="0" y="4516"/>
                  </a:cubicBezTo>
                  <a:cubicBezTo>
                    <a:pt x="0" y="4516"/>
                    <a:pt x="366358" y="-103519"/>
                    <a:pt x="751563" y="737233"/>
                  </a:cubicBezTo>
                  <a:cubicBezTo>
                    <a:pt x="751563" y="737233"/>
                    <a:pt x="1005205" y="1239835"/>
                    <a:pt x="944105" y="1554577"/>
                  </a:cubicBezTo>
                  <a:lnTo>
                    <a:pt x="634165" y="1742438"/>
                  </a:lnTo>
                  <a:close/>
                </a:path>
              </a:pathLst>
            </a:custGeom>
            <a:noFill/>
            <a:ln w="83967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5F13CE0-9FC3-2EFD-7DAB-3C8A253A3FB6}"/>
                </a:ext>
              </a:extLst>
            </p:cNvPr>
            <p:cNvSpPr/>
            <p:nvPr/>
          </p:nvSpPr>
          <p:spPr>
            <a:xfrm>
              <a:off x="745074" y="4031381"/>
              <a:ext cx="844232" cy="1549581"/>
            </a:xfrm>
            <a:custGeom>
              <a:avLst/>
              <a:gdLst>
                <a:gd name="connsiteX0" fmla="*/ 0 w 844232"/>
                <a:gd name="connsiteY0" fmla="*/ 0 h 1549581"/>
                <a:gd name="connsiteX1" fmla="*/ 844233 w 844232"/>
                <a:gd name="connsiteY1" fmla="*/ 1549581 h 1549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44232" h="1549581">
                  <a:moveTo>
                    <a:pt x="0" y="0"/>
                  </a:moveTo>
                  <a:cubicBezTo>
                    <a:pt x="0" y="0"/>
                    <a:pt x="579787" y="374761"/>
                    <a:pt x="844233" y="1549581"/>
                  </a:cubicBezTo>
                </a:path>
              </a:pathLst>
            </a:custGeom>
            <a:noFill/>
            <a:ln w="47981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85BDEBE-FC85-9DCF-5389-0AF9DBE45E33}"/>
                </a:ext>
              </a:extLst>
            </p:cNvPr>
            <p:cNvSpPr/>
            <p:nvPr/>
          </p:nvSpPr>
          <p:spPr>
            <a:xfrm>
              <a:off x="3649653" y="3776418"/>
              <a:ext cx="776410" cy="569944"/>
            </a:xfrm>
            <a:custGeom>
              <a:avLst/>
              <a:gdLst>
                <a:gd name="connsiteX0" fmla="*/ 776411 w 776410"/>
                <a:gd name="connsiteY0" fmla="*/ 304298 h 569944"/>
                <a:gd name="connsiteX1" fmla="*/ 359516 w 776410"/>
                <a:gd name="connsiteY1" fmla="*/ 569944 h 569944"/>
                <a:gd name="connsiteX2" fmla="*/ 0 w 776410"/>
                <a:gd name="connsiteY2" fmla="*/ 284972 h 569944"/>
                <a:gd name="connsiteX3" fmla="*/ 359516 w 776410"/>
                <a:gd name="connsiteY3" fmla="*/ 0 h 569944"/>
                <a:gd name="connsiteX4" fmla="*/ 776411 w 776410"/>
                <a:gd name="connsiteY4" fmla="*/ 304298 h 56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6410" h="569944">
                  <a:moveTo>
                    <a:pt x="776411" y="304298"/>
                  </a:moveTo>
                  <a:cubicBezTo>
                    <a:pt x="776411" y="461669"/>
                    <a:pt x="558060" y="569944"/>
                    <a:pt x="359516" y="569944"/>
                  </a:cubicBezTo>
                  <a:cubicBezTo>
                    <a:pt x="160972" y="569944"/>
                    <a:pt x="0" y="442343"/>
                    <a:pt x="0" y="284972"/>
                  </a:cubicBezTo>
                  <a:cubicBezTo>
                    <a:pt x="0" y="127601"/>
                    <a:pt x="160972" y="0"/>
                    <a:pt x="359516" y="0"/>
                  </a:cubicBezTo>
                  <a:cubicBezTo>
                    <a:pt x="558060" y="0"/>
                    <a:pt x="776411" y="146927"/>
                    <a:pt x="776411" y="304298"/>
                  </a:cubicBezTo>
                  <a:close/>
                </a:path>
              </a:pathLst>
            </a:custGeom>
            <a:solidFill>
              <a:srgbClr val="FDFEFC"/>
            </a:solidFill>
            <a:ln w="11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78" name="Graphic 4">
            <a:extLst>
              <a:ext uri="{FF2B5EF4-FFF2-40B4-BE49-F238E27FC236}">
                <a16:creationId xmlns:a16="http://schemas.microsoft.com/office/drawing/2014/main" id="{3CB58104-4CA5-0155-D154-4A4CADA8E795}"/>
              </a:ext>
            </a:extLst>
          </p:cNvPr>
          <p:cNvGrpSpPr/>
          <p:nvPr/>
        </p:nvGrpSpPr>
        <p:grpSpPr>
          <a:xfrm rot="16926630">
            <a:off x="1412571" y="1356611"/>
            <a:ext cx="230898" cy="296516"/>
            <a:chOff x="1412571" y="1356611"/>
            <a:chExt cx="230898" cy="296516"/>
          </a:xfrm>
        </p:grpSpPr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EDE4184F-1570-217F-7252-7B10A6208687}"/>
                </a:ext>
              </a:extLst>
            </p:cNvPr>
            <p:cNvSpPr/>
            <p:nvPr/>
          </p:nvSpPr>
          <p:spPr>
            <a:xfrm>
              <a:off x="1412571" y="1444916"/>
              <a:ext cx="70031" cy="155083"/>
            </a:xfrm>
            <a:custGeom>
              <a:avLst/>
              <a:gdLst>
                <a:gd name="connsiteX0" fmla="*/ 52095 w 70031"/>
                <a:gd name="connsiteY0" fmla="*/ 3101 h 155083"/>
                <a:gd name="connsiteX1" fmla="*/ 10315 w 70031"/>
                <a:gd name="connsiteY1" fmla="*/ 10186 h 155083"/>
                <a:gd name="connsiteX2" fmla="*/ 10315 w 70031"/>
                <a:gd name="connsiteY2" fmla="*/ 147171 h 155083"/>
                <a:gd name="connsiteX3" fmla="*/ 52091 w 70031"/>
                <a:gd name="connsiteY3" fmla="*/ 152831 h 155083"/>
                <a:gd name="connsiteX4" fmla="*/ 69747 w 70031"/>
                <a:gd name="connsiteY4" fmla="*/ 139812 h 155083"/>
                <a:gd name="connsiteX5" fmla="*/ 64651 w 70031"/>
                <a:gd name="connsiteY5" fmla="*/ 0 h 155083"/>
                <a:gd name="connsiteX6" fmla="*/ 52095 w 70031"/>
                <a:gd name="connsiteY6" fmla="*/ 3101 h 155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31" h="155083">
                  <a:moveTo>
                    <a:pt x="52095" y="3101"/>
                  </a:moveTo>
                  <a:lnTo>
                    <a:pt x="10315" y="10186"/>
                  </a:lnTo>
                  <a:cubicBezTo>
                    <a:pt x="10315" y="10186"/>
                    <a:pt x="-12894" y="100753"/>
                    <a:pt x="10315" y="147171"/>
                  </a:cubicBezTo>
                  <a:cubicBezTo>
                    <a:pt x="10315" y="147171"/>
                    <a:pt x="30474" y="160189"/>
                    <a:pt x="52091" y="152831"/>
                  </a:cubicBezTo>
                  <a:cubicBezTo>
                    <a:pt x="73708" y="145472"/>
                    <a:pt x="69747" y="139812"/>
                    <a:pt x="69747" y="139812"/>
                  </a:cubicBezTo>
                  <a:lnTo>
                    <a:pt x="64651" y="0"/>
                  </a:lnTo>
                  <a:lnTo>
                    <a:pt x="52095" y="3101"/>
                  </a:lnTo>
                  <a:close/>
                </a:path>
              </a:pathLst>
            </a:custGeom>
            <a:solidFill>
              <a:srgbClr val="C85928"/>
            </a:solidFill>
            <a:ln w="3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600626E-FA79-B18E-1A2F-7CF8FF6EDBD7}"/>
                </a:ext>
              </a:extLst>
            </p:cNvPr>
            <p:cNvSpPr/>
            <p:nvPr/>
          </p:nvSpPr>
          <p:spPr>
            <a:xfrm>
              <a:off x="1417170" y="1444912"/>
              <a:ext cx="60841" cy="36218"/>
            </a:xfrm>
            <a:custGeom>
              <a:avLst/>
              <a:gdLst>
                <a:gd name="connsiteX0" fmla="*/ 60842 w 60841"/>
                <a:gd name="connsiteY0" fmla="*/ 33328 h 36218"/>
                <a:gd name="connsiteX1" fmla="*/ 0 w 60841"/>
                <a:gd name="connsiteY1" fmla="*/ 36219 h 36218"/>
                <a:gd name="connsiteX2" fmla="*/ 5293 w 60841"/>
                <a:gd name="connsiteY2" fmla="*/ 10182 h 36218"/>
                <a:gd name="connsiteX3" fmla="*/ 47069 w 60841"/>
                <a:gd name="connsiteY3" fmla="*/ 3108 h 36218"/>
                <a:gd name="connsiteX4" fmla="*/ 59625 w 60841"/>
                <a:gd name="connsiteY4" fmla="*/ 0 h 36218"/>
                <a:gd name="connsiteX5" fmla="*/ 60842 w 60841"/>
                <a:gd name="connsiteY5" fmla="*/ 33328 h 36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841" h="36218">
                  <a:moveTo>
                    <a:pt x="60842" y="33328"/>
                  </a:moveTo>
                  <a:cubicBezTo>
                    <a:pt x="38158" y="26368"/>
                    <a:pt x="15696" y="30796"/>
                    <a:pt x="0" y="36219"/>
                  </a:cubicBezTo>
                  <a:cubicBezTo>
                    <a:pt x="2619" y="20610"/>
                    <a:pt x="5293" y="10182"/>
                    <a:pt x="5293" y="10182"/>
                  </a:cubicBezTo>
                  <a:lnTo>
                    <a:pt x="47069" y="3108"/>
                  </a:lnTo>
                  <a:lnTo>
                    <a:pt x="59625" y="0"/>
                  </a:lnTo>
                  <a:lnTo>
                    <a:pt x="60842" y="33328"/>
                  </a:lnTo>
                  <a:close/>
                </a:path>
              </a:pathLst>
            </a:custGeom>
            <a:solidFill>
              <a:srgbClr val="F47C20"/>
            </a:solidFill>
            <a:ln w="3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CFD2C2B4-139D-6B89-6916-FBC8A709F931}"/>
                </a:ext>
              </a:extLst>
            </p:cNvPr>
            <p:cNvSpPr/>
            <p:nvPr/>
          </p:nvSpPr>
          <p:spPr>
            <a:xfrm>
              <a:off x="1412571" y="1444916"/>
              <a:ext cx="70031" cy="155083"/>
            </a:xfrm>
            <a:custGeom>
              <a:avLst/>
              <a:gdLst>
                <a:gd name="connsiteX0" fmla="*/ 52095 w 70031"/>
                <a:gd name="connsiteY0" fmla="*/ 3101 h 155083"/>
                <a:gd name="connsiteX1" fmla="*/ 10315 w 70031"/>
                <a:gd name="connsiteY1" fmla="*/ 10186 h 155083"/>
                <a:gd name="connsiteX2" fmla="*/ 10315 w 70031"/>
                <a:gd name="connsiteY2" fmla="*/ 147171 h 155083"/>
                <a:gd name="connsiteX3" fmla="*/ 52091 w 70031"/>
                <a:gd name="connsiteY3" fmla="*/ 152831 h 155083"/>
                <a:gd name="connsiteX4" fmla="*/ 69747 w 70031"/>
                <a:gd name="connsiteY4" fmla="*/ 139812 h 155083"/>
                <a:gd name="connsiteX5" fmla="*/ 64651 w 70031"/>
                <a:gd name="connsiteY5" fmla="*/ 0 h 155083"/>
                <a:gd name="connsiteX6" fmla="*/ 52095 w 70031"/>
                <a:gd name="connsiteY6" fmla="*/ 3101 h 155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31" h="155083">
                  <a:moveTo>
                    <a:pt x="52095" y="3101"/>
                  </a:moveTo>
                  <a:lnTo>
                    <a:pt x="10315" y="10186"/>
                  </a:lnTo>
                  <a:cubicBezTo>
                    <a:pt x="10315" y="10186"/>
                    <a:pt x="-12894" y="100753"/>
                    <a:pt x="10315" y="147171"/>
                  </a:cubicBezTo>
                  <a:cubicBezTo>
                    <a:pt x="10315" y="147171"/>
                    <a:pt x="30474" y="160189"/>
                    <a:pt x="52091" y="152831"/>
                  </a:cubicBezTo>
                  <a:cubicBezTo>
                    <a:pt x="73708" y="145472"/>
                    <a:pt x="69747" y="139812"/>
                    <a:pt x="69747" y="139812"/>
                  </a:cubicBezTo>
                  <a:lnTo>
                    <a:pt x="64651" y="0"/>
                  </a:lnTo>
                  <a:lnTo>
                    <a:pt x="52095" y="3101"/>
                  </a:lnTo>
                  <a:close/>
                </a:path>
              </a:pathLst>
            </a:custGeom>
            <a:noFill/>
            <a:ln w="2703" cap="flat">
              <a:solidFill>
                <a:srgbClr val="01010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FDC659C-321B-7C36-1ED5-83F6ED7846EF}"/>
                </a:ext>
              </a:extLst>
            </p:cNvPr>
            <p:cNvSpPr/>
            <p:nvPr/>
          </p:nvSpPr>
          <p:spPr>
            <a:xfrm>
              <a:off x="1462193" y="1356611"/>
              <a:ext cx="169106" cy="296509"/>
            </a:xfrm>
            <a:custGeom>
              <a:avLst/>
              <a:gdLst>
                <a:gd name="connsiteX0" fmla="*/ 148479 w 169106"/>
                <a:gd name="connsiteY0" fmla="*/ 293208 h 296509"/>
                <a:gd name="connsiteX1" fmla="*/ 148479 w 169106"/>
                <a:gd name="connsiteY1" fmla="*/ 39055 h 296509"/>
                <a:gd name="connsiteX2" fmla="*/ 63046 w 169106"/>
                <a:gd name="connsiteY2" fmla="*/ 2204 h 296509"/>
                <a:gd name="connsiteX3" fmla="*/ 33818 w 169106"/>
                <a:gd name="connsiteY3" fmla="*/ 22380 h 296509"/>
                <a:gd name="connsiteX4" fmla="*/ 174 w 169106"/>
                <a:gd name="connsiteY4" fmla="*/ 144339 h 296509"/>
                <a:gd name="connsiteX5" fmla="*/ 12063 w 169106"/>
                <a:gd name="connsiteY5" fmla="*/ 293208 h 296509"/>
                <a:gd name="connsiteX6" fmla="*/ 69800 w 169106"/>
                <a:gd name="connsiteY6" fmla="*/ 290376 h 296509"/>
                <a:gd name="connsiteX7" fmla="*/ 72063 w 169106"/>
                <a:gd name="connsiteY7" fmla="*/ 245657 h 296509"/>
                <a:gd name="connsiteX8" fmla="*/ 101497 w 169106"/>
                <a:gd name="connsiteY8" fmla="*/ 246222 h 296509"/>
                <a:gd name="connsiteX9" fmla="*/ 104893 w 169106"/>
                <a:gd name="connsiteY9" fmla="*/ 293769 h 296509"/>
                <a:gd name="connsiteX10" fmla="*/ 148479 w 169106"/>
                <a:gd name="connsiteY10" fmla="*/ 293208 h 296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9106" h="296509">
                  <a:moveTo>
                    <a:pt x="148479" y="293208"/>
                  </a:moveTo>
                  <a:cubicBezTo>
                    <a:pt x="148479" y="293208"/>
                    <a:pt x="194892" y="96702"/>
                    <a:pt x="148479" y="39055"/>
                  </a:cubicBezTo>
                  <a:cubicBezTo>
                    <a:pt x="128687" y="14472"/>
                    <a:pt x="96275" y="-7085"/>
                    <a:pt x="63046" y="2204"/>
                  </a:cubicBezTo>
                  <a:cubicBezTo>
                    <a:pt x="51473" y="5439"/>
                    <a:pt x="41555" y="13181"/>
                    <a:pt x="33818" y="22380"/>
                  </a:cubicBezTo>
                  <a:cubicBezTo>
                    <a:pt x="5467" y="56079"/>
                    <a:pt x="-1228" y="101702"/>
                    <a:pt x="174" y="144339"/>
                  </a:cubicBezTo>
                  <a:cubicBezTo>
                    <a:pt x="4136" y="264908"/>
                    <a:pt x="12063" y="293208"/>
                    <a:pt x="12063" y="293208"/>
                  </a:cubicBezTo>
                  <a:cubicBezTo>
                    <a:pt x="12063" y="293208"/>
                    <a:pt x="55648" y="302265"/>
                    <a:pt x="69800" y="290376"/>
                  </a:cubicBezTo>
                  <a:cubicBezTo>
                    <a:pt x="69800" y="290376"/>
                    <a:pt x="66968" y="250188"/>
                    <a:pt x="72063" y="245657"/>
                  </a:cubicBezTo>
                  <a:lnTo>
                    <a:pt x="101497" y="246222"/>
                  </a:lnTo>
                  <a:lnTo>
                    <a:pt x="104893" y="293769"/>
                  </a:lnTo>
                  <a:lnTo>
                    <a:pt x="148479" y="293208"/>
                  </a:lnTo>
                  <a:close/>
                </a:path>
              </a:pathLst>
            </a:custGeom>
            <a:solidFill>
              <a:srgbClr val="F47C20"/>
            </a:solidFill>
            <a:ln w="3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1432FC5-DF9B-868A-5E6F-766E8D812BD5}"/>
                </a:ext>
              </a:extLst>
            </p:cNvPr>
            <p:cNvSpPr/>
            <p:nvPr/>
          </p:nvSpPr>
          <p:spPr>
            <a:xfrm>
              <a:off x="1461450" y="1397638"/>
              <a:ext cx="168614" cy="255490"/>
            </a:xfrm>
            <a:custGeom>
              <a:avLst/>
              <a:gdLst>
                <a:gd name="connsiteX0" fmla="*/ 168614 w 168614"/>
                <a:gd name="connsiteY0" fmla="*/ 110667 h 255490"/>
                <a:gd name="connsiteX1" fmla="*/ 148479 w 168614"/>
                <a:gd name="connsiteY1" fmla="*/ 252186 h 255490"/>
                <a:gd name="connsiteX2" fmla="*/ 104893 w 168614"/>
                <a:gd name="connsiteY2" fmla="*/ 252751 h 255490"/>
                <a:gd name="connsiteX3" fmla="*/ 101493 w 168614"/>
                <a:gd name="connsiteY3" fmla="*/ 205204 h 255490"/>
                <a:gd name="connsiteX4" fmla="*/ 72071 w 168614"/>
                <a:gd name="connsiteY4" fmla="*/ 204639 h 255490"/>
                <a:gd name="connsiteX5" fmla="*/ 69800 w 168614"/>
                <a:gd name="connsiteY5" fmla="*/ 249354 h 255490"/>
                <a:gd name="connsiteX6" fmla="*/ 12067 w 168614"/>
                <a:gd name="connsiteY6" fmla="*/ 252190 h 255490"/>
                <a:gd name="connsiteX7" fmla="*/ 174 w 168614"/>
                <a:gd name="connsiteY7" fmla="*/ 103309 h 255490"/>
                <a:gd name="connsiteX8" fmla="*/ 20891 w 168614"/>
                <a:gd name="connsiteY8" fmla="*/ 0 h 255490"/>
                <a:gd name="connsiteX9" fmla="*/ 20744 w 168614"/>
                <a:gd name="connsiteY9" fmla="*/ 81155 h 255490"/>
                <a:gd name="connsiteX10" fmla="*/ 42302 w 168614"/>
                <a:gd name="connsiteY10" fmla="*/ 150161 h 255490"/>
                <a:gd name="connsiteX11" fmla="*/ 70807 w 168614"/>
                <a:gd name="connsiteY11" fmla="*/ 159561 h 255490"/>
                <a:gd name="connsiteX12" fmla="*/ 168614 w 168614"/>
                <a:gd name="connsiteY12" fmla="*/ 110667 h 25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8614" h="255490">
                  <a:moveTo>
                    <a:pt x="168614" y="110667"/>
                  </a:moveTo>
                  <a:cubicBezTo>
                    <a:pt x="165463" y="180261"/>
                    <a:pt x="148479" y="252186"/>
                    <a:pt x="148479" y="252186"/>
                  </a:cubicBezTo>
                  <a:lnTo>
                    <a:pt x="104893" y="252751"/>
                  </a:lnTo>
                  <a:lnTo>
                    <a:pt x="101493" y="205204"/>
                  </a:lnTo>
                  <a:lnTo>
                    <a:pt x="72071" y="204639"/>
                  </a:lnTo>
                  <a:cubicBezTo>
                    <a:pt x="66964" y="209165"/>
                    <a:pt x="69800" y="249354"/>
                    <a:pt x="69800" y="249354"/>
                  </a:cubicBezTo>
                  <a:cubicBezTo>
                    <a:pt x="55652" y="261247"/>
                    <a:pt x="12067" y="252190"/>
                    <a:pt x="12067" y="252190"/>
                  </a:cubicBezTo>
                  <a:cubicBezTo>
                    <a:pt x="12067" y="252190"/>
                    <a:pt x="4140" y="223882"/>
                    <a:pt x="174" y="103309"/>
                  </a:cubicBezTo>
                  <a:cubicBezTo>
                    <a:pt x="-983" y="68113"/>
                    <a:pt x="3370" y="30879"/>
                    <a:pt x="20891" y="0"/>
                  </a:cubicBezTo>
                  <a:cubicBezTo>
                    <a:pt x="19556" y="27000"/>
                    <a:pt x="19003" y="54159"/>
                    <a:pt x="20744" y="81155"/>
                  </a:cubicBezTo>
                  <a:cubicBezTo>
                    <a:pt x="22206" y="103779"/>
                    <a:pt x="20401" y="136435"/>
                    <a:pt x="42302" y="150161"/>
                  </a:cubicBezTo>
                  <a:cubicBezTo>
                    <a:pt x="50834" y="155508"/>
                    <a:pt x="60893" y="157807"/>
                    <a:pt x="70807" y="159561"/>
                  </a:cubicBezTo>
                  <a:cubicBezTo>
                    <a:pt x="115100" y="167393"/>
                    <a:pt x="150785" y="153700"/>
                    <a:pt x="168614" y="110667"/>
                  </a:cubicBezTo>
                  <a:close/>
                </a:path>
              </a:pathLst>
            </a:custGeom>
            <a:solidFill>
              <a:srgbClr val="C85928"/>
            </a:solidFill>
            <a:ln w="3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BDE4D28-FE24-734C-6C5A-6ABC002D7267}"/>
                </a:ext>
              </a:extLst>
            </p:cNvPr>
            <p:cNvSpPr/>
            <p:nvPr/>
          </p:nvSpPr>
          <p:spPr>
            <a:xfrm>
              <a:off x="1461206" y="1356611"/>
              <a:ext cx="169106" cy="296509"/>
            </a:xfrm>
            <a:custGeom>
              <a:avLst/>
              <a:gdLst>
                <a:gd name="connsiteX0" fmla="*/ 148479 w 169106"/>
                <a:gd name="connsiteY0" fmla="*/ 293208 h 296509"/>
                <a:gd name="connsiteX1" fmla="*/ 148479 w 169106"/>
                <a:gd name="connsiteY1" fmla="*/ 39055 h 296509"/>
                <a:gd name="connsiteX2" fmla="*/ 63046 w 169106"/>
                <a:gd name="connsiteY2" fmla="*/ 2204 h 296509"/>
                <a:gd name="connsiteX3" fmla="*/ 33818 w 169106"/>
                <a:gd name="connsiteY3" fmla="*/ 22380 h 296509"/>
                <a:gd name="connsiteX4" fmla="*/ 174 w 169106"/>
                <a:gd name="connsiteY4" fmla="*/ 144339 h 296509"/>
                <a:gd name="connsiteX5" fmla="*/ 12063 w 169106"/>
                <a:gd name="connsiteY5" fmla="*/ 293208 h 296509"/>
                <a:gd name="connsiteX6" fmla="*/ 69800 w 169106"/>
                <a:gd name="connsiteY6" fmla="*/ 290376 h 296509"/>
                <a:gd name="connsiteX7" fmla="*/ 72063 w 169106"/>
                <a:gd name="connsiteY7" fmla="*/ 245657 h 296509"/>
                <a:gd name="connsiteX8" fmla="*/ 101497 w 169106"/>
                <a:gd name="connsiteY8" fmla="*/ 246222 h 296509"/>
                <a:gd name="connsiteX9" fmla="*/ 104893 w 169106"/>
                <a:gd name="connsiteY9" fmla="*/ 293769 h 296509"/>
                <a:gd name="connsiteX10" fmla="*/ 148479 w 169106"/>
                <a:gd name="connsiteY10" fmla="*/ 293208 h 296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9106" h="296509">
                  <a:moveTo>
                    <a:pt x="148479" y="293208"/>
                  </a:moveTo>
                  <a:cubicBezTo>
                    <a:pt x="148479" y="293208"/>
                    <a:pt x="194892" y="96702"/>
                    <a:pt x="148479" y="39055"/>
                  </a:cubicBezTo>
                  <a:cubicBezTo>
                    <a:pt x="128687" y="14472"/>
                    <a:pt x="96275" y="-7085"/>
                    <a:pt x="63046" y="2204"/>
                  </a:cubicBezTo>
                  <a:cubicBezTo>
                    <a:pt x="51473" y="5439"/>
                    <a:pt x="41555" y="13181"/>
                    <a:pt x="33818" y="22380"/>
                  </a:cubicBezTo>
                  <a:cubicBezTo>
                    <a:pt x="5467" y="56079"/>
                    <a:pt x="-1228" y="101702"/>
                    <a:pt x="174" y="144339"/>
                  </a:cubicBezTo>
                  <a:cubicBezTo>
                    <a:pt x="4136" y="264908"/>
                    <a:pt x="12063" y="293208"/>
                    <a:pt x="12063" y="293208"/>
                  </a:cubicBezTo>
                  <a:cubicBezTo>
                    <a:pt x="12063" y="293208"/>
                    <a:pt x="55648" y="302265"/>
                    <a:pt x="69800" y="290376"/>
                  </a:cubicBezTo>
                  <a:cubicBezTo>
                    <a:pt x="69800" y="290376"/>
                    <a:pt x="66968" y="250188"/>
                    <a:pt x="72063" y="245657"/>
                  </a:cubicBezTo>
                  <a:lnTo>
                    <a:pt x="101497" y="246222"/>
                  </a:lnTo>
                  <a:lnTo>
                    <a:pt x="104893" y="293769"/>
                  </a:lnTo>
                  <a:lnTo>
                    <a:pt x="148479" y="293208"/>
                  </a:lnTo>
                  <a:close/>
                </a:path>
              </a:pathLst>
            </a:custGeom>
            <a:noFill/>
            <a:ln w="2703" cap="flat">
              <a:solidFill>
                <a:srgbClr val="01010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6800F28E-1A5F-19E8-6428-3335AEEBF70F}"/>
                </a:ext>
              </a:extLst>
            </p:cNvPr>
            <p:cNvSpPr/>
            <p:nvPr/>
          </p:nvSpPr>
          <p:spPr>
            <a:xfrm>
              <a:off x="1512496" y="1404915"/>
              <a:ext cx="130972" cy="85957"/>
            </a:xfrm>
            <a:custGeom>
              <a:avLst/>
              <a:gdLst>
                <a:gd name="connsiteX0" fmla="*/ 515 w 130972"/>
                <a:gd name="connsiteY0" fmla="*/ 42900 h 85957"/>
                <a:gd name="connsiteX1" fmla="*/ 428 w 130972"/>
                <a:gd name="connsiteY1" fmla="*/ 42307 h 85957"/>
                <a:gd name="connsiteX2" fmla="*/ 36054 w 130972"/>
                <a:gd name="connsiteY2" fmla="*/ 938 h 85957"/>
                <a:gd name="connsiteX3" fmla="*/ 123790 w 130972"/>
                <a:gd name="connsiteY3" fmla="*/ 17353 h 85957"/>
                <a:gd name="connsiteX4" fmla="*/ 117810 w 130972"/>
                <a:gd name="connsiteY4" fmla="*/ 80177 h 85957"/>
                <a:gd name="connsiteX5" fmla="*/ 40284 w 130972"/>
                <a:gd name="connsiteY5" fmla="*/ 83530 h 85957"/>
                <a:gd name="connsiteX6" fmla="*/ 515 w 130972"/>
                <a:gd name="connsiteY6" fmla="*/ 42900 h 8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972" h="85957">
                  <a:moveTo>
                    <a:pt x="515" y="42900"/>
                  </a:moveTo>
                  <a:cubicBezTo>
                    <a:pt x="483" y="42702"/>
                    <a:pt x="455" y="42505"/>
                    <a:pt x="428" y="42307"/>
                  </a:cubicBezTo>
                  <a:cubicBezTo>
                    <a:pt x="-2827" y="18775"/>
                    <a:pt x="12822" y="2087"/>
                    <a:pt x="36054" y="938"/>
                  </a:cubicBezTo>
                  <a:cubicBezTo>
                    <a:pt x="81903" y="-1325"/>
                    <a:pt x="110771" y="-761"/>
                    <a:pt x="123790" y="17353"/>
                  </a:cubicBezTo>
                  <a:cubicBezTo>
                    <a:pt x="136808" y="35466"/>
                    <a:pt x="130508" y="78471"/>
                    <a:pt x="117810" y="80177"/>
                  </a:cubicBezTo>
                  <a:cubicBezTo>
                    <a:pt x="92456" y="83582"/>
                    <a:pt x="65729" y="89214"/>
                    <a:pt x="40284" y="83530"/>
                  </a:cubicBezTo>
                  <a:cubicBezTo>
                    <a:pt x="20512" y="79115"/>
                    <a:pt x="3611" y="63288"/>
                    <a:pt x="515" y="42900"/>
                  </a:cubicBezTo>
                  <a:close/>
                </a:path>
              </a:pathLst>
            </a:custGeom>
            <a:solidFill>
              <a:srgbClr val="99C7DC"/>
            </a:solidFill>
            <a:ln w="3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BEFD2DF-5410-3DF5-28D8-227B774075C4}"/>
                </a:ext>
              </a:extLst>
            </p:cNvPr>
            <p:cNvSpPr/>
            <p:nvPr/>
          </p:nvSpPr>
          <p:spPr>
            <a:xfrm>
              <a:off x="1512592" y="1412741"/>
              <a:ext cx="130783" cy="78137"/>
            </a:xfrm>
            <a:custGeom>
              <a:avLst/>
              <a:gdLst>
                <a:gd name="connsiteX0" fmla="*/ 130776 w 130783"/>
                <a:gd name="connsiteY0" fmla="*/ 39884 h 78137"/>
                <a:gd name="connsiteX1" fmla="*/ 117801 w 130783"/>
                <a:gd name="connsiteY1" fmla="*/ 72355 h 78137"/>
                <a:gd name="connsiteX2" fmla="*/ 40280 w 130783"/>
                <a:gd name="connsiteY2" fmla="*/ 75712 h 78137"/>
                <a:gd name="connsiteX3" fmla="*/ 514 w 130783"/>
                <a:gd name="connsiteY3" fmla="*/ 35077 h 78137"/>
                <a:gd name="connsiteX4" fmla="*/ 427 w 130783"/>
                <a:gd name="connsiteY4" fmla="*/ 34485 h 78137"/>
                <a:gd name="connsiteX5" fmla="*/ 14456 w 130783"/>
                <a:gd name="connsiteY5" fmla="*/ 0 h 78137"/>
                <a:gd name="connsiteX6" fmla="*/ 22103 w 130783"/>
                <a:gd name="connsiteY6" fmla="*/ 24642 h 78137"/>
                <a:gd name="connsiteX7" fmla="*/ 46706 w 130783"/>
                <a:gd name="connsiteY7" fmla="*/ 50691 h 78137"/>
                <a:gd name="connsiteX8" fmla="*/ 72596 w 130783"/>
                <a:gd name="connsiteY8" fmla="*/ 55908 h 78137"/>
                <a:gd name="connsiteX9" fmla="*/ 105300 w 130783"/>
                <a:gd name="connsiteY9" fmla="*/ 54080 h 78137"/>
                <a:gd name="connsiteX10" fmla="*/ 130776 w 130783"/>
                <a:gd name="connsiteY10" fmla="*/ 39884 h 78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83" h="78137">
                  <a:moveTo>
                    <a:pt x="130776" y="39884"/>
                  </a:moveTo>
                  <a:cubicBezTo>
                    <a:pt x="130918" y="48116"/>
                    <a:pt x="129066" y="70846"/>
                    <a:pt x="117801" y="72355"/>
                  </a:cubicBezTo>
                  <a:cubicBezTo>
                    <a:pt x="92444" y="75756"/>
                    <a:pt x="65724" y="81396"/>
                    <a:pt x="40280" y="75712"/>
                  </a:cubicBezTo>
                  <a:cubicBezTo>
                    <a:pt x="20503" y="71300"/>
                    <a:pt x="3610" y="55462"/>
                    <a:pt x="514" y="35077"/>
                  </a:cubicBezTo>
                  <a:cubicBezTo>
                    <a:pt x="486" y="34876"/>
                    <a:pt x="454" y="34686"/>
                    <a:pt x="427" y="34485"/>
                  </a:cubicBezTo>
                  <a:cubicBezTo>
                    <a:pt x="-1655" y="19413"/>
                    <a:pt x="4013" y="7145"/>
                    <a:pt x="14456" y="0"/>
                  </a:cubicBezTo>
                  <a:cubicBezTo>
                    <a:pt x="10143" y="2950"/>
                    <a:pt x="20551" y="21471"/>
                    <a:pt x="22103" y="24642"/>
                  </a:cubicBezTo>
                  <a:cubicBezTo>
                    <a:pt x="27668" y="36014"/>
                    <a:pt x="34466" y="45698"/>
                    <a:pt x="46706" y="50691"/>
                  </a:cubicBezTo>
                  <a:cubicBezTo>
                    <a:pt x="54890" y="54028"/>
                    <a:pt x="63788" y="55189"/>
                    <a:pt x="72596" y="55908"/>
                  </a:cubicBezTo>
                  <a:cubicBezTo>
                    <a:pt x="83446" y="56793"/>
                    <a:pt x="94711" y="56967"/>
                    <a:pt x="105300" y="54080"/>
                  </a:cubicBezTo>
                  <a:cubicBezTo>
                    <a:pt x="109179" y="53017"/>
                    <a:pt x="130867" y="44960"/>
                    <a:pt x="130776" y="39884"/>
                  </a:cubicBezTo>
                  <a:close/>
                </a:path>
              </a:pathLst>
            </a:custGeom>
            <a:solidFill>
              <a:srgbClr val="4B656F"/>
            </a:solidFill>
            <a:ln w="3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29501480-DDC7-55F4-A6B6-0F55531ABDBF}"/>
                </a:ext>
              </a:extLst>
            </p:cNvPr>
            <p:cNvSpPr/>
            <p:nvPr/>
          </p:nvSpPr>
          <p:spPr>
            <a:xfrm>
              <a:off x="1512496" y="1404915"/>
              <a:ext cx="130972" cy="85957"/>
            </a:xfrm>
            <a:custGeom>
              <a:avLst/>
              <a:gdLst>
                <a:gd name="connsiteX0" fmla="*/ 515 w 130972"/>
                <a:gd name="connsiteY0" fmla="*/ 42900 h 85957"/>
                <a:gd name="connsiteX1" fmla="*/ 428 w 130972"/>
                <a:gd name="connsiteY1" fmla="*/ 42307 h 85957"/>
                <a:gd name="connsiteX2" fmla="*/ 36054 w 130972"/>
                <a:gd name="connsiteY2" fmla="*/ 938 h 85957"/>
                <a:gd name="connsiteX3" fmla="*/ 123790 w 130972"/>
                <a:gd name="connsiteY3" fmla="*/ 17353 h 85957"/>
                <a:gd name="connsiteX4" fmla="*/ 117810 w 130972"/>
                <a:gd name="connsiteY4" fmla="*/ 80177 h 85957"/>
                <a:gd name="connsiteX5" fmla="*/ 40284 w 130972"/>
                <a:gd name="connsiteY5" fmla="*/ 83530 h 85957"/>
                <a:gd name="connsiteX6" fmla="*/ 515 w 130972"/>
                <a:gd name="connsiteY6" fmla="*/ 42900 h 8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972" h="85957">
                  <a:moveTo>
                    <a:pt x="515" y="42900"/>
                  </a:moveTo>
                  <a:cubicBezTo>
                    <a:pt x="483" y="42702"/>
                    <a:pt x="455" y="42505"/>
                    <a:pt x="428" y="42307"/>
                  </a:cubicBezTo>
                  <a:cubicBezTo>
                    <a:pt x="-2827" y="18775"/>
                    <a:pt x="12822" y="2087"/>
                    <a:pt x="36054" y="938"/>
                  </a:cubicBezTo>
                  <a:cubicBezTo>
                    <a:pt x="81903" y="-1325"/>
                    <a:pt x="110771" y="-761"/>
                    <a:pt x="123790" y="17353"/>
                  </a:cubicBezTo>
                  <a:cubicBezTo>
                    <a:pt x="136808" y="35466"/>
                    <a:pt x="130508" y="78471"/>
                    <a:pt x="117810" y="80177"/>
                  </a:cubicBezTo>
                  <a:cubicBezTo>
                    <a:pt x="92456" y="83582"/>
                    <a:pt x="65729" y="89214"/>
                    <a:pt x="40284" y="83530"/>
                  </a:cubicBezTo>
                  <a:cubicBezTo>
                    <a:pt x="20512" y="79115"/>
                    <a:pt x="3611" y="63288"/>
                    <a:pt x="515" y="42900"/>
                  </a:cubicBezTo>
                  <a:close/>
                </a:path>
              </a:pathLst>
            </a:custGeom>
            <a:noFill/>
            <a:ln w="2703" cap="flat">
              <a:solidFill>
                <a:srgbClr val="01010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61C59DF6-5C72-51AD-0DB7-D33CEEC50A21}"/>
                </a:ext>
              </a:extLst>
            </p:cNvPr>
            <p:cNvSpPr/>
            <p:nvPr/>
          </p:nvSpPr>
          <p:spPr>
            <a:xfrm>
              <a:off x="1540212" y="1601317"/>
              <a:ext cx="42459" cy="2764"/>
            </a:xfrm>
            <a:custGeom>
              <a:avLst/>
              <a:gdLst>
                <a:gd name="connsiteX0" fmla="*/ 0 w 42459"/>
                <a:gd name="connsiteY0" fmla="*/ 138 h 2764"/>
                <a:gd name="connsiteX1" fmla="*/ 5308 w 42459"/>
                <a:gd name="connsiteY1" fmla="*/ 71 h 2764"/>
                <a:gd name="connsiteX2" fmla="*/ 10617 w 42459"/>
                <a:gd name="connsiteY2" fmla="*/ 47 h 2764"/>
                <a:gd name="connsiteX3" fmla="*/ 21230 w 42459"/>
                <a:gd name="connsiteY3" fmla="*/ 0 h 2764"/>
                <a:gd name="connsiteX4" fmla="*/ 31843 w 42459"/>
                <a:gd name="connsiteY4" fmla="*/ 47 h 2764"/>
                <a:gd name="connsiteX5" fmla="*/ 37151 w 42459"/>
                <a:gd name="connsiteY5" fmla="*/ 71 h 2764"/>
                <a:gd name="connsiteX6" fmla="*/ 42460 w 42459"/>
                <a:gd name="connsiteY6" fmla="*/ 138 h 2764"/>
                <a:gd name="connsiteX7" fmla="*/ 42460 w 42459"/>
                <a:gd name="connsiteY7" fmla="*/ 415 h 2764"/>
                <a:gd name="connsiteX8" fmla="*/ 31847 w 42459"/>
                <a:gd name="connsiteY8" fmla="*/ 2255 h 2764"/>
                <a:gd name="connsiteX9" fmla="*/ 21234 w 42459"/>
                <a:gd name="connsiteY9" fmla="*/ 2765 h 2764"/>
                <a:gd name="connsiteX10" fmla="*/ 10621 w 42459"/>
                <a:gd name="connsiteY10" fmla="*/ 2263 h 2764"/>
                <a:gd name="connsiteX11" fmla="*/ 8 w 42459"/>
                <a:gd name="connsiteY11" fmla="*/ 415 h 2764"/>
                <a:gd name="connsiteX12" fmla="*/ 8 w 42459"/>
                <a:gd name="connsiteY12" fmla="*/ 138 h 2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459" h="2764">
                  <a:moveTo>
                    <a:pt x="0" y="138"/>
                  </a:moveTo>
                  <a:lnTo>
                    <a:pt x="5308" y="71"/>
                  </a:lnTo>
                  <a:lnTo>
                    <a:pt x="10617" y="47"/>
                  </a:lnTo>
                  <a:lnTo>
                    <a:pt x="21230" y="0"/>
                  </a:lnTo>
                  <a:lnTo>
                    <a:pt x="31843" y="47"/>
                  </a:lnTo>
                  <a:lnTo>
                    <a:pt x="37151" y="71"/>
                  </a:lnTo>
                  <a:lnTo>
                    <a:pt x="42460" y="138"/>
                  </a:lnTo>
                  <a:lnTo>
                    <a:pt x="42460" y="415"/>
                  </a:lnTo>
                  <a:cubicBezTo>
                    <a:pt x="38921" y="1386"/>
                    <a:pt x="35386" y="1892"/>
                    <a:pt x="31847" y="2255"/>
                  </a:cubicBezTo>
                  <a:cubicBezTo>
                    <a:pt x="28308" y="2599"/>
                    <a:pt x="24773" y="2761"/>
                    <a:pt x="21234" y="2765"/>
                  </a:cubicBezTo>
                  <a:cubicBezTo>
                    <a:pt x="17695" y="2769"/>
                    <a:pt x="14160" y="2607"/>
                    <a:pt x="10621" y="2263"/>
                  </a:cubicBezTo>
                  <a:cubicBezTo>
                    <a:pt x="7082" y="1900"/>
                    <a:pt x="3547" y="1394"/>
                    <a:pt x="8" y="415"/>
                  </a:cubicBezTo>
                  <a:lnTo>
                    <a:pt x="8" y="138"/>
                  </a:lnTo>
                  <a:close/>
                </a:path>
              </a:pathLst>
            </a:custGeom>
            <a:solidFill>
              <a:srgbClr val="010101"/>
            </a:solidFill>
            <a:ln w="3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3C15EEA-773B-C0C9-7EDC-262627428CD1}"/>
                </a:ext>
              </a:extLst>
            </p:cNvPr>
            <p:cNvSpPr/>
            <p:nvPr/>
          </p:nvSpPr>
          <p:spPr>
            <a:xfrm rot="-4998595">
              <a:off x="1580562" y="1399878"/>
              <a:ext cx="23208" cy="56671"/>
            </a:xfrm>
            <a:custGeom>
              <a:avLst/>
              <a:gdLst>
                <a:gd name="connsiteX0" fmla="*/ 23209 w 23208"/>
                <a:gd name="connsiteY0" fmla="*/ 28336 h 56671"/>
                <a:gd name="connsiteX1" fmla="*/ 11604 w 23208"/>
                <a:gd name="connsiteY1" fmla="*/ 56671 h 56671"/>
                <a:gd name="connsiteX2" fmla="*/ 0 w 23208"/>
                <a:gd name="connsiteY2" fmla="*/ 28336 h 56671"/>
                <a:gd name="connsiteX3" fmla="*/ 11604 w 23208"/>
                <a:gd name="connsiteY3" fmla="*/ 0 h 56671"/>
                <a:gd name="connsiteX4" fmla="*/ 23209 w 23208"/>
                <a:gd name="connsiteY4" fmla="*/ 28336 h 56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08" h="56671">
                  <a:moveTo>
                    <a:pt x="23209" y="28336"/>
                  </a:moveTo>
                  <a:cubicBezTo>
                    <a:pt x="23209" y="43985"/>
                    <a:pt x="18013" y="56671"/>
                    <a:pt x="11604" y="56671"/>
                  </a:cubicBezTo>
                  <a:cubicBezTo>
                    <a:pt x="5195" y="56671"/>
                    <a:pt x="0" y="43985"/>
                    <a:pt x="0" y="28336"/>
                  </a:cubicBezTo>
                  <a:cubicBezTo>
                    <a:pt x="0" y="12686"/>
                    <a:pt x="5195" y="0"/>
                    <a:pt x="11604" y="0"/>
                  </a:cubicBezTo>
                  <a:cubicBezTo>
                    <a:pt x="18013" y="0"/>
                    <a:pt x="23209" y="12686"/>
                    <a:pt x="23209" y="28336"/>
                  </a:cubicBezTo>
                  <a:close/>
                </a:path>
              </a:pathLst>
            </a:custGeom>
            <a:solidFill>
              <a:srgbClr val="FCFDFD"/>
            </a:solidFill>
            <a:ln w="3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102" name="Graphic 44">
            <a:extLst>
              <a:ext uri="{FF2B5EF4-FFF2-40B4-BE49-F238E27FC236}">
                <a16:creationId xmlns:a16="http://schemas.microsoft.com/office/drawing/2014/main" id="{66A35D83-8CBA-C236-BDB0-FB79440612FD}"/>
              </a:ext>
            </a:extLst>
          </p:cNvPr>
          <p:cNvGrpSpPr/>
          <p:nvPr/>
        </p:nvGrpSpPr>
        <p:grpSpPr>
          <a:xfrm rot="1784189">
            <a:off x="8268594" y="62635"/>
            <a:ext cx="235780" cy="302788"/>
            <a:chOff x="11349936" y="389653"/>
            <a:chExt cx="235780" cy="302788"/>
          </a:xfrm>
        </p:grpSpPr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A219CEDC-E799-4B38-E07F-02EE682A09A4}"/>
                </a:ext>
              </a:extLst>
            </p:cNvPr>
            <p:cNvSpPr/>
            <p:nvPr/>
          </p:nvSpPr>
          <p:spPr>
            <a:xfrm>
              <a:off x="11514203" y="479825"/>
              <a:ext cx="71512" cy="158364"/>
            </a:xfrm>
            <a:custGeom>
              <a:avLst/>
              <a:gdLst>
                <a:gd name="connsiteX0" fmla="*/ 18320 w 71512"/>
                <a:gd name="connsiteY0" fmla="*/ 3166 h 158364"/>
                <a:gd name="connsiteX1" fmla="*/ 60980 w 71512"/>
                <a:gd name="connsiteY1" fmla="*/ 10402 h 158364"/>
                <a:gd name="connsiteX2" fmla="*/ 60980 w 71512"/>
                <a:gd name="connsiteY2" fmla="*/ 150284 h 158364"/>
                <a:gd name="connsiteX3" fmla="*/ 18320 w 71512"/>
                <a:gd name="connsiteY3" fmla="*/ 156063 h 158364"/>
                <a:gd name="connsiteX4" fmla="*/ 291 w 71512"/>
                <a:gd name="connsiteY4" fmla="*/ 142770 h 158364"/>
                <a:gd name="connsiteX5" fmla="*/ 5494 w 71512"/>
                <a:gd name="connsiteY5" fmla="*/ 0 h 158364"/>
                <a:gd name="connsiteX6" fmla="*/ 18320 w 71512"/>
                <a:gd name="connsiteY6" fmla="*/ 3166 h 158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512" h="158364">
                  <a:moveTo>
                    <a:pt x="18320" y="3166"/>
                  </a:moveTo>
                  <a:lnTo>
                    <a:pt x="60980" y="10402"/>
                  </a:lnTo>
                  <a:cubicBezTo>
                    <a:pt x="60980" y="10402"/>
                    <a:pt x="84679" y="102885"/>
                    <a:pt x="60980" y="150284"/>
                  </a:cubicBezTo>
                  <a:cubicBezTo>
                    <a:pt x="60980" y="150284"/>
                    <a:pt x="40394" y="163577"/>
                    <a:pt x="18320" y="156063"/>
                  </a:cubicBezTo>
                  <a:cubicBezTo>
                    <a:pt x="-3754" y="148549"/>
                    <a:pt x="291" y="142770"/>
                    <a:pt x="291" y="142770"/>
                  </a:cubicBezTo>
                  <a:lnTo>
                    <a:pt x="5494" y="0"/>
                  </a:lnTo>
                  <a:lnTo>
                    <a:pt x="18320" y="3166"/>
                  </a:lnTo>
                  <a:close/>
                </a:path>
              </a:pathLst>
            </a:custGeom>
            <a:solidFill>
              <a:srgbClr val="232322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C9002374-6D90-90B3-D000-FE2547A02375}"/>
                </a:ext>
              </a:extLst>
            </p:cNvPr>
            <p:cNvSpPr/>
            <p:nvPr/>
          </p:nvSpPr>
          <p:spPr>
            <a:xfrm>
              <a:off x="11518894" y="479821"/>
              <a:ext cx="62128" cy="36985"/>
            </a:xfrm>
            <a:custGeom>
              <a:avLst/>
              <a:gdLst>
                <a:gd name="connsiteX0" fmla="*/ 0 w 62128"/>
                <a:gd name="connsiteY0" fmla="*/ 34033 h 36985"/>
                <a:gd name="connsiteX1" fmla="*/ 62129 w 62128"/>
                <a:gd name="connsiteY1" fmla="*/ 36985 h 36985"/>
                <a:gd name="connsiteX2" fmla="*/ 56724 w 62128"/>
                <a:gd name="connsiteY2" fmla="*/ 10398 h 36985"/>
                <a:gd name="connsiteX3" fmla="*/ 14064 w 62128"/>
                <a:gd name="connsiteY3" fmla="*/ 3174 h 36985"/>
                <a:gd name="connsiteX4" fmla="*/ 1242 w 62128"/>
                <a:gd name="connsiteY4" fmla="*/ 0 h 36985"/>
                <a:gd name="connsiteX5" fmla="*/ 0 w 62128"/>
                <a:gd name="connsiteY5" fmla="*/ 34033 h 3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128" h="36985">
                  <a:moveTo>
                    <a:pt x="0" y="34033"/>
                  </a:moveTo>
                  <a:cubicBezTo>
                    <a:pt x="23163" y="26926"/>
                    <a:pt x="46100" y="31447"/>
                    <a:pt x="62129" y="36985"/>
                  </a:cubicBezTo>
                  <a:cubicBezTo>
                    <a:pt x="59455" y="21046"/>
                    <a:pt x="56724" y="10398"/>
                    <a:pt x="56724" y="10398"/>
                  </a:cubicBezTo>
                  <a:lnTo>
                    <a:pt x="14064" y="3174"/>
                  </a:lnTo>
                  <a:lnTo>
                    <a:pt x="1242" y="0"/>
                  </a:lnTo>
                  <a:lnTo>
                    <a:pt x="0" y="34033"/>
                  </a:lnTo>
                  <a:close/>
                </a:path>
              </a:pathLst>
            </a:custGeom>
            <a:solidFill>
              <a:srgbClr val="303030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25ABAB53-26C1-D624-09A7-767C5E48F716}"/>
                </a:ext>
              </a:extLst>
            </p:cNvPr>
            <p:cNvSpPr/>
            <p:nvPr/>
          </p:nvSpPr>
          <p:spPr>
            <a:xfrm>
              <a:off x="11514203" y="479825"/>
              <a:ext cx="71512" cy="158364"/>
            </a:xfrm>
            <a:custGeom>
              <a:avLst/>
              <a:gdLst>
                <a:gd name="connsiteX0" fmla="*/ 18320 w 71512"/>
                <a:gd name="connsiteY0" fmla="*/ 3166 h 158364"/>
                <a:gd name="connsiteX1" fmla="*/ 60980 w 71512"/>
                <a:gd name="connsiteY1" fmla="*/ 10402 h 158364"/>
                <a:gd name="connsiteX2" fmla="*/ 60980 w 71512"/>
                <a:gd name="connsiteY2" fmla="*/ 150284 h 158364"/>
                <a:gd name="connsiteX3" fmla="*/ 18320 w 71512"/>
                <a:gd name="connsiteY3" fmla="*/ 156063 h 158364"/>
                <a:gd name="connsiteX4" fmla="*/ 291 w 71512"/>
                <a:gd name="connsiteY4" fmla="*/ 142770 h 158364"/>
                <a:gd name="connsiteX5" fmla="*/ 5494 w 71512"/>
                <a:gd name="connsiteY5" fmla="*/ 0 h 158364"/>
                <a:gd name="connsiteX6" fmla="*/ 18320 w 71512"/>
                <a:gd name="connsiteY6" fmla="*/ 3166 h 158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512" h="158364">
                  <a:moveTo>
                    <a:pt x="18320" y="3166"/>
                  </a:moveTo>
                  <a:lnTo>
                    <a:pt x="60980" y="10402"/>
                  </a:lnTo>
                  <a:cubicBezTo>
                    <a:pt x="60980" y="10402"/>
                    <a:pt x="84679" y="102885"/>
                    <a:pt x="60980" y="150284"/>
                  </a:cubicBezTo>
                  <a:cubicBezTo>
                    <a:pt x="60980" y="150284"/>
                    <a:pt x="40394" y="163577"/>
                    <a:pt x="18320" y="156063"/>
                  </a:cubicBezTo>
                  <a:cubicBezTo>
                    <a:pt x="-3754" y="148549"/>
                    <a:pt x="291" y="142770"/>
                    <a:pt x="291" y="142770"/>
                  </a:cubicBezTo>
                  <a:lnTo>
                    <a:pt x="5494" y="0"/>
                  </a:lnTo>
                  <a:lnTo>
                    <a:pt x="18320" y="3166"/>
                  </a:lnTo>
                  <a:close/>
                </a:path>
              </a:pathLst>
            </a:custGeom>
            <a:noFill/>
            <a:ln w="2816" cap="flat">
              <a:solidFill>
                <a:srgbClr val="01010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A4F6AEF-5629-25AF-1CA6-3B505C263778}"/>
                </a:ext>
              </a:extLst>
            </p:cNvPr>
            <p:cNvSpPr/>
            <p:nvPr/>
          </p:nvSpPr>
          <p:spPr>
            <a:xfrm>
              <a:off x="11362364" y="389653"/>
              <a:ext cx="172683" cy="302781"/>
            </a:xfrm>
            <a:custGeom>
              <a:avLst/>
              <a:gdLst>
                <a:gd name="connsiteX0" fmla="*/ 21064 w 172683"/>
                <a:gd name="connsiteY0" fmla="*/ 299410 h 302781"/>
                <a:gd name="connsiteX1" fmla="*/ 21064 w 172683"/>
                <a:gd name="connsiteY1" fmla="*/ 39882 h 302781"/>
                <a:gd name="connsiteX2" fmla="*/ 108304 w 172683"/>
                <a:gd name="connsiteY2" fmla="*/ 2251 h 302781"/>
                <a:gd name="connsiteX3" fmla="*/ 138150 w 172683"/>
                <a:gd name="connsiteY3" fmla="*/ 22853 h 302781"/>
                <a:gd name="connsiteX4" fmla="*/ 172506 w 172683"/>
                <a:gd name="connsiteY4" fmla="*/ 147392 h 302781"/>
                <a:gd name="connsiteX5" fmla="*/ 160366 w 172683"/>
                <a:gd name="connsiteY5" fmla="*/ 299410 h 302781"/>
                <a:gd name="connsiteX6" fmla="*/ 101407 w 172683"/>
                <a:gd name="connsiteY6" fmla="*/ 296519 h 302781"/>
                <a:gd name="connsiteX7" fmla="*/ 99096 w 172683"/>
                <a:gd name="connsiteY7" fmla="*/ 250854 h 302781"/>
                <a:gd name="connsiteX8" fmla="*/ 69040 w 172683"/>
                <a:gd name="connsiteY8" fmla="*/ 251431 h 302781"/>
                <a:gd name="connsiteX9" fmla="*/ 65572 w 172683"/>
                <a:gd name="connsiteY9" fmla="*/ 299983 h 302781"/>
                <a:gd name="connsiteX10" fmla="*/ 21064 w 172683"/>
                <a:gd name="connsiteY10" fmla="*/ 299410 h 30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683" h="302781">
                  <a:moveTo>
                    <a:pt x="21064" y="299410"/>
                  </a:moveTo>
                  <a:cubicBezTo>
                    <a:pt x="21064" y="299410"/>
                    <a:pt x="-26331" y="98747"/>
                    <a:pt x="21064" y="39882"/>
                  </a:cubicBezTo>
                  <a:cubicBezTo>
                    <a:pt x="41275" y="14778"/>
                    <a:pt x="74372" y="-7235"/>
                    <a:pt x="108304" y="2251"/>
                  </a:cubicBezTo>
                  <a:cubicBezTo>
                    <a:pt x="120122" y="5554"/>
                    <a:pt x="130249" y="13460"/>
                    <a:pt x="138150" y="22853"/>
                  </a:cubicBezTo>
                  <a:cubicBezTo>
                    <a:pt x="167101" y="57265"/>
                    <a:pt x="173938" y="103853"/>
                    <a:pt x="172506" y="147392"/>
                  </a:cubicBezTo>
                  <a:cubicBezTo>
                    <a:pt x="168461" y="270512"/>
                    <a:pt x="160366" y="299410"/>
                    <a:pt x="160366" y="299410"/>
                  </a:cubicBezTo>
                  <a:cubicBezTo>
                    <a:pt x="160366" y="299410"/>
                    <a:pt x="115859" y="308659"/>
                    <a:pt x="101407" y="296519"/>
                  </a:cubicBezTo>
                  <a:cubicBezTo>
                    <a:pt x="101407" y="296519"/>
                    <a:pt x="104299" y="255480"/>
                    <a:pt x="99096" y="250854"/>
                  </a:cubicBezTo>
                  <a:lnTo>
                    <a:pt x="69040" y="251431"/>
                  </a:lnTo>
                  <a:lnTo>
                    <a:pt x="65572" y="299983"/>
                  </a:lnTo>
                  <a:lnTo>
                    <a:pt x="21064" y="299410"/>
                  </a:lnTo>
                  <a:close/>
                </a:path>
              </a:pathLst>
            </a:custGeom>
            <a:solidFill>
              <a:srgbClr val="303030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5B540F-7096-6052-EC67-F1278F41AF8E}"/>
                </a:ext>
              </a:extLst>
            </p:cNvPr>
            <p:cNvSpPr/>
            <p:nvPr/>
          </p:nvSpPr>
          <p:spPr>
            <a:xfrm>
              <a:off x="11363625" y="431547"/>
              <a:ext cx="172181" cy="260894"/>
            </a:xfrm>
            <a:custGeom>
              <a:avLst/>
              <a:gdLst>
                <a:gd name="connsiteX0" fmla="*/ 0 w 172181"/>
                <a:gd name="connsiteY0" fmla="*/ 113008 h 260894"/>
                <a:gd name="connsiteX1" fmla="*/ 20562 w 172181"/>
                <a:gd name="connsiteY1" fmla="*/ 257520 h 260894"/>
                <a:gd name="connsiteX2" fmla="*/ 65069 w 172181"/>
                <a:gd name="connsiteY2" fmla="*/ 258097 h 260894"/>
                <a:gd name="connsiteX3" fmla="*/ 68542 w 172181"/>
                <a:gd name="connsiteY3" fmla="*/ 209545 h 260894"/>
                <a:gd name="connsiteX4" fmla="*/ 98585 w 172181"/>
                <a:gd name="connsiteY4" fmla="*/ 208968 h 260894"/>
                <a:gd name="connsiteX5" fmla="*/ 100905 w 172181"/>
                <a:gd name="connsiteY5" fmla="*/ 254629 h 260894"/>
                <a:gd name="connsiteX6" fmla="*/ 159859 w 172181"/>
                <a:gd name="connsiteY6" fmla="*/ 257524 h 260894"/>
                <a:gd name="connsiteX7" fmla="*/ 172003 w 172181"/>
                <a:gd name="connsiteY7" fmla="*/ 105494 h 260894"/>
                <a:gd name="connsiteX8" fmla="*/ 150849 w 172181"/>
                <a:gd name="connsiteY8" fmla="*/ 0 h 260894"/>
                <a:gd name="connsiteX9" fmla="*/ 150998 w 172181"/>
                <a:gd name="connsiteY9" fmla="*/ 82872 h 260894"/>
                <a:gd name="connsiteX10" fmla="*/ 128984 w 172181"/>
                <a:gd name="connsiteY10" fmla="*/ 153337 h 260894"/>
                <a:gd name="connsiteX11" fmla="*/ 99876 w 172181"/>
                <a:gd name="connsiteY11" fmla="*/ 162936 h 260894"/>
                <a:gd name="connsiteX12" fmla="*/ 0 w 172181"/>
                <a:gd name="connsiteY12" fmla="*/ 113008 h 26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181" h="260894">
                  <a:moveTo>
                    <a:pt x="0" y="113008"/>
                  </a:moveTo>
                  <a:cubicBezTo>
                    <a:pt x="3219" y="184075"/>
                    <a:pt x="20562" y="257520"/>
                    <a:pt x="20562" y="257520"/>
                  </a:cubicBezTo>
                  <a:lnTo>
                    <a:pt x="65069" y="258097"/>
                  </a:lnTo>
                  <a:lnTo>
                    <a:pt x="68542" y="209545"/>
                  </a:lnTo>
                  <a:lnTo>
                    <a:pt x="98585" y="208968"/>
                  </a:lnTo>
                  <a:cubicBezTo>
                    <a:pt x="103800" y="213590"/>
                    <a:pt x="100905" y="254629"/>
                    <a:pt x="100905" y="254629"/>
                  </a:cubicBezTo>
                  <a:cubicBezTo>
                    <a:pt x="115352" y="266773"/>
                    <a:pt x="159859" y="257524"/>
                    <a:pt x="159859" y="257524"/>
                  </a:cubicBezTo>
                  <a:cubicBezTo>
                    <a:pt x="159859" y="257524"/>
                    <a:pt x="167954" y="228618"/>
                    <a:pt x="172003" y="105494"/>
                  </a:cubicBezTo>
                  <a:cubicBezTo>
                    <a:pt x="173185" y="69554"/>
                    <a:pt x="168740" y="31532"/>
                    <a:pt x="150849" y="0"/>
                  </a:cubicBezTo>
                  <a:cubicBezTo>
                    <a:pt x="152212" y="27571"/>
                    <a:pt x="152777" y="55304"/>
                    <a:pt x="150998" y="82872"/>
                  </a:cubicBezTo>
                  <a:cubicBezTo>
                    <a:pt x="149506" y="105974"/>
                    <a:pt x="151349" y="139321"/>
                    <a:pt x="128984" y="153337"/>
                  </a:cubicBezTo>
                  <a:cubicBezTo>
                    <a:pt x="120272" y="158798"/>
                    <a:pt x="110000" y="161145"/>
                    <a:pt x="99876" y="162936"/>
                  </a:cubicBezTo>
                  <a:cubicBezTo>
                    <a:pt x="54647" y="170934"/>
                    <a:pt x="18206" y="156951"/>
                    <a:pt x="0" y="113008"/>
                  </a:cubicBezTo>
                  <a:close/>
                </a:path>
              </a:pathLst>
            </a:custGeom>
            <a:solidFill>
              <a:srgbClr val="232322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24524252-2A78-99AB-ECF0-35B7370F470C}"/>
                </a:ext>
              </a:extLst>
            </p:cNvPr>
            <p:cNvSpPr/>
            <p:nvPr/>
          </p:nvSpPr>
          <p:spPr>
            <a:xfrm>
              <a:off x="11363372" y="389653"/>
              <a:ext cx="172683" cy="302781"/>
            </a:xfrm>
            <a:custGeom>
              <a:avLst/>
              <a:gdLst>
                <a:gd name="connsiteX0" fmla="*/ 21064 w 172683"/>
                <a:gd name="connsiteY0" fmla="*/ 299410 h 302781"/>
                <a:gd name="connsiteX1" fmla="*/ 21064 w 172683"/>
                <a:gd name="connsiteY1" fmla="*/ 39882 h 302781"/>
                <a:gd name="connsiteX2" fmla="*/ 108304 w 172683"/>
                <a:gd name="connsiteY2" fmla="*/ 2251 h 302781"/>
                <a:gd name="connsiteX3" fmla="*/ 138150 w 172683"/>
                <a:gd name="connsiteY3" fmla="*/ 22853 h 302781"/>
                <a:gd name="connsiteX4" fmla="*/ 172506 w 172683"/>
                <a:gd name="connsiteY4" fmla="*/ 147392 h 302781"/>
                <a:gd name="connsiteX5" fmla="*/ 160366 w 172683"/>
                <a:gd name="connsiteY5" fmla="*/ 299410 h 302781"/>
                <a:gd name="connsiteX6" fmla="*/ 101407 w 172683"/>
                <a:gd name="connsiteY6" fmla="*/ 296519 h 302781"/>
                <a:gd name="connsiteX7" fmla="*/ 99096 w 172683"/>
                <a:gd name="connsiteY7" fmla="*/ 250854 h 302781"/>
                <a:gd name="connsiteX8" fmla="*/ 69040 w 172683"/>
                <a:gd name="connsiteY8" fmla="*/ 251431 h 302781"/>
                <a:gd name="connsiteX9" fmla="*/ 65572 w 172683"/>
                <a:gd name="connsiteY9" fmla="*/ 299983 h 302781"/>
                <a:gd name="connsiteX10" fmla="*/ 21064 w 172683"/>
                <a:gd name="connsiteY10" fmla="*/ 299410 h 30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683" h="302781">
                  <a:moveTo>
                    <a:pt x="21064" y="299410"/>
                  </a:moveTo>
                  <a:cubicBezTo>
                    <a:pt x="21064" y="299410"/>
                    <a:pt x="-26331" y="98747"/>
                    <a:pt x="21064" y="39882"/>
                  </a:cubicBezTo>
                  <a:cubicBezTo>
                    <a:pt x="41275" y="14778"/>
                    <a:pt x="74372" y="-7235"/>
                    <a:pt x="108304" y="2251"/>
                  </a:cubicBezTo>
                  <a:cubicBezTo>
                    <a:pt x="120122" y="5554"/>
                    <a:pt x="130249" y="13460"/>
                    <a:pt x="138150" y="22853"/>
                  </a:cubicBezTo>
                  <a:cubicBezTo>
                    <a:pt x="167101" y="57265"/>
                    <a:pt x="173938" y="103853"/>
                    <a:pt x="172506" y="147392"/>
                  </a:cubicBezTo>
                  <a:cubicBezTo>
                    <a:pt x="168461" y="270512"/>
                    <a:pt x="160366" y="299410"/>
                    <a:pt x="160366" y="299410"/>
                  </a:cubicBezTo>
                  <a:cubicBezTo>
                    <a:pt x="160366" y="299410"/>
                    <a:pt x="115859" y="308659"/>
                    <a:pt x="101407" y="296519"/>
                  </a:cubicBezTo>
                  <a:cubicBezTo>
                    <a:pt x="101407" y="296519"/>
                    <a:pt x="104299" y="255480"/>
                    <a:pt x="99096" y="250854"/>
                  </a:cubicBezTo>
                  <a:lnTo>
                    <a:pt x="69040" y="251431"/>
                  </a:lnTo>
                  <a:lnTo>
                    <a:pt x="65572" y="299983"/>
                  </a:lnTo>
                  <a:lnTo>
                    <a:pt x="21064" y="299410"/>
                  </a:lnTo>
                  <a:close/>
                </a:path>
              </a:pathLst>
            </a:custGeom>
            <a:noFill/>
            <a:ln w="2816" cap="flat">
              <a:solidFill>
                <a:srgbClr val="01010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8EEB7F4-22D5-6C05-5620-50E6B74F5AB4}"/>
                </a:ext>
              </a:extLst>
            </p:cNvPr>
            <p:cNvSpPr/>
            <p:nvPr/>
          </p:nvSpPr>
          <p:spPr>
            <a:xfrm>
              <a:off x="11349936" y="438978"/>
              <a:ext cx="133745" cy="87779"/>
            </a:xfrm>
            <a:custGeom>
              <a:avLst/>
              <a:gdLst>
                <a:gd name="connsiteX0" fmla="*/ 133220 w 133745"/>
                <a:gd name="connsiteY0" fmla="*/ 43807 h 87779"/>
                <a:gd name="connsiteX1" fmla="*/ 133308 w 133745"/>
                <a:gd name="connsiteY1" fmla="*/ 43202 h 87779"/>
                <a:gd name="connsiteX2" fmla="*/ 96928 w 133745"/>
                <a:gd name="connsiteY2" fmla="*/ 958 h 87779"/>
                <a:gd name="connsiteX3" fmla="*/ 7337 w 133745"/>
                <a:gd name="connsiteY3" fmla="*/ 17720 h 87779"/>
                <a:gd name="connsiteX4" fmla="*/ 13443 w 133745"/>
                <a:gd name="connsiteY4" fmla="*/ 81877 h 87779"/>
                <a:gd name="connsiteX5" fmla="*/ 92609 w 133745"/>
                <a:gd name="connsiteY5" fmla="*/ 85301 h 87779"/>
                <a:gd name="connsiteX6" fmla="*/ 133220 w 133745"/>
                <a:gd name="connsiteY6" fmla="*/ 43807 h 8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745" h="87779">
                  <a:moveTo>
                    <a:pt x="133220" y="43807"/>
                  </a:moveTo>
                  <a:cubicBezTo>
                    <a:pt x="133252" y="43605"/>
                    <a:pt x="133280" y="43404"/>
                    <a:pt x="133308" y="43202"/>
                  </a:cubicBezTo>
                  <a:cubicBezTo>
                    <a:pt x="136632" y="19172"/>
                    <a:pt x="120652" y="2131"/>
                    <a:pt x="96928" y="958"/>
                  </a:cubicBezTo>
                  <a:cubicBezTo>
                    <a:pt x="50110" y="-1354"/>
                    <a:pt x="20631" y="-777"/>
                    <a:pt x="7337" y="17720"/>
                  </a:cubicBezTo>
                  <a:cubicBezTo>
                    <a:pt x="-5961" y="36220"/>
                    <a:pt x="476" y="80135"/>
                    <a:pt x="13443" y="81877"/>
                  </a:cubicBezTo>
                  <a:cubicBezTo>
                    <a:pt x="39333" y="85354"/>
                    <a:pt x="66626" y="91105"/>
                    <a:pt x="92609" y="85301"/>
                  </a:cubicBezTo>
                  <a:cubicBezTo>
                    <a:pt x="112799" y="80788"/>
                    <a:pt x="130058" y="64627"/>
                    <a:pt x="133220" y="43807"/>
                  </a:cubicBezTo>
                  <a:close/>
                </a:path>
              </a:pathLst>
            </a:custGeom>
            <a:solidFill>
              <a:srgbClr val="99C7DC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A9C52AB8-F5FC-1AF0-652B-99F007C66048}"/>
                </a:ext>
              </a:extLst>
            </p:cNvPr>
            <p:cNvSpPr/>
            <p:nvPr/>
          </p:nvSpPr>
          <p:spPr>
            <a:xfrm>
              <a:off x="11350034" y="446970"/>
              <a:ext cx="133549" cy="79790"/>
            </a:xfrm>
            <a:custGeom>
              <a:avLst/>
              <a:gdLst>
                <a:gd name="connsiteX0" fmla="*/ 7 w 133549"/>
                <a:gd name="connsiteY0" fmla="*/ 40728 h 79790"/>
                <a:gd name="connsiteX1" fmla="*/ 13257 w 133549"/>
                <a:gd name="connsiteY1" fmla="*/ 73886 h 79790"/>
                <a:gd name="connsiteX2" fmla="*/ 92418 w 133549"/>
                <a:gd name="connsiteY2" fmla="*/ 77314 h 79790"/>
                <a:gd name="connsiteX3" fmla="*/ 133025 w 133549"/>
                <a:gd name="connsiteY3" fmla="*/ 35819 h 79790"/>
                <a:gd name="connsiteX4" fmla="*/ 133114 w 133549"/>
                <a:gd name="connsiteY4" fmla="*/ 35214 h 79790"/>
                <a:gd name="connsiteX5" fmla="*/ 118787 w 133549"/>
                <a:gd name="connsiteY5" fmla="*/ 0 h 79790"/>
                <a:gd name="connsiteX6" fmla="*/ 110979 w 133549"/>
                <a:gd name="connsiteY6" fmla="*/ 25164 h 79790"/>
                <a:gd name="connsiteX7" fmla="*/ 85856 w 133549"/>
                <a:gd name="connsiteY7" fmla="*/ 51763 h 79790"/>
                <a:gd name="connsiteX8" fmla="*/ 59418 w 133549"/>
                <a:gd name="connsiteY8" fmla="*/ 57091 h 79790"/>
                <a:gd name="connsiteX9" fmla="*/ 26022 w 133549"/>
                <a:gd name="connsiteY9" fmla="*/ 55224 h 79790"/>
                <a:gd name="connsiteX10" fmla="*/ 7 w 133549"/>
                <a:gd name="connsiteY10" fmla="*/ 40728 h 7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549" h="79790">
                  <a:moveTo>
                    <a:pt x="7" y="40728"/>
                  </a:moveTo>
                  <a:cubicBezTo>
                    <a:pt x="-138" y="49133"/>
                    <a:pt x="1754" y="72345"/>
                    <a:pt x="13257" y="73886"/>
                  </a:cubicBezTo>
                  <a:cubicBezTo>
                    <a:pt x="39150" y="77358"/>
                    <a:pt x="66436" y="83118"/>
                    <a:pt x="92418" y="77314"/>
                  </a:cubicBezTo>
                  <a:cubicBezTo>
                    <a:pt x="112613" y="72809"/>
                    <a:pt x="129863" y="56635"/>
                    <a:pt x="133025" y="35819"/>
                  </a:cubicBezTo>
                  <a:cubicBezTo>
                    <a:pt x="133053" y="35614"/>
                    <a:pt x="133085" y="35420"/>
                    <a:pt x="133114" y="35214"/>
                  </a:cubicBezTo>
                  <a:cubicBezTo>
                    <a:pt x="135239" y="19824"/>
                    <a:pt x="129451" y="7296"/>
                    <a:pt x="118787" y="0"/>
                  </a:cubicBezTo>
                  <a:cubicBezTo>
                    <a:pt x="123192" y="3013"/>
                    <a:pt x="112564" y="21925"/>
                    <a:pt x="110979" y="25164"/>
                  </a:cubicBezTo>
                  <a:cubicBezTo>
                    <a:pt x="105296" y="36775"/>
                    <a:pt x="98355" y="46665"/>
                    <a:pt x="85856" y="51763"/>
                  </a:cubicBezTo>
                  <a:cubicBezTo>
                    <a:pt x="77499" y="55171"/>
                    <a:pt x="68412" y="56357"/>
                    <a:pt x="59418" y="57091"/>
                  </a:cubicBezTo>
                  <a:cubicBezTo>
                    <a:pt x="48338" y="57994"/>
                    <a:pt x="36835" y="58172"/>
                    <a:pt x="26022" y="55224"/>
                  </a:cubicBezTo>
                  <a:cubicBezTo>
                    <a:pt x="22061" y="54139"/>
                    <a:pt x="-85" y="45911"/>
                    <a:pt x="7" y="40728"/>
                  </a:cubicBezTo>
                  <a:close/>
                </a:path>
              </a:pathLst>
            </a:custGeom>
            <a:solidFill>
              <a:srgbClr val="4B656F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69A3A0D-718D-F72B-76B4-FDFA5E350AF8}"/>
                </a:ext>
              </a:extLst>
            </p:cNvPr>
            <p:cNvSpPr/>
            <p:nvPr/>
          </p:nvSpPr>
          <p:spPr>
            <a:xfrm>
              <a:off x="11349936" y="438978"/>
              <a:ext cx="133745" cy="87779"/>
            </a:xfrm>
            <a:custGeom>
              <a:avLst/>
              <a:gdLst>
                <a:gd name="connsiteX0" fmla="*/ 133220 w 133745"/>
                <a:gd name="connsiteY0" fmla="*/ 43807 h 87779"/>
                <a:gd name="connsiteX1" fmla="*/ 133308 w 133745"/>
                <a:gd name="connsiteY1" fmla="*/ 43202 h 87779"/>
                <a:gd name="connsiteX2" fmla="*/ 96928 w 133745"/>
                <a:gd name="connsiteY2" fmla="*/ 958 h 87779"/>
                <a:gd name="connsiteX3" fmla="*/ 7337 w 133745"/>
                <a:gd name="connsiteY3" fmla="*/ 17720 h 87779"/>
                <a:gd name="connsiteX4" fmla="*/ 13443 w 133745"/>
                <a:gd name="connsiteY4" fmla="*/ 81877 h 87779"/>
                <a:gd name="connsiteX5" fmla="*/ 92609 w 133745"/>
                <a:gd name="connsiteY5" fmla="*/ 85301 h 87779"/>
                <a:gd name="connsiteX6" fmla="*/ 133220 w 133745"/>
                <a:gd name="connsiteY6" fmla="*/ 43807 h 8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745" h="87779">
                  <a:moveTo>
                    <a:pt x="133220" y="43807"/>
                  </a:moveTo>
                  <a:cubicBezTo>
                    <a:pt x="133252" y="43605"/>
                    <a:pt x="133280" y="43404"/>
                    <a:pt x="133308" y="43202"/>
                  </a:cubicBezTo>
                  <a:cubicBezTo>
                    <a:pt x="136632" y="19172"/>
                    <a:pt x="120652" y="2131"/>
                    <a:pt x="96928" y="958"/>
                  </a:cubicBezTo>
                  <a:cubicBezTo>
                    <a:pt x="50110" y="-1354"/>
                    <a:pt x="20631" y="-777"/>
                    <a:pt x="7337" y="17720"/>
                  </a:cubicBezTo>
                  <a:cubicBezTo>
                    <a:pt x="-5961" y="36220"/>
                    <a:pt x="476" y="80135"/>
                    <a:pt x="13443" y="81877"/>
                  </a:cubicBezTo>
                  <a:cubicBezTo>
                    <a:pt x="39333" y="85354"/>
                    <a:pt x="66626" y="91105"/>
                    <a:pt x="92609" y="85301"/>
                  </a:cubicBezTo>
                  <a:cubicBezTo>
                    <a:pt x="112799" y="80788"/>
                    <a:pt x="130058" y="64627"/>
                    <a:pt x="133220" y="43807"/>
                  </a:cubicBezTo>
                  <a:close/>
                </a:path>
              </a:pathLst>
            </a:custGeom>
            <a:noFill/>
            <a:ln w="2816" cap="flat">
              <a:solidFill>
                <a:srgbClr val="01010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88EAEE7-96A5-3A0F-BAE0-35B0944FA0C1}"/>
                </a:ext>
              </a:extLst>
            </p:cNvPr>
            <p:cNvSpPr/>
            <p:nvPr/>
          </p:nvSpPr>
          <p:spPr>
            <a:xfrm>
              <a:off x="11412016" y="637276"/>
              <a:ext cx="43357" cy="2823"/>
            </a:xfrm>
            <a:custGeom>
              <a:avLst/>
              <a:gdLst>
                <a:gd name="connsiteX0" fmla="*/ 43358 w 43357"/>
                <a:gd name="connsiteY0" fmla="*/ 2682 h 2823"/>
                <a:gd name="connsiteX1" fmla="*/ 37937 w 43357"/>
                <a:gd name="connsiteY1" fmla="*/ 2751 h 2823"/>
                <a:gd name="connsiteX2" fmla="*/ 32516 w 43357"/>
                <a:gd name="connsiteY2" fmla="*/ 2775 h 2823"/>
                <a:gd name="connsiteX3" fmla="*/ 21679 w 43357"/>
                <a:gd name="connsiteY3" fmla="*/ 2823 h 2823"/>
                <a:gd name="connsiteX4" fmla="*/ 10841 w 43357"/>
                <a:gd name="connsiteY4" fmla="*/ 2775 h 2823"/>
                <a:gd name="connsiteX5" fmla="*/ 5421 w 43357"/>
                <a:gd name="connsiteY5" fmla="*/ 2751 h 2823"/>
                <a:gd name="connsiteX6" fmla="*/ 0 w 43357"/>
                <a:gd name="connsiteY6" fmla="*/ 2682 h 2823"/>
                <a:gd name="connsiteX7" fmla="*/ 0 w 43357"/>
                <a:gd name="connsiteY7" fmla="*/ 2400 h 2823"/>
                <a:gd name="connsiteX8" fmla="*/ 10837 w 43357"/>
                <a:gd name="connsiteY8" fmla="*/ 520 h 2823"/>
                <a:gd name="connsiteX9" fmla="*/ 21675 w 43357"/>
                <a:gd name="connsiteY9" fmla="*/ 0 h 2823"/>
                <a:gd name="connsiteX10" fmla="*/ 32512 w 43357"/>
                <a:gd name="connsiteY10" fmla="*/ 512 h 2823"/>
                <a:gd name="connsiteX11" fmla="*/ 43350 w 43357"/>
                <a:gd name="connsiteY11" fmla="*/ 2400 h 2823"/>
                <a:gd name="connsiteX12" fmla="*/ 43350 w 43357"/>
                <a:gd name="connsiteY12" fmla="*/ 2682 h 2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357" h="2823">
                  <a:moveTo>
                    <a:pt x="43358" y="2682"/>
                  </a:moveTo>
                  <a:lnTo>
                    <a:pt x="37937" y="2751"/>
                  </a:lnTo>
                  <a:lnTo>
                    <a:pt x="32516" y="2775"/>
                  </a:lnTo>
                  <a:lnTo>
                    <a:pt x="21679" y="2823"/>
                  </a:lnTo>
                  <a:lnTo>
                    <a:pt x="10841" y="2775"/>
                  </a:lnTo>
                  <a:lnTo>
                    <a:pt x="5421" y="2751"/>
                  </a:lnTo>
                  <a:lnTo>
                    <a:pt x="0" y="2682"/>
                  </a:lnTo>
                  <a:lnTo>
                    <a:pt x="0" y="2400"/>
                  </a:lnTo>
                  <a:cubicBezTo>
                    <a:pt x="3614" y="1408"/>
                    <a:pt x="7224" y="891"/>
                    <a:pt x="10837" y="520"/>
                  </a:cubicBezTo>
                  <a:cubicBezTo>
                    <a:pt x="14451" y="169"/>
                    <a:pt x="18061" y="4"/>
                    <a:pt x="21675" y="0"/>
                  </a:cubicBezTo>
                  <a:cubicBezTo>
                    <a:pt x="25289" y="-4"/>
                    <a:pt x="28898" y="161"/>
                    <a:pt x="32512" y="512"/>
                  </a:cubicBezTo>
                  <a:cubicBezTo>
                    <a:pt x="36126" y="883"/>
                    <a:pt x="39736" y="1400"/>
                    <a:pt x="43350" y="2400"/>
                  </a:cubicBezTo>
                  <a:lnTo>
                    <a:pt x="43350" y="2682"/>
                  </a:lnTo>
                  <a:close/>
                </a:path>
              </a:pathLst>
            </a:custGeom>
            <a:solidFill>
              <a:srgbClr val="010101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94A9246-A460-B867-E264-294F2130D8CA}"/>
                </a:ext>
              </a:extLst>
            </p:cNvPr>
            <p:cNvSpPr/>
            <p:nvPr/>
          </p:nvSpPr>
          <p:spPr>
            <a:xfrm rot="-401405">
              <a:off x="11373385" y="450920"/>
              <a:ext cx="57869" cy="23699"/>
            </a:xfrm>
            <a:custGeom>
              <a:avLst/>
              <a:gdLst>
                <a:gd name="connsiteX0" fmla="*/ 57870 w 57869"/>
                <a:gd name="connsiteY0" fmla="*/ 11850 h 23699"/>
                <a:gd name="connsiteX1" fmla="*/ 28935 w 57869"/>
                <a:gd name="connsiteY1" fmla="*/ 23700 h 23699"/>
                <a:gd name="connsiteX2" fmla="*/ 0 w 57869"/>
                <a:gd name="connsiteY2" fmla="*/ 11850 h 23699"/>
                <a:gd name="connsiteX3" fmla="*/ 28935 w 57869"/>
                <a:gd name="connsiteY3" fmla="*/ 0 h 23699"/>
                <a:gd name="connsiteX4" fmla="*/ 57870 w 57869"/>
                <a:gd name="connsiteY4" fmla="*/ 11850 h 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869" h="23699">
                  <a:moveTo>
                    <a:pt x="57870" y="11850"/>
                  </a:moveTo>
                  <a:cubicBezTo>
                    <a:pt x="57870" y="18394"/>
                    <a:pt x="44915" y="23700"/>
                    <a:pt x="28935" y="23700"/>
                  </a:cubicBezTo>
                  <a:cubicBezTo>
                    <a:pt x="12955" y="23700"/>
                    <a:pt x="0" y="18394"/>
                    <a:pt x="0" y="11850"/>
                  </a:cubicBezTo>
                  <a:cubicBezTo>
                    <a:pt x="0" y="5305"/>
                    <a:pt x="12955" y="0"/>
                    <a:pt x="28935" y="0"/>
                  </a:cubicBezTo>
                  <a:cubicBezTo>
                    <a:pt x="44915" y="0"/>
                    <a:pt x="57870" y="5305"/>
                    <a:pt x="57870" y="11850"/>
                  </a:cubicBezTo>
                  <a:close/>
                </a:path>
              </a:pathLst>
            </a:custGeom>
            <a:solidFill>
              <a:srgbClr val="FCFDFD"/>
            </a:solidFill>
            <a:ln w="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3CF61F8-32A7-A9E8-3FF7-CC86C1A44A53}"/>
              </a:ext>
            </a:extLst>
          </p:cNvPr>
          <p:cNvSpPr/>
          <p:nvPr/>
        </p:nvSpPr>
        <p:spPr>
          <a:xfrm>
            <a:off x="4424045" y="640942"/>
            <a:ext cx="7137519" cy="4564494"/>
          </a:xfrm>
          <a:prstGeom prst="roundRect">
            <a:avLst>
              <a:gd name="adj" fmla="val 3579"/>
            </a:avLst>
          </a:prstGeom>
          <a:noFill/>
          <a:ln w="73025">
            <a:solidFill>
              <a:schemeClr val="bg1">
                <a:alpha val="91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85C9B79-1CF8-1A27-858F-B08B6840AFB8}"/>
              </a:ext>
            </a:extLst>
          </p:cNvPr>
          <p:cNvSpPr/>
          <p:nvPr/>
        </p:nvSpPr>
        <p:spPr>
          <a:xfrm>
            <a:off x="4550821" y="769760"/>
            <a:ext cx="6883966" cy="4358581"/>
          </a:xfrm>
          <a:prstGeom prst="roundRect">
            <a:avLst>
              <a:gd name="adj" fmla="val 2266"/>
            </a:avLst>
          </a:prstGeom>
          <a:noFill/>
          <a:ln w="47625">
            <a:solidFill>
              <a:schemeClr val="bg1">
                <a:alpha val="74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0AE74A1-DF55-64AB-9F39-BE2A30C5D10E}"/>
              </a:ext>
            </a:extLst>
          </p:cNvPr>
          <p:cNvGrpSpPr/>
          <p:nvPr/>
        </p:nvGrpSpPr>
        <p:grpSpPr>
          <a:xfrm>
            <a:off x="3521043" y="640941"/>
            <a:ext cx="678593" cy="678593"/>
            <a:chOff x="3184525" y="1026214"/>
            <a:chExt cx="678593" cy="678593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FE2C20BA-1670-DD5E-1EF0-48B0F18EDFE2}"/>
                </a:ext>
              </a:extLst>
            </p:cNvPr>
            <p:cNvSpPr/>
            <p:nvPr/>
          </p:nvSpPr>
          <p:spPr>
            <a:xfrm>
              <a:off x="3184525" y="1026214"/>
              <a:ext cx="678593" cy="67859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0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9CEE901-6B61-9DB7-4202-0DCEECEAF165}"/>
                </a:ext>
              </a:extLst>
            </p:cNvPr>
            <p:cNvSpPr/>
            <p:nvPr/>
          </p:nvSpPr>
          <p:spPr>
            <a:xfrm>
              <a:off x="3377223" y="1228987"/>
              <a:ext cx="279489" cy="279489"/>
            </a:xfrm>
            <a:custGeom>
              <a:avLst/>
              <a:gdLst>
                <a:gd name="connsiteX0" fmla="*/ 0 w 279489"/>
                <a:gd name="connsiteY0" fmla="*/ 0 h 279489"/>
                <a:gd name="connsiteX1" fmla="*/ 279490 w 279489"/>
                <a:gd name="connsiteY1" fmla="*/ 279490 h 279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9489" h="279489">
                  <a:moveTo>
                    <a:pt x="0" y="0"/>
                  </a:moveTo>
                  <a:lnTo>
                    <a:pt x="279490" y="279490"/>
                  </a:lnTo>
                </a:path>
              </a:pathLst>
            </a:custGeom>
            <a:ln w="63500" cap="flat">
              <a:solidFill>
                <a:schemeClr val="bg2">
                  <a:lumMod val="2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508B924-889A-CF23-4AEA-E6EE8F59C0ED}"/>
                </a:ext>
              </a:extLst>
            </p:cNvPr>
            <p:cNvSpPr/>
            <p:nvPr/>
          </p:nvSpPr>
          <p:spPr>
            <a:xfrm>
              <a:off x="3384604" y="1228987"/>
              <a:ext cx="279489" cy="279489"/>
            </a:xfrm>
            <a:custGeom>
              <a:avLst/>
              <a:gdLst>
                <a:gd name="connsiteX0" fmla="*/ 279490 w 279489"/>
                <a:gd name="connsiteY0" fmla="*/ 0 h 279489"/>
                <a:gd name="connsiteX1" fmla="*/ 0 w 279489"/>
                <a:gd name="connsiteY1" fmla="*/ 279490 h 279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9489" h="279489">
                  <a:moveTo>
                    <a:pt x="279490" y="0"/>
                  </a:moveTo>
                  <a:lnTo>
                    <a:pt x="0" y="279490"/>
                  </a:lnTo>
                </a:path>
              </a:pathLst>
            </a:custGeom>
            <a:ln w="63500" cap="flat">
              <a:solidFill>
                <a:schemeClr val="bg2">
                  <a:lumMod val="2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CFD09B97-0723-F136-B9D2-03A81C55F986}"/>
              </a:ext>
            </a:extLst>
          </p:cNvPr>
          <p:cNvSpPr txBox="1"/>
          <p:nvPr/>
        </p:nvSpPr>
        <p:spPr>
          <a:xfrm>
            <a:off x="6629511" y="1189878"/>
            <a:ext cx="2853584" cy="144655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8800" b="1" spc="300" dirty="0">
                <a:solidFill>
                  <a:schemeClr val="bg1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Thanks</a:t>
            </a:r>
            <a:endParaRPr lang="en-IN" sz="8800" b="1" spc="300" dirty="0">
              <a:solidFill>
                <a:schemeClr val="bg1"/>
              </a:solidFill>
              <a:latin typeface="Amatic SC" panose="00000500000000000000" pitchFamily="2" charset="-79"/>
              <a:cs typeface="Amatic SC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4630187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6E251261C49DE44BD1D71F61AA4BB45" ma:contentTypeVersion="3" ma:contentTypeDescription="Create a new document." ma:contentTypeScope="" ma:versionID="d0d2d3e29eb08ab7720bf2532559291f">
  <xsd:schema xmlns:xsd="http://www.w3.org/2001/XMLSchema" xmlns:xs="http://www.w3.org/2001/XMLSchema" xmlns:p="http://schemas.microsoft.com/office/2006/metadata/properties" xmlns:ns3="1276ed57-3345-40ee-a915-cf6ee4e04469" targetNamespace="http://schemas.microsoft.com/office/2006/metadata/properties" ma:root="true" ma:fieldsID="14ee3ad8a710e55a8b80e86b8d00bcd6" ns3:_="">
    <xsd:import namespace="1276ed57-3345-40ee-a915-cf6ee4e0446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76ed57-3345-40ee-a915-cf6ee4e0446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35AD5C-7FD5-4F99-B6B2-55E8E44E966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6000138-B7CF-46E3-9F1F-93B55660957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276ed57-3345-40ee-a915-cf6ee4e0446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3CB827A-97B3-430D-8ADA-B3950433CD4E}">
  <ds:schemaRefs>
    <ds:schemaRef ds:uri="http://schemas.microsoft.com/office/2006/documentManagement/types"/>
    <ds:schemaRef ds:uri="http://schemas.microsoft.com/office/infopath/2007/PartnerControls"/>
    <ds:schemaRef ds:uri="1276ed57-3345-40ee-a915-cf6ee4e04469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1794</TotalTime>
  <Words>379</Words>
  <Application>Microsoft Office PowerPoint</Application>
  <PresentationFormat>Widescreen</PresentationFormat>
  <Paragraphs>42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Calibri</vt:lpstr>
      <vt:lpstr>Arial</vt:lpstr>
      <vt:lpstr>Montserrat Alternates SemiBold</vt:lpstr>
      <vt:lpstr>Amatic SC</vt:lpstr>
      <vt:lpstr>Courier New</vt:lpstr>
      <vt:lpstr>Comic Sans MS</vt:lpstr>
      <vt:lpstr>Calibri Light</vt:lpstr>
      <vt:lpstr>Courier Prime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Shibin Joshy</dc:creator>
  <cp:lastModifiedBy>Dihora, Mayur</cp:lastModifiedBy>
  <cp:revision>21</cp:revision>
  <dcterms:created xsi:type="dcterms:W3CDTF">2022-06-23T08:58:42Z</dcterms:created>
  <dcterms:modified xsi:type="dcterms:W3CDTF">2023-12-13T18:30:02Z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0x01010046E251261C49DE44BD1D71F61AA4BB45</vt:lpwstr>
  </property>
</Properties>
</file>

<file path=docProps/thumbnail.jpeg>
</file>